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F995302_FFCA4E2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2_669CD2E8.xml" ContentType="application/vnd.ms-powerpoint.comments+xml"/>
  <Override PartName="/ppt/notesSlides/notesSlide7.xml" ContentType="application/vnd.openxmlformats-officedocument.presentationml.notesSlide+xml"/>
  <Override PartName="/ppt/comments/modernComment_7F99536E_F4C10815.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751" r:id="rId5"/>
  </p:sldMasterIdLst>
  <p:notesMasterIdLst>
    <p:notesMasterId r:id="rId27"/>
  </p:notesMasterIdLst>
  <p:sldIdLst>
    <p:sldId id="2147480611" r:id="rId6"/>
    <p:sldId id="2140754690" r:id="rId7"/>
    <p:sldId id="2147480622" r:id="rId8"/>
    <p:sldId id="2147480620" r:id="rId9"/>
    <p:sldId id="2147480621" r:id="rId10"/>
    <p:sldId id="2140754799" r:id="rId11"/>
    <p:sldId id="2140754805" r:id="rId12"/>
    <p:sldId id="2140754800" r:id="rId13"/>
    <p:sldId id="2140754802" r:id="rId14"/>
    <p:sldId id="2140754803" r:id="rId15"/>
    <p:sldId id="2140754808" r:id="rId16"/>
    <p:sldId id="2140754804" r:id="rId17"/>
    <p:sldId id="2140754801" r:id="rId18"/>
    <p:sldId id="258" r:id="rId19"/>
    <p:sldId id="2140754689" r:id="rId20"/>
    <p:sldId id="2140754729" r:id="rId21"/>
    <p:sldId id="2140754798" r:id="rId22"/>
    <p:sldId id="2147480619" r:id="rId23"/>
    <p:sldId id="2147479159" r:id="rId24"/>
    <p:sldId id="2140754807" r:id="rId25"/>
    <p:sldId id="214075472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1D262F-8732-36D1-7030-03961C554D15}" name="Marks, Michael" initials="MM" userId="S::michael.marks@bsci.com::da1dced0-3c25-4399-85ac-634691c31195" providerId="AD"/>
  <p188:author id="{0547214E-9D9D-0EAF-5006-D5CF25B9BA2F}" name="Ballou, Karen" initials="KB" userId="S::karen.ballou@bsci.com::ca3c8baf-c919-4a3c-ac3d-0e45b431d5a4" providerId="AD"/>
  <p188:author id="{C6953D97-361C-A565-3FE9-5A8A99085D00}" name="Francess, Sara" initials="SF" userId="S::sara.francess@bsci.com::418d3d8c-cc62-427d-a572-290cd69fb2a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C2DD0E-6442-5AAD-9A6D-E42847309348}" v="14" dt="2025-04-01T14:15:24.4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2" d="100"/>
          <a:sy n="152" d="100"/>
        </p:scale>
        <p:origin x="604"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 Abigail" userId="a5c36ce1-8735-43bb-8b44-9a0bda61da94" providerId="ADAL" clId="{5E8382FC-6D4F-4793-A7DB-FB347A536A71}"/>
    <pc:docChg chg="modSld sldOrd">
      <pc:chgData name="Li, Abigail" userId="a5c36ce1-8735-43bb-8b44-9a0bda61da94" providerId="ADAL" clId="{5E8382FC-6D4F-4793-A7DB-FB347A536A71}" dt="2025-04-01T14:33:21.030" v="3" actId="20577"/>
      <pc:docMkLst>
        <pc:docMk/>
      </pc:docMkLst>
      <pc:sldChg chg="modSp mod ord">
        <pc:chgData name="Li, Abigail" userId="a5c36ce1-8735-43bb-8b44-9a0bda61da94" providerId="ADAL" clId="{5E8382FC-6D4F-4793-A7DB-FB347A536A71}" dt="2025-04-01T14:33:21.030" v="3" actId="20577"/>
        <pc:sldMkLst>
          <pc:docMk/>
          <pc:sldMk cId="1229797548" sldId="2147480619"/>
        </pc:sldMkLst>
        <pc:spChg chg="mod">
          <ac:chgData name="Li, Abigail" userId="a5c36ce1-8735-43bb-8b44-9a0bda61da94" providerId="ADAL" clId="{5E8382FC-6D4F-4793-A7DB-FB347A536A71}" dt="2025-04-01T14:33:21.030" v="3" actId="20577"/>
          <ac:spMkLst>
            <pc:docMk/>
            <pc:sldMk cId="1229797548" sldId="2147480619"/>
            <ac:spMk id="6" creationId="{7FE8901B-C1E3-74CA-46DB-D75277FE4578}"/>
          </ac:spMkLst>
        </pc:spChg>
      </pc:sldChg>
    </pc:docChg>
  </pc:docChgLst>
</pc:chgInfo>
</file>

<file path=ppt/comments/modernComment_102_669CD2E8.xml><?xml version="1.0" encoding="utf-8"?>
<p188:cmLst xmlns:a="http://schemas.openxmlformats.org/drawingml/2006/main" xmlns:r="http://schemas.openxmlformats.org/officeDocument/2006/relationships" xmlns:p188="http://schemas.microsoft.com/office/powerpoint/2018/8/main">
  <p188:cm id="{DBECAF56-428A-4EBB-A802-6617775DAA1E}" authorId="{0547214E-9D9D-0EAF-5006-D5CF25B9BA2F}" status="resolved" created="2025-03-26T21:09:08.524" startDate="2025-03-26T21:09:08.524" dueDate="2025-03-26T21:09:08.524" assignedTo="{D11D262F-8732-36D1-7030-03961C554D15}" complete="100000" title="@Marks, Michael what do you think about something this to clarify LBP vs leg pain?">
    <pc:sldMkLst xmlns:pc="http://schemas.microsoft.com/office/powerpoint/2013/main/command">
      <pc:docMk/>
      <pc:sldMk cId="1721553640" sldId="258"/>
    </pc:sldMkLst>
    <p188:replyLst>
      <p188:reply id="{63E4C96D-FB53-4578-AEB7-803977C96ACE}" authorId="{D11D262F-8732-36D1-7030-03961C554D15}" created="2025-03-27T02:05:45.681">
        <p188:txBody>
          <a:bodyPr/>
          <a:lstStyle/>
          <a:p>
            <a:r>
              <a:rPr lang="en-US"/>
              <a:t>I think this really is good, going to make a small adjustment - edit.</a:t>
            </a:r>
          </a:p>
        </p188:txBody>
      </p188:reply>
    </p188:replyLst>
    <p188:txBody>
      <a:bodyPr/>
      <a:lstStyle/>
      <a:p>
        <a:r>
          <a:rPr lang="en-US"/>
          <a:t>[@Marks, Michael] what do you think about something this to clarify LBP vs leg pain?</a:t>
        </a:r>
      </a:p>
    </p188:txBody>
    <p188:extLst>
      <p:ext xmlns:p="http://schemas.openxmlformats.org/presentationml/2006/main" uri="{5BB2D875-25FF-4072-B9AC-8F64D62656EB}">
        <p228:taskDetails xmlns:p228="http://schemas.microsoft.com/office/powerpoint/2022/08/main">
          <p228:history>
            <p228:event time="2025-03-26T21:09:08.524" id="{9F5A573D-B0F5-46BE-9801-C6D48AF78B81}">
              <p228:atrbtn authorId="{0547214E-9D9D-0EAF-5006-D5CF25B9BA2F}"/>
              <p228:anchr>
                <p228:comment id="{DBECAF56-428A-4EBB-A802-6617775DAA1E}"/>
              </p228:anchr>
              <p228:add/>
            </p228:event>
            <p228:event time="2025-03-26T21:09:08.524" id="{2A5CF756-4FD6-4D82-AD77-79B3E24D6C36}">
              <p228:atrbtn authorId="{0547214E-9D9D-0EAF-5006-D5CF25B9BA2F}"/>
              <p228:anchr>
                <p228:comment id="{DBECAF56-428A-4EBB-A802-6617775DAA1E}"/>
              </p228:anchr>
              <p228:asgn authorId="{D11D262F-8732-36D1-7030-03961C554D15}"/>
            </p228:event>
            <p228:event time="2025-03-26T21:09:08.524" id="{DDCBC873-A1C6-4506-B1A0-2AB209AF210A}">
              <p228:atrbtn authorId="{0547214E-9D9D-0EAF-5006-D5CF25B9BA2F}"/>
              <p228:anchr>
                <p228:comment id="{DBECAF56-428A-4EBB-A802-6617775DAA1E}"/>
              </p228:anchr>
              <p228:title val="@Marks, Michael what do you think about something this to clarify LBP vs leg pain?"/>
            </p228:event>
            <p228:event time="2025-03-26T21:09:08.524" id="{35836B32-DAD2-44E5-A4B7-8DA6B88306A6}">
              <p228:atrbtn authorId="{0547214E-9D9D-0EAF-5006-D5CF25B9BA2F}"/>
              <p228:anchr>
                <p228:comment id="{DBECAF56-428A-4EBB-A802-6617775DAA1E}"/>
              </p228:anchr>
              <p228:date stDt="2025-03-26T21:09:08.524" endDt="2025-03-26T21:09:08.524"/>
            </p228:event>
            <p228:event time="2025-03-27T02:05:48.446" id="{647289EB-C7E1-4249-B871-91880482DBB8}">
              <p228:atrbtn authorId="{D11D262F-8732-36D1-7030-03961C554D15}"/>
              <p228:anchr>
                <p228:comment id="{00000000-0000-0000-0000-000000000000}"/>
              </p228:anchr>
              <p228:pcntCmplt val="100000"/>
            </p228:event>
          </p228:history>
        </p228:taskDetails>
      </p:ext>
    </p188:extLst>
  </p188:cm>
</p188:cmLst>
</file>

<file path=ppt/comments/modernComment_7F995302_FFCA4E20.xml><?xml version="1.0" encoding="utf-8"?>
<p188:cmLst xmlns:a="http://schemas.openxmlformats.org/drawingml/2006/main" xmlns:r="http://schemas.openxmlformats.org/officeDocument/2006/relationships" xmlns:p188="http://schemas.microsoft.com/office/powerpoint/2018/8/main">
  <p188:cm id="{5BBE9D0F-A0A1-471C-B961-9C09C8C743F8}" authorId="{0547214E-9D9D-0EAF-5006-D5CF25B9BA2F}" created="2025-03-26T21:09:34.757" startDate="2025-03-26T21:09:34.757" dueDate="2025-03-26T21:09:34.757" assignedTo="{D11D262F-8732-36D1-7030-03961C554D15}" title="@Marks, Michael did you have something in mind for this">
    <pc:sldMkLst xmlns:pc="http://schemas.microsoft.com/office/powerpoint/2013/main/command">
      <pc:docMk/>
      <pc:sldMk cId="4291448352" sldId="2140754690"/>
    </pc:sldMkLst>
    <p188:replyLst>
      <p188:reply id="{9344E255-9A58-41FB-B4A6-E79BE815AF71}" authorId="{D11D262F-8732-36D1-7030-03961C554D15}" created="2025-03-27T02:09:46.466">
        <p188:txBody>
          <a:bodyPr/>
          <a:lstStyle/>
          <a:p>
            <a:r>
              <a:rPr lang="en-US"/>
              <a:t>I was going to leave this to you and your team, I think this was the issue Mary brought up after Lauren's presentation...</a:t>
            </a:r>
          </a:p>
        </p188:txBody>
      </p188:reply>
    </p188:replyLst>
    <p188:txBody>
      <a:bodyPr/>
      <a:lstStyle/>
      <a:p>
        <a:r>
          <a:rPr lang="en-US"/>
          <a:t>[@Marks, Michael] did you have something in mind for this</a:t>
        </a:r>
      </a:p>
    </p188:txBody>
    <p188:extLst>
      <p:ext xmlns:p="http://schemas.openxmlformats.org/presentationml/2006/main" uri="{5BB2D875-25FF-4072-B9AC-8F64D62656EB}">
        <p228:taskDetails xmlns:p228="http://schemas.microsoft.com/office/powerpoint/2022/08/main">
          <p228:history>
            <p228:event time="2025-03-26T21:09:34.757" id="{1FD6A7C8-8B08-4C90-9016-E2A38C1105CD}">
              <p228:atrbtn authorId="{0547214E-9D9D-0EAF-5006-D5CF25B9BA2F}"/>
              <p228:anchr>
                <p228:comment id="{5BBE9D0F-A0A1-471C-B961-9C09C8C743F8}"/>
              </p228:anchr>
              <p228:add/>
            </p228:event>
            <p228:event time="2025-03-26T21:09:34.757" id="{A577EFC8-D3D6-4B5A-9B16-A675FAB38760}">
              <p228:atrbtn authorId="{0547214E-9D9D-0EAF-5006-D5CF25B9BA2F}"/>
              <p228:anchr>
                <p228:comment id="{5BBE9D0F-A0A1-471C-B961-9C09C8C743F8}"/>
              </p228:anchr>
              <p228:asgn authorId="{D11D262F-8732-36D1-7030-03961C554D15}"/>
            </p228:event>
            <p228:event time="2025-03-26T21:09:34.757" id="{835BEA18-5A3E-48CD-B612-0B92E62FB1D3}">
              <p228:atrbtn authorId="{0547214E-9D9D-0EAF-5006-D5CF25B9BA2F}"/>
              <p228:anchr>
                <p228:comment id="{5BBE9D0F-A0A1-471C-B961-9C09C8C743F8}"/>
              </p228:anchr>
              <p228:title val="@Marks, Michael did you have something in mind for this"/>
            </p228:event>
            <p228:event time="2025-03-26T21:09:34.757" id="{47E778B9-7C6A-4E67-80C3-5A3E3909AC64}">
              <p228:atrbtn authorId="{0547214E-9D9D-0EAF-5006-D5CF25B9BA2F}"/>
              <p228:anchr>
                <p228:comment id="{5BBE9D0F-A0A1-471C-B961-9C09C8C743F8}"/>
              </p228:anchr>
              <p228:date stDt="2025-03-26T21:09:34.757" endDt="2025-03-26T21:09:34.757"/>
            </p228:event>
            <p228:event time="2025-03-27T02:09:49.919" id="{84357C65-4902-44D4-A1D9-5DEB6B7BFAC9}">
              <p228:atrbtn authorId="{D11D262F-8732-36D1-7030-03961C554D15}"/>
              <p228:anchr>
                <p228:comment id="{00000000-0000-0000-0000-000000000000}"/>
              </p228:anchr>
              <p228:pcntCmplt val="100000"/>
            </p228:event>
            <p228:event time="2025-03-27T02:11:08.915" id="{9306AF49-A7F1-452D-8751-97A9DFCADF88}">
              <p228:atrbtn authorId="{D11D262F-8732-36D1-7030-03961C554D15}"/>
              <p228:anchr>
                <p228:comment id="{00000000-0000-0000-0000-000000000000}"/>
              </p228:anchr>
              <p228:pcntCmplt val="0"/>
            </p228:event>
          </p228:history>
        </p228:taskDetails>
      </p:ext>
    </p188:extLst>
  </p188:cm>
</p188:cmLst>
</file>

<file path=ppt/comments/modernComment_7F99536E_F4C10815.xml><?xml version="1.0" encoding="utf-8"?>
<p188:cmLst xmlns:a="http://schemas.openxmlformats.org/drawingml/2006/main" xmlns:r="http://schemas.openxmlformats.org/officeDocument/2006/relationships" xmlns:p188="http://schemas.microsoft.com/office/powerpoint/2018/8/main">
  <p188:cm id="{E5A1D23F-BE15-C946-805B-1EC0C14C7722}" authorId="{D11D262F-8732-36D1-7030-03961C554D15}" created="2025-03-25T13:49:57.789">
    <pc:sldMkLst xmlns:pc="http://schemas.microsoft.com/office/powerpoint/2013/main/command">
      <pc:docMk/>
      <pc:sldMk cId="4106291221" sldId="2140754798"/>
    </pc:sldMkLst>
    <p188:txBody>
      <a:bodyPr/>
      <a:lstStyle/>
      <a:p>
        <a:r>
          <a:rPr lang="en-US"/>
          <a:t>Determine what policies you want to include here…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5D64F0-21F4-4A10-AB3F-9167BC169FA9}"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66E72-3888-4320-9650-125821D5F1EA}" type="slidenum">
              <a:rPr lang="en-US" smtClean="0"/>
              <a:t>‹#›</a:t>
            </a:fld>
            <a:endParaRPr lang="en-US"/>
          </a:p>
        </p:txBody>
      </p:sp>
    </p:spTree>
    <p:extLst>
      <p:ext uri="{BB962C8B-B14F-4D97-AF65-F5344CB8AC3E}">
        <p14:creationId xmlns:p14="http://schemas.microsoft.com/office/powerpoint/2010/main" val="731630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4A986B-5B92-C74B-8463-6E9EE44DB528}" type="slidenum">
              <a:rPr lang="en-US" smtClean="0"/>
              <a:t>1</a:t>
            </a:fld>
            <a:endParaRPr lang="en-US"/>
          </a:p>
        </p:txBody>
      </p:sp>
    </p:spTree>
    <p:extLst>
      <p:ext uri="{BB962C8B-B14F-4D97-AF65-F5344CB8AC3E}">
        <p14:creationId xmlns:p14="http://schemas.microsoft.com/office/powerpoint/2010/main" val="2062958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a:latin typeface="+mn-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6C920-7908-C64F-A61B-78E1E9A969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924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966E72-3888-4320-9650-125821D5F1EA}" type="slidenum">
              <a:rPr lang="en-US" smtClean="0"/>
              <a:t>2</a:t>
            </a:fld>
            <a:endParaRPr lang="en-US"/>
          </a:p>
        </p:txBody>
      </p:sp>
    </p:spTree>
    <p:extLst>
      <p:ext uri="{BB962C8B-B14F-4D97-AF65-F5344CB8AC3E}">
        <p14:creationId xmlns:p14="http://schemas.microsoft.com/office/powerpoint/2010/main" val="2838587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9792C-C019-DE25-29B8-3F6C76D007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D6DDA1-65E4-839F-CF3D-E7FB0887672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12D96F2-A7C1-D6C8-FFED-55B3EDD281E1}"/>
              </a:ext>
            </a:extLst>
          </p:cNvPr>
          <p:cNvSpPr>
            <a:spLocks noGrp="1"/>
          </p:cNvSpPr>
          <p:nvPr>
            <p:ph type="body" idx="1"/>
          </p:nvPr>
        </p:nvSpPr>
        <p:spPr/>
        <p:txBody>
          <a:bodyPr/>
          <a:lstStyle/>
          <a:p>
            <a:endParaRPr lang="en-US" sz="1200">
              <a:latin typeface="+mn-lt"/>
            </a:endParaRPr>
          </a:p>
        </p:txBody>
      </p:sp>
      <p:sp>
        <p:nvSpPr>
          <p:cNvPr id="4" name="Slide Number Placeholder 3">
            <a:extLst>
              <a:ext uri="{FF2B5EF4-FFF2-40B4-BE49-F238E27FC236}">
                <a16:creationId xmlns:a16="http://schemas.microsoft.com/office/drawing/2014/main" id="{6E879DF4-FCFA-2E68-CB3E-13CD5BEC982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6C920-7908-C64F-A61B-78E1E9A969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684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966E72-3888-4320-9650-125821D5F1EA}" type="slidenum">
              <a:rPr lang="en-US" smtClean="0"/>
              <a:t>10</a:t>
            </a:fld>
            <a:endParaRPr lang="en-US"/>
          </a:p>
        </p:txBody>
      </p:sp>
    </p:spTree>
    <p:extLst>
      <p:ext uri="{BB962C8B-B14F-4D97-AF65-F5344CB8AC3E}">
        <p14:creationId xmlns:p14="http://schemas.microsoft.com/office/powerpoint/2010/main" val="2752099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966E72-3888-4320-9650-125821D5F1EA}" type="slidenum">
              <a:rPr lang="en-US" smtClean="0"/>
              <a:t>11</a:t>
            </a:fld>
            <a:endParaRPr lang="en-US"/>
          </a:p>
        </p:txBody>
      </p:sp>
    </p:spTree>
    <p:extLst>
      <p:ext uri="{BB962C8B-B14F-4D97-AF65-F5344CB8AC3E}">
        <p14:creationId xmlns:p14="http://schemas.microsoft.com/office/powerpoint/2010/main" val="3183863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966E72-3888-4320-9650-125821D5F1EA}" type="slidenum">
              <a:rPr lang="en-US" smtClean="0"/>
              <a:t>14</a:t>
            </a:fld>
            <a:endParaRPr lang="en-US"/>
          </a:p>
        </p:txBody>
      </p:sp>
    </p:spTree>
    <p:extLst>
      <p:ext uri="{BB962C8B-B14F-4D97-AF65-F5344CB8AC3E}">
        <p14:creationId xmlns:p14="http://schemas.microsoft.com/office/powerpoint/2010/main" val="2960173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RBM to have medical policies for their current geography readily available to discuss </a:t>
            </a:r>
          </a:p>
        </p:txBody>
      </p:sp>
      <p:sp>
        <p:nvSpPr>
          <p:cNvPr id="4" name="Slide Number Placeholder 3"/>
          <p:cNvSpPr>
            <a:spLocks noGrp="1"/>
          </p:cNvSpPr>
          <p:nvPr>
            <p:ph type="sldNum" sz="quarter" idx="5"/>
          </p:nvPr>
        </p:nvSpPr>
        <p:spPr/>
        <p:txBody>
          <a:bodyPr/>
          <a:lstStyle/>
          <a:p>
            <a:fld id="{FB54C354-91A3-BD4B-8A35-867A5D162B6A}" type="slidenum">
              <a:rPr lang="en-US" smtClean="0"/>
              <a:pPr/>
              <a:t>16</a:t>
            </a:fld>
            <a:endParaRPr lang="en-US"/>
          </a:p>
        </p:txBody>
      </p:sp>
    </p:spTree>
    <p:extLst>
      <p:ext uri="{BB962C8B-B14F-4D97-AF65-F5344CB8AC3E}">
        <p14:creationId xmlns:p14="http://schemas.microsoft.com/office/powerpoint/2010/main" val="943492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4A986B-5B92-C74B-8463-6E9EE44DB528}" type="slidenum">
              <a:rPr lang="en-US" smtClean="0"/>
              <a:t>18</a:t>
            </a:fld>
            <a:endParaRPr lang="en-US"/>
          </a:p>
        </p:txBody>
      </p:sp>
    </p:spTree>
    <p:extLst>
      <p:ext uri="{BB962C8B-B14F-4D97-AF65-F5344CB8AC3E}">
        <p14:creationId xmlns:p14="http://schemas.microsoft.com/office/powerpoint/2010/main" val="878331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4A986B-5B92-C74B-8463-6E9EE44DB528}" type="slidenum">
              <a:rPr lang="en-US" smtClean="0"/>
              <a:t>19</a:t>
            </a:fld>
            <a:endParaRPr lang="en-US"/>
          </a:p>
        </p:txBody>
      </p:sp>
    </p:spTree>
    <p:extLst>
      <p:ext uri="{BB962C8B-B14F-4D97-AF65-F5344CB8AC3E}">
        <p14:creationId xmlns:p14="http://schemas.microsoft.com/office/powerpoint/2010/main" val="1430255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sv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19.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19.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19.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1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18.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18.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18.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18.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18.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18.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18.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18.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18.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1 - w Lin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2338B2-F835-86AE-6B88-A00F152BE0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5294377" cy="6858000"/>
          </a:xfrm>
          <a:prstGeom prst="homePlate">
            <a:avLst>
              <a:gd name="adj" fmla="val 0"/>
            </a:avLst>
          </a:prstGeom>
          <a:effectLst>
            <a:innerShdw blurRad="828180" dist="435702">
              <a:prstClr val="black">
                <a:alpha val="8000"/>
              </a:prstClr>
            </a:innerShdw>
          </a:effectLst>
        </p:spPr>
      </p:pic>
      <p:pic>
        <p:nvPicPr>
          <p:cNvPr id="19" name="Graphic 18">
            <a:extLst>
              <a:ext uri="{FF2B5EF4-FFF2-40B4-BE49-F238E27FC236}">
                <a16:creationId xmlns:a16="http://schemas.microsoft.com/office/drawing/2014/main" id="{3A198BDD-5197-FC3B-9C69-435A073687A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sp>
        <p:nvSpPr>
          <p:cNvPr id="17" name="Pentagon 16">
            <a:extLst>
              <a:ext uri="{FF2B5EF4-FFF2-40B4-BE49-F238E27FC236}">
                <a16:creationId xmlns:a16="http://schemas.microsoft.com/office/drawing/2014/main" id="{033D0E5B-120F-6184-F88F-AD3A191DDD46}"/>
              </a:ext>
            </a:extLst>
          </p:cNvPr>
          <p:cNvSpPr/>
          <p:nvPr userDrawn="1"/>
        </p:nvSpPr>
        <p:spPr>
          <a:xfrm flipH="1">
            <a:off x="-2" y="5921829"/>
            <a:ext cx="5312229" cy="936171"/>
          </a:xfrm>
          <a:prstGeom prst="homePlate">
            <a:avLst>
              <a:gd name="adj" fmla="val 0"/>
            </a:avLst>
          </a:prstGeom>
          <a:gradFill flip="none" rotWithShape="1">
            <a:gsLst>
              <a:gs pos="0">
                <a:schemeClr val="bg1">
                  <a:alpha val="95000"/>
                </a:schemeClr>
              </a:gs>
              <a:gs pos="100000">
                <a:schemeClr val="bg1">
                  <a:alpha val="70346"/>
                </a:schemeClr>
              </a:gs>
            </a:gsLst>
            <a:lin ang="189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509D15F-96FF-FE48-9ACF-DC8810CEEF8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42755" y="6213645"/>
            <a:ext cx="1586443" cy="407526"/>
          </a:xfrm>
          <a:prstGeom prst="rect">
            <a:avLst/>
          </a:prstGeom>
        </p:spPr>
      </p:pic>
      <p:sp>
        <p:nvSpPr>
          <p:cNvPr id="21" name="Title 29">
            <a:extLst>
              <a:ext uri="{FF2B5EF4-FFF2-40B4-BE49-F238E27FC236}">
                <a16:creationId xmlns:a16="http://schemas.microsoft.com/office/drawing/2014/main" id="{5628F4B5-A591-3735-C896-25E2514E2040}"/>
              </a:ext>
            </a:extLst>
          </p:cNvPr>
          <p:cNvSpPr>
            <a:spLocks noGrp="1"/>
          </p:cNvSpPr>
          <p:nvPr>
            <p:ph type="title" hasCustomPrompt="1"/>
          </p:nvPr>
        </p:nvSpPr>
        <p:spPr>
          <a:xfrm>
            <a:off x="7059485" y="2940465"/>
            <a:ext cx="4708909" cy="590931"/>
          </a:xfrm>
        </p:spPr>
        <p:txBody>
          <a:bodyPr anchor="b"/>
          <a:lstStyle>
            <a:lvl1pPr>
              <a:defRPr b="1"/>
            </a:lvl1pPr>
          </a:lstStyle>
          <a:p>
            <a:r>
              <a:rPr lang="en-US"/>
              <a:t>Title Here</a:t>
            </a:r>
          </a:p>
        </p:txBody>
      </p:sp>
      <p:sp>
        <p:nvSpPr>
          <p:cNvPr id="22" name="Text Placeholder 31">
            <a:extLst>
              <a:ext uri="{FF2B5EF4-FFF2-40B4-BE49-F238E27FC236}">
                <a16:creationId xmlns:a16="http://schemas.microsoft.com/office/drawing/2014/main" id="{6D0BF174-4809-60A1-BCB4-5636A727B4AF}"/>
              </a:ext>
            </a:extLst>
          </p:cNvPr>
          <p:cNvSpPr>
            <a:spLocks noGrp="1"/>
          </p:cNvSpPr>
          <p:nvPr>
            <p:ph type="body" sz="quarter" idx="10" hasCustomPrompt="1"/>
          </p:nvPr>
        </p:nvSpPr>
        <p:spPr>
          <a:xfrm>
            <a:off x="7059485" y="3561839"/>
            <a:ext cx="4708919" cy="384721"/>
          </a:xfrm>
        </p:spPr>
        <p:txBody>
          <a:bodyPr wrap="square">
            <a:spAutoFit/>
          </a:bodyPr>
          <a:lstStyle>
            <a:lvl1pPr marL="0" indent="0">
              <a:lnSpc>
                <a:spcPct val="95000"/>
              </a:lnSpc>
              <a:buNone/>
              <a:defRPr lang="en-US" sz="2000" kern="1200" dirty="0">
                <a:solidFill>
                  <a:schemeClr val="tx2"/>
                </a:solidFill>
                <a:latin typeface="+mn-lt"/>
                <a:ea typeface="+mn-ea"/>
                <a:cs typeface="+mn-cs"/>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marL="0" lvl="0" indent="0" algn="l" defTabSz="914232" rtl="0" eaLnBrk="1" latinLnBrk="0" hangingPunct="1">
              <a:lnSpc>
                <a:spcPct val="95000"/>
              </a:lnSpc>
              <a:spcBef>
                <a:spcPts val="1800"/>
              </a:spcBef>
              <a:buClr>
                <a:schemeClr val="accent1"/>
              </a:buClr>
              <a:buFont typeface="Arial" panose="020B0604020202020204" pitchFamily="34" charset="0"/>
              <a:buNone/>
            </a:pPr>
            <a:r>
              <a:rPr lang="en-US"/>
              <a:t>Subtitle</a:t>
            </a:r>
          </a:p>
        </p:txBody>
      </p:sp>
      <p:grpSp>
        <p:nvGrpSpPr>
          <p:cNvPr id="23" name="Group 22">
            <a:extLst>
              <a:ext uri="{FF2B5EF4-FFF2-40B4-BE49-F238E27FC236}">
                <a16:creationId xmlns:a16="http://schemas.microsoft.com/office/drawing/2014/main" id="{B25101C6-ADC6-D452-4786-813F807D83B4}"/>
              </a:ext>
            </a:extLst>
          </p:cNvPr>
          <p:cNvGrpSpPr/>
          <p:nvPr userDrawn="1"/>
        </p:nvGrpSpPr>
        <p:grpSpPr>
          <a:xfrm>
            <a:off x="5952618" y="3181726"/>
            <a:ext cx="659243" cy="494548"/>
            <a:chOff x="4954369" y="1030528"/>
            <a:chExt cx="659243" cy="494548"/>
          </a:xfrm>
        </p:grpSpPr>
        <p:sp>
          <p:nvSpPr>
            <p:cNvPr id="24" name="Freeform 23">
              <a:extLst>
                <a:ext uri="{FF2B5EF4-FFF2-40B4-BE49-F238E27FC236}">
                  <a16:creationId xmlns:a16="http://schemas.microsoft.com/office/drawing/2014/main" id="{8608B9AE-6B6B-16DE-EEBF-BFA82EE0D110}"/>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25" name="Picture 13">
              <a:extLst>
                <a:ext uri="{FF2B5EF4-FFF2-40B4-BE49-F238E27FC236}">
                  <a16:creationId xmlns:a16="http://schemas.microsoft.com/office/drawing/2014/main" id="{3B2A6A41-FD95-4515-1101-C7D0362166BE}"/>
                </a:ext>
              </a:extLst>
            </p:cNvPr>
            <p:cNvGrpSpPr/>
            <p:nvPr/>
          </p:nvGrpSpPr>
          <p:grpSpPr>
            <a:xfrm>
              <a:off x="5103008" y="1030528"/>
              <a:ext cx="212296" cy="494548"/>
              <a:chOff x="5103008" y="1030528"/>
              <a:chExt cx="212296" cy="494548"/>
            </a:xfrm>
          </p:grpSpPr>
          <p:sp>
            <p:nvSpPr>
              <p:cNvPr id="29" name="Freeform 28">
                <a:extLst>
                  <a:ext uri="{FF2B5EF4-FFF2-40B4-BE49-F238E27FC236}">
                    <a16:creationId xmlns:a16="http://schemas.microsoft.com/office/drawing/2014/main" id="{CDB403BA-E5CD-B913-EE7A-4CDB4AFFCB67}"/>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81CB30D-C059-622B-BFA7-CA0E29B60C6D}"/>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24CB107-7F27-8D3C-3C3F-7AC765454F22}"/>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26" name="Picture 13">
              <a:extLst>
                <a:ext uri="{FF2B5EF4-FFF2-40B4-BE49-F238E27FC236}">
                  <a16:creationId xmlns:a16="http://schemas.microsoft.com/office/drawing/2014/main" id="{BDA477B0-9D3F-87A9-F0F9-92313A350201}"/>
                </a:ext>
              </a:extLst>
            </p:cNvPr>
            <p:cNvGrpSpPr/>
            <p:nvPr/>
          </p:nvGrpSpPr>
          <p:grpSpPr>
            <a:xfrm>
              <a:off x="5251647" y="1030552"/>
              <a:ext cx="361965" cy="494410"/>
              <a:chOff x="5251647" y="1030552"/>
              <a:chExt cx="361965" cy="494410"/>
            </a:xfrm>
          </p:grpSpPr>
          <p:sp>
            <p:nvSpPr>
              <p:cNvPr id="27" name="Freeform 26">
                <a:extLst>
                  <a:ext uri="{FF2B5EF4-FFF2-40B4-BE49-F238E27FC236}">
                    <a16:creationId xmlns:a16="http://schemas.microsoft.com/office/drawing/2014/main" id="{3267D1BA-81D3-F75C-E08B-41B84048251D}"/>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60A74ED-0FDE-5F57-119E-E0EF2787BEC4}"/>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cxnSp>
        <p:nvCxnSpPr>
          <p:cNvPr id="32" name="Straight Connector 31">
            <a:extLst>
              <a:ext uri="{FF2B5EF4-FFF2-40B4-BE49-F238E27FC236}">
                <a16:creationId xmlns:a16="http://schemas.microsoft.com/office/drawing/2014/main" id="{989E0A6D-B048-F369-D709-C61DE9C58A67}"/>
              </a:ext>
            </a:extLst>
          </p:cNvPr>
          <p:cNvCxnSpPr>
            <a:cxnSpLocks/>
          </p:cNvCxnSpPr>
          <p:nvPr userDrawn="1"/>
        </p:nvCxnSpPr>
        <p:spPr>
          <a:xfrm>
            <a:off x="6825342" y="2925952"/>
            <a:ext cx="0" cy="10060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92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5 - Add line">
    <p:spTree>
      <p:nvGrpSpPr>
        <p:cNvPr id="1" name=""/>
        <p:cNvGrpSpPr/>
        <p:nvPr/>
      </p:nvGrpSpPr>
      <p:grpSpPr>
        <a:xfrm>
          <a:off x="0" y="0"/>
          <a:ext cx="0" cy="0"/>
          <a:chOff x="0" y="0"/>
          <a:chExt cx="0" cy="0"/>
        </a:xfrm>
      </p:grpSpPr>
      <p:pic>
        <p:nvPicPr>
          <p:cNvPr id="5" name="Picture Placeholder 5" descr="A close-up of a skeleton&#10;&#10;Description automatically generated">
            <a:extLst>
              <a:ext uri="{FF2B5EF4-FFF2-40B4-BE49-F238E27FC236}">
                <a16:creationId xmlns:a16="http://schemas.microsoft.com/office/drawing/2014/main" id="{213752BD-72D7-B777-5369-5081B18DEB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0482" y="0"/>
            <a:ext cx="5813533" cy="6858000"/>
          </a:xfrm>
          <a:custGeom>
            <a:avLst/>
            <a:gdLst>
              <a:gd name="connsiteX0" fmla="*/ 0 w 7653552"/>
              <a:gd name="connsiteY0" fmla="*/ 0 h 8229256"/>
              <a:gd name="connsiteX1" fmla="*/ 2486064 w 7653552"/>
              <a:gd name="connsiteY1" fmla="*/ 0 h 8229256"/>
              <a:gd name="connsiteX2" fmla="*/ 4498586 w 7653552"/>
              <a:gd name="connsiteY2" fmla="*/ 1605562 h 8229256"/>
              <a:gd name="connsiteX3" fmla="*/ 7653552 w 7653552"/>
              <a:gd name="connsiteY3" fmla="*/ 4122535 h 8229256"/>
              <a:gd name="connsiteX4" fmla="*/ 4498586 w 7653552"/>
              <a:gd name="connsiteY4" fmla="*/ 6639508 h 8229256"/>
              <a:gd name="connsiteX5" fmla="*/ 2505902 w 7653552"/>
              <a:gd name="connsiteY5" fmla="*/ 8229256 h 8229256"/>
              <a:gd name="connsiteX6" fmla="*/ 19854 w 7653552"/>
              <a:gd name="connsiteY6" fmla="*/ 8229256 h 8229256"/>
              <a:gd name="connsiteX7" fmla="*/ 19854 w 7653552"/>
              <a:gd name="connsiteY7" fmla="*/ 7695087 h 8229256"/>
              <a:gd name="connsiteX8" fmla="*/ 19854 w 7653552"/>
              <a:gd name="connsiteY8" fmla="*/ 7692731 h 8229256"/>
              <a:gd name="connsiteX9" fmla="*/ 19854 w 7653552"/>
              <a:gd name="connsiteY9" fmla="*/ 5176094 h 8229256"/>
              <a:gd name="connsiteX10" fmla="*/ 1343284 w 7653552"/>
              <a:gd name="connsiteY10" fmla="*/ 4120175 h 8229256"/>
              <a:gd name="connsiteX11" fmla="*/ 0 w 7653552"/>
              <a:gd name="connsiteY11" fmla="*/ 3048444 h 8229256"/>
              <a:gd name="connsiteX12" fmla="*/ 0 w 7653552"/>
              <a:gd name="connsiteY12" fmla="*/ 533831 h 8229256"/>
              <a:gd name="connsiteX13" fmla="*/ 0 w 7653552"/>
              <a:gd name="connsiteY13" fmla="*/ 531471 h 822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53552" h="8229256">
                <a:moveTo>
                  <a:pt x="0" y="0"/>
                </a:moveTo>
                <a:lnTo>
                  <a:pt x="2486064" y="0"/>
                </a:lnTo>
                <a:lnTo>
                  <a:pt x="4498586" y="1605562"/>
                </a:lnTo>
                <a:lnTo>
                  <a:pt x="7653552" y="4122535"/>
                </a:lnTo>
                <a:lnTo>
                  <a:pt x="4498586" y="6639508"/>
                </a:lnTo>
                <a:lnTo>
                  <a:pt x="2505902" y="8229256"/>
                </a:lnTo>
                <a:lnTo>
                  <a:pt x="19854" y="8229256"/>
                </a:lnTo>
                <a:lnTo>
                  <a:pt x="19854" y="7695087"/>
                </a:lnTo>
                <a:lnTo>
                  <a:pt x="19854" y="7692731"/>
                </a:lnTo>
                <a:lnTo>
                  <a:pt x="19854" y="5176094"/>
                </a:lnTo>
                <a:lnTo>
                  <a:pt x="1343284" y="4120175"/>
                </a:lnTo>
                <a:lnTo>
                  <a:pt x="0" y="3048444"/>
                </a:lnTo>
                <a:lnTo>
                  <a:pt x="0" y="533831"/>
                </a:lnTo>
                <a:lnTo>
                  <a:pt x="0" y="531471"/>
                </a:lnTo>
                <a:close/>
              </a:path>
            </a:pathLst>
          </a:custGeom>
          <a:effectLst>
            <a:innerShdw blurRad="683076">
              <a:prstClr val="black">
                <a:alpha val="16000"/>
              </a:prstClr>
            </a:innerShdw>
          </a:effectLst>
        </p:spPr>
      </p:pic>
      <p:grpSp>
        <p:nvGrpSpPr>
          <p:cNvPr id="8" name="Group 7">
            <a:extLst>
              <a:ext uri="{FF2B5EF4-FFF2-40B4-BE49-F238E27FC236}">
                <a16:creationId xmlns:a16="http://schemas.microsoft.com/office/drawing/2014/main" id="{E7E0D06E-609A-ED02-64DD-D250676C16E3}"/>
              </a:ext>
            </a:extLst>
          </p:cNvPr>
          <p:cNvGrpSpPr/>
          <p:nvPr userDrawn="1"/>
        </p:nvGrpSpPr>
        <p:grpSpPr>
          <a:xfrm>
            <a:off x="3052478" y="4589755"/>
            <a:ext cx="1514794" cy="2057538"/>
            <a:chOff x="6255354" y="2117605"/>
            <a:chExt cx="2196487" cy="2643647"/>
          </a:xfrm>
        </p:grpSpPr>
        <p:sp>
          <p:nvSpPr>
            <p:cNvPr id="9" name="Graphic 18">
              <a:extLst>
                <a:ext uri="{FF2B5EF4-FFF2-40B4-BE49-F238E27FC236}">
                  <a16:creationId xmlns:a16="http://schemas.microsoft.com/office/drawing/2014/main" id="{255E9318-2864-078F-E6E0-6672EF61B510}"/>
                </a:ext>
              </a:extLst>
            </p:cNvPr>
            <p:cNvSpPr/>
            <p:nvPr/>
          </p:nvSpPr>
          <p:spPr>
            <a:xfrm>
              <a:off x="6255354" y="2117605"/>
              <a:ext cx="1727137" cy="2404511"/>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10" name="Graphic 18">
              <a:extLst>
                <a:ext uri="{FF2B5EF4-FFF2-40B4-BE49-F238E27FC236}">
                  <a16:creationId xmlns:a16="http://schemas.microsoft.com/office/drawing/2014/main" id="{4D348F37-C68F-F781-DA01-34832A7F944B}"/>
                </a:ext>
              </a:extLst>
            </p:cNvPr>
            <p:cNvSpPr/>
            <p:nvPr/>
          </p:nvSpPr>
          <p:spPr>
            <a:xfrm>
              <a:off x="7680832" y="3687857"/>
              <a:ext cx="771009" cy="1073395"/>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sp>
          <p:nvSpPr>
            <p:cNvPr id="11" name="Graphic 18">
              <a:extLst>
                <a:ext uri="{FF2B5EF4-FFF2-40B4-BE49-F238E27FC236}">
                  <a16:creationId xmlns:a16="http://schemas.microsoft.com/office/drawing/2014/main" id="{6A2DAB4A-FADE-00A3-95D3-1F4A58949C8F}"/>
                </a:ext>
              </a:extLst>
            </p:cNvPr>
            <p:cNvSpPr/>
            <p:nvPr/>
          </p:nvSpPr>
          <p:spPr>
            <a:xfrm>
              <a:off x="6978257" y="2117605"/>
              <a:ext cx="485926" cy="676503"/>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grpSp>
      <p:pic>
        <p:nvPicPr>
          <p:cNvPr id="25" name="Graphic 24">
            <a:extLst>
              <a:ext uri="{FF2B5EF4-FFF2-40B4-BE49-F238E27FC236}">
                <a16:creationId xmlns:a16="http://schemas.microsoft.com/office/drawing/2014/main" id="{084678C8-37A0-004A-F2B6-81AA65F75AA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sp>
        <p:nvSpPr>
          <p:cNvPr id="26" name="Title 29">
            <a:extLst>
              <a:ext uri="{FF2B5EF4-FFF2-40B4-BE49-F238E27FC236}">
                <a16:creationId xmlns:a16="http://schemas.microsoft.com/office/drawing/2014/main" id="{D6A2AFC2-245E-EF9E-38E7-9722AB0B30D3}"/>
              </a:ext>
            </a:extLst>
          </p:cNvPr>
          <p:cNvSpPr>
            <a:spLocks noGrp="1"/>
          </p:cNvSpPr>
          <p:nvPr>
            <p:ph type="title" hasCustomPrompt="1"/>
          </p:nvPr>
        </p:nvSpPr>
        <p:spPr>
          <a:xfrm>
            <a:off x="7059485" y="2940465"/>
            <a:ext cx="4708909" cy="590931"/>
          </a:xfrm>
        </p:spPr>
        <p:txBody>
          <a:bodyPr anchor="b"/>
          <a:lstStyle>
            <a:lvl1pPr>
              <a:defRPr b="1"/>
            </a:lvl1pPr>
          </a:lstStyle>
          <a:p>
            <a:r>
              <a:rPr lang="en-US"/>
              <a:t>Title Here</a:t>
            </a:r>
          </a:p>
        </p:txBody>
      </p:sp>
      <p:sp>
        <p:nvSpPr>
          <p:cNvPr id="27" name="Text Placeholder 31">
            <a:extLst>
              <a:ext uri="{FF2B5EF4-FFF2-40B4-BE49-F238E27FC236}">
                <a16:creationId xmlns:a16="http://schemas.microsoft.com/office/drawing/2014/main" id="{EA3C8C16-0665-D55F-220C-6468536D2957}"/>
              </a:ext>
            </a:extLst>
          </p:cNvPr>
          <p:cNvSpPr>
            <a:spLocks noGrp="1"/>
          </p:cNvSpPr>
          <p:nvPr>
            <p:ph type="body" sz="quarter" idx="12" hasCustomPrompt="1"/>
          </p:nvPr>
        </p:nvSpPr>
        <p:spPr>
          <a:xfrm>
            <a:off x="7059485" y="3561839"/>
            <a:ext cx="4708919" cy="384721"/>
          </a:xfrm>
        </p:spPr>
        <p:txBody>
          <a:bodyPr wrap="square">
            <a:spAutoFit/>
          </a:bodyPr>
          <a:lstStyle>
            <a:lvl1pPr marL="0" indent="0">
              <a:lnSpc>
                <a:spcPct val="95000"/>
              </a:lnSpc>
              <a:buNone/>
              <a:defRPr sz="2000">
                <a:solidFill>
                  <a:schemeClr val="tx2"/>
                </a:solidFill>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lvl="0"/>
            <a:r>
              <a:rPr lang="en-US"/>
              <a:t>Subtitle</a:t>
            </a:r>
          </a:p>
        </p:txBody>
      </p:sp>
      <p:grpSp>
        <p:nvGrpSpPr>
          <p:cNvPr id="28" name="Group 27">
            <a:extLst>
              <a:ext uri="{FF2B5EF4-FFF2-40B4-BE49-F238E27FC236}">
                <a16:creationId xmlns:a16="http://schemas.microsoft.com/office/drawing/2014/main" id="{9382410F-5419-E70F-4CDB-CD52D444C128}"/>
              </a:ext>
            </a:extLst>
          </p:cNvPr>
          <p:cNvGrpSpPr/>
          <p:nvPr userDrawn="1"/>
        </p:nvGrpSpPr>
        <p:grpSpPr>
          <a:xfrm>
            <a:off x="5952618" y="3181726"/>
            <a:ext cx="659243" cy="494548"/>
            <a:chOff x="4954369" y="1030528"/>
            <a:chExt cx="659243" cy="494548"/>
          </a:xfrm>
        </p:grpSpPr>
        <p:sp>
          <p:nvSpPr>
            <p:cNvPr id="29" name="Freeform 28">
              <a:extLst>
                <a:ext uri="{FF2B5EF4-FFF2-40B4-BE49-F238E27FC236}">
                  <a16:creationId xmlns:a16="http://schemas.microsoft.com/office/drawing/2014/main" id="{B22C73AE-C73F-3B6E-51A9-D3ED7FE638E1}"/>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30" name="Picture 13">
              <a:extLst>
                <a:ext uri="{FF2B5EF4-FFF2-40B4-BE49-F238E27FC236}">
                  <a16:creationId xmlns:a16="http://schemas.microsoft.com/office/drawing/2014/main" id="{474C6012-55C9-B699-56A4-E126C0E32841}"/>
                </a:ext>
              </a:extLst>
            </p:cNvPr>
            <p:cNvGrpSpPr/>
            <p:nvPr/>
          </p:nvGrpSpPr>
          <p:grpSpPr>
            <a:xfrm>
              <a:off x="5103008" y="1030528"/>
              <a:ext cx="212296" cy="494548"/>
              <a:chOff x="5103008" y="1030528"/>
              <a:chExt cx="212296" cy="494548"/>
            </a:xfrm>
          </p:grpSpPr>
          <p:sp>
            <p:nvSpPr>
              <p:cNvPr id="34" name="Freeform 33">
                <a:extLst>
                  <a:ext uri="{FF2B5EF4-FFF2-40B4-BE49-F238E27FC236}">
                    <a16:creationId xmlns:a16="http://schemas.microsoft.com/office/drawing/2014/main" id="{2DEB39CA-3E2E-C818-77DE-B2211B6E2E49}"/>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3A1C0B4-BDB3-3B36-3F26-E4C08F1E7FE0}"/>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921B14E-5AEF-6E0B-FBCE-819755F17447}"/>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31" name="Picture 13">
              <a:extLst>
                <a:ext uri="{FF2B5EF4-FFF2-40B4-BE49-F238E27FC236}">
                  <a16:creationId xmlns:a16="http://schemas.microsoft.com/office/drawing/2014/main" id="{C15ADB93-9D5E-6D95-F41F-237DD05A8632}"/>
                </a:ext>
              </a:extLst>
            </p:cNvPr>
            <p:cNvGrpSpPr/>
            <p:nvPr/>
          </p:nvGrpSpPr>
          <p:grpSpPr>
            <a:xfrm>
              <a:off x="5251647" y="1030552"/>
              <a:ext cx="361965" cy="494410"/>
              <a:chOff x="5251647" y="1030552"/>
              <a:chExt cx="361965" cy="494410"/>
            </a:xfrm>
          </p:grpSpPr>
          <p:sp>
            <p:nvSpPr>
              <p:cNvPr id="32" name="Freeform 31">
                <a:extLst>
                  <a:ext uri="{FF2B5EF4-FFF2-40B4-BE49-F238E27FC236}">
                    <a16:creationId xmlns:a16="http://schemas.microsoft.com/office/drawing/2014/main" id="{0518119B-B349-9DF5-B0A0-1A40E7DB3945}"/>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541CE7F-0C3D-480D-C4D3-9EFAA9E59F28}"/>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sp>
        <p:nvSpPr>
          <p:cNvPr id="39" name="Pentagon 38">
            <a:extLst>
              <a:ext uri="{FF2B5EF4-FFF2-40B4-BE49-F238E27FC236}">
                <a16:creationId xmlns:a16="http://schemas.microsoft.com/office/drawing/2014/main" id="{05D0A0D9-6E05-988D-CC4A-9A28647C2E0E}"/>
              </a:ext>
            </a:extLst>
          </p:cNvPr>
          <p:cNvSpPr/>
          <p:nvPr userDrawn="1"/>
        </p:nvSpPr>
        <p:spPr>
          <a:xfrm>
            <a:off x="-10483" y="1665004"/>
            <a:ext cx="2005949" cy="3527704"/>
          </a:xfrm>
          <a:prstGeom prst="homePlate">
            <a:avLst>
              <a:gd name="adj" fmla="val 100000"/>
            </a:avLst>
          </a:prstGeom>
          <a:solidFill>
            <a:schemeClr val="bg1"/>
          </a:solidFill>
          <a:ln>
            <a:noFill/>
          </a:ln>
          <a:effectLst>
            <a:outerShdw blurRad="513618" dist="38100" dir="5400000" algn="t" rotWithShape="0">
              <a:prstClr val="black">
                <a:alpha val="787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B7F7BE9-20FB-BB29-24A2-BDA6AF83683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95187" y="3254721"/>
            <a:ext cx="1384834" cy="355738"/>
          </a:xfrm>
          <a:prstGeom prst="rect">
            <a:avLst/>
          </a:prstGeom>
        </p:spPr>
      </p:pic>
      <p:cxnSp>
        <p:nvCxnSpPr>
          <p:cNvPr id="2" name="Straight Connector 1">
            <a:extLst>
              <a:ext uri="{FF2B5EF4-FFF2-40B4-BE49-F238E27FC236}">
                <a16:creationId xmlns:a16="http://schemas.microsoft.com/office/drawing/2014/main" id="{FE17EC6E-3184-7331-2160-7AE4F704772C}"/>
              </a:ext>
            </a:extLst>
          </p:cNvPr>
          <p:cNvCxnSpPr>
            <a:cxnSpLocks/>
          </p:cNvCxnSpPr>
          <p:nvPr userDrawn="1"/>
        </p:nvCxnSpPr>
        <p:spPr>
          <a:xfrm>
            <a:off x="6832360" y="-454771"/>
            <a:ext cx="0" cy="387042"/>
          </a:xfrm>
          <a:prstGeom prst="line">
            <a:avLst/>
          </a:prstGeom>
          <a:ln w="127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DEB471D-4DD1-1EE8-F9E2-CCB3109E96F0}"/>
              </a:ext>
            </a:extLst>
          </p:cNvPr>
          <p:cNvSpPr txBox="1"/>
          <p:nvPr userDrawn="1"/>
        </p:nvSpPr>
        <p:spPr>
          <a:xfrm>
            <a:off x="7005056" y="-691823"/>
            <a:ext cx="5067202" cy="646331"/>
          </a:xfrm>
          <a:prstGeom prst="rect">
            <a:avLst/>
          </a:prstGeom>
          <a:noFill/>
        </p:spPr>
        <p:txBody>
          <a:bodyPr wrap="square" rtlCol="0">
            <a:spAutoFit/>
          </a:bodyPr>
          <a:lstStyle/>
          <a:p>
            <a:r>
              <a:rPr lang="en-US"/>
              <a:t>Manually add a line the height of the text.</a:t>
            </a:r>
          </a:p>
          <a:p>
            <a:r>
              <a:rPr lang="en-US"/>
              <a:t>Line thickness = 1 pt; color = BSC Blue</a:t>
            </a:r>
          </a:p>
        </p:txBody>
      </p:sp>
      <p:cxnSp>
        <p:nvCxnSpPr>
          <p:cNvPr id="4" name="Straight Connector 3">
            <a:extLst>
              <a:ext uri="{FF2B5EF4-FFF2-40B4-BE49-F238E27FC236}">
                <a16:creationId xmlns:a16="http://schemas.microsoft.com/office/drawing/2014/main" id="{89337D8B-FA72-1E4B-03EC-B2401B0B6C14}"/>
              </a:ext>
            </a:extLst>
          </p:cNvPr>
          <p:cNvCxnSpPr>
            <a:cxnSpLocks/>
          </p:cNvCxnSpPr>
          <p:nvPr userDrawn="1"/>
        </p:nvCxnSpPr>
        <p:spPr>
          <a:xfrm>
            <a:off x="6832360" y="6901544"/>
            <a:ext cx="0" cy="387042"/>
          </a:xfrm>
          <a:prstGeom prst="line">
            <a:avLst/>
          </a:prstGeom>
          <a:ln w="12700" cap="rnd">
            <a:solidFill>
              <a:schemeClr val="tx1"/>
            </a:solidFill>
            <a:head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199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 on dark - Add line">
    <p:bg>
      <p:bgPr>
        <a:gradFill>
          <a:gsLst>
            <a:gs pos="4000">
              <a:schemeClr val="tx1"/>
            </a:gs>
            <a:gs pos="100000">
              <a:schemeClr val="accent1"/>
            </a:gs>
          </a:gsLst>
          <a:lin ang="0" scaled="0"/>
        </a:gradFill>
        <a:effectLst/>
      </p:bgPr>
    </p:bg>
    <p:spTree>
      <p:nvGrpSpPr>
        <p:cNvPr id="1" name=""/>
        <p:cNvGrpSpPr/>
        <p:nvPr/>
      </p:nvGrpSpPr>
      <p:grpSpPr>
        <a:xfrm>
          <a:off x="0" y="0"/>
          <a:ext cx="0" cy="0"/>
          <a:chOff x="0" y="0"/>
          <a:chExt cx="0" cy="0"/>
        </a:xfrm>
      </p:grpSpPr>
      <p:sp>
        <p:nvSpPr>
          <p:cNvPr id="3" name="Pentagon 2">
            <a:extLst>
              <a:ext uri="{FF2B5EF4-FFF2-40B4-BE49-F238E27FC236}">
                <a16:creationId xmlns:a16="http://schemas.microsoft.com/office/drawing/2014/main" id="{00B5C15E-10FE-751B-C0D6-4C11465A2F59}"/>
              </a:ext>
            </a:extLst>
          </p:cNvPr>
          <p:cNvSpPr/>
          <p:nvPr userDrawn="1"/>
        </p:nvSpPr>
        <p:spPr>
          <a:xfrm>
            <a:off x="-291318" y="0"/>
            <a:ext cx="5035361" cy="6858000"/>
          </a:xfrm>
          <a:prstGeom prst="homePlate">
            <a:avLst>
              <a:gd name="adj" fmla="val 830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E6528A0-7B44-4717-79E2-EE37FA160E9E}"/>
              </a:ext>
            </a:extLst>
          </p:cNvPr>
          <p:cNvPicPr>
            <a:picLocks noChangeAspect="1"/>
          </p:cNvPicPr>
          <p:nvPr userDrawn="1"/>
        </p:nvPicPr>
        <p:blipFill>
          <a:blip r:embed="rId2"/>
          <a:stretch>
            <a:fillRect/>
          </a:stretch>
        </p:blipFill>
        <p:spPr>
          <a:xfrm>
            <a:off x="533400" y="3180654"/>
            <a:ext cx="2173962" cy="558448"/>
          </a:xfrm>
          <a:prstGeom prst="rect">
            <a:avLst/>
          </a:prstGeom>
        </p:spPr>
      </p:pic>
      <p:grpSp>
        <p:nvGrpSpPr>
          <p:cNvPr id="6" name="Group 5">
            <a:extLst>
              <a:ext uri="{FF2B5EF4-FFF2-40B4-BE49-F238E27FC236}">
                <a16:creationId xmlns:a16="http://schemas.microsoft.com/office/drawing/2014/main" id="{8A717BB9-8F19-AF40-C927-85FD97859529}"/>
              </a:ext>
            </a:extLst>
          </p:cNvPr>
          <p:cNvGrpSpPr/>
          <p:nvPr/>
        </p:nvGrpSpPr>
        <p:grpSpPr>
          <a:xfrm>
            <a:off x="4855686" y="3181725"/>
            <a:ext cx="659243" cy="494548"/>
            <a:chOff x="4954369" y="1030528"/>
            <a:chExt cx="659243" cy="494548"/>
          </a:xfrm>
        </p:grpSpPr>
        <p:sp>
          <p:nvSpPr>
            <p:cNvPr id="8" name="Freeform 7">
              <a:extLst>
                <a:ext uri="{FF2B5EF4-FFF2-40B4-BE49-F238E27FC236}">
                  <a16:creationId xmlns:a16="http://schemas.microsoft.com/office/drawing/2014/main" id="{14C47BE6-168F-387A-725F-33C265912D95}"/>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9" name="Picture 13">
              <a:extLst>
                <a:ext uri="{FF2B5EF4-FFF2-40B4-BE49-F238E27FC236}">
                  <a16:creationId xmlns:a16="http://schemas.microsoft.com/office/drawing/2014/main" id="{94952196-FE2B-0441-B5E5-1464EDE54A12}"/>
                </a:ext>
              </a:extLst>
            </p:cNvPr>
            <p:cNvGrpSpPr/>
            <p:nvPr/>
          </p:nvGrpSpPr>
          <p:grpSpPr>
            <a:xfrm>
              <a:off x="5103008" y="1030528"/>
              <a:ext cx="212296" cy="494548"/>
              <a:chOff x="5103008" y="1030528"/>
              <a:chExt cx="212296" cy="494548"/>
            </a:xfrm>
          </p:grpSpPr>
          <p:sp>
            <p:nvSpPr>
              <p:cNvPr id="13" name="Freeform 12">
                <a:extLst>
                  <a:ext uri="{FF2B5EF4-FFF2-40B4-BE49-F238E27FC236}">
                    <a16:creationId xmlns:a16="http://schemas.microsoft.com/office/drawing/2014/main" id="{65414F9C-2606-23BA-6474-79199C4BA2F0}"/>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1DA35C1-3566-E9E8-F3E6-0728DAA0C4CF}"/>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E29396A-64AD-1D52-682B-E1009ADF9E0C}"/>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10" name="Picture 13">
              <a:extLst>
                <a:ext uri="{FF2B5EF4-FFF2-40B4-BE49-F238E27FC236}">
                  <a16:creationId xmlns:a16="http://schemas.microsoft.com/office/drawing/2014/main" id="{599DF083-839C-4D33-72D7-342B89C7EA5E}"/>
                </a:ext>
              </a:extLst>
            </p:cNvPr>
            <p:cNvGrpSpPr/>
            <p:nvPr/>
          </p:nvGrpSpPr>
          <p:grpSpPr>
            <a:xfrm>
              <a:off x="5251647" y="1030596"/>
              <a:ext cx="361965" cy="494410"/>
              <a:chOff x="5251647" y="1030596"/>
              <a:chExt cx="361965" cy="494410"/>
            </a:xfrm>
          </p:grpSpPr>
          <p:sp>
            <p:nvSpPr>
              <p:cNvPr id="11" name="Freeform 10">
                <a:extLst>
                  <a:ext uri="{FF2B5EF4-FFF2-40B4-BE49-F238E27FC236}">
                    <a16:creationId xmlns:a16="http://schemas.microsoft.com/office/drawing/2014/main" id="{D5CBAAFA-B2C0-56AF-58BF-835F34F5E5AD}"/>
                  </a:ext>
                </a:extLst>
              </p:cNvPr>
              <p:cNvSpPr/>
              <p:nvPr/>
            </p:nvSpPr>
            <p:spPr>
              <a:xfrm>
                <a:off x="5251647" y="1030596"/>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C9038ED-0600-CDEE-D375-1D9785443581}"/>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grpSp>
        <p:nvGrpSpPr>
          <p:cNvPr id="18" name="Group 17">
            <a:extLst>
              <a:ext uri="{FF2B5EF4-FFF2-40B4-BE49-F238E27FC236}">
                <a16:creationId xmlns:a16="http://schemas.microsoft.com/office/drawing/2014/main" id="{79C75469-8C0D-6156-1716-86FE63DB9612}"/>
              </a:ext>
            </a:extLst>
          </p:cNvPr>
          <p:cNvGrpSpPr/>
          <p:nvPr userDrawn="1"/>
        </p:nvGrpSpPr>
        <p:grpSpPr>
          <a:xfrm>
            <a:off x="2302934" y="4413541"/>
            <a:ext cx="2441110" cy="2071568"/>
            <a:chOff x="897979" y="1846985"/>
            <a:chExt cx="4178975" cy="3546350"/>
          </a:xfrm>
        </p:grpSpPr>
        <p:sp>
          <p:nvSpPr>
            <p:cNvPr id="19" name="Graphic 18">
              <a:extLst>
                <a:ext uri="{FF2B5EF4-FFF2-40B4-BE49-F238E27FC236}">
                  <a16:creationId xmlns:a16="http://schemas.microsoft.com/office/drawing/2014/main" id="{EC613850-DD80-AA39-C99C-0380CD3DF62A}"/>
                </a:ext>
              </a:extLst>
            </p:cNvPr>
            <p:cNvSpPr/>
            <p:nvPr/>
          </p:nvSpPr>
          <p:spPr>
            <a:xfrm>
              <a:off x="897979" y="1986356"/>
              <a:ext cx="2447201" cy="3406979"/>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20" name="Graphic 18">
              <a:extLst>
                <a:ext uri="{FF2B5EF4-FFF2-40B4-BE49-F238E27FC236}">
                  <a16:creationId xmlns:a16="http://schemas.microsoft.com/office/drawing/2014/main" id="{52705A0E-49E1-05D1-A315-B1A1C39EE268}"/>
                </a:ext>
              </a:extLst>
            </p:cNvPr>
            <p:cNvSpPr/>
            <p:nvPr/>
          </p:nvSpPr>
          <p:spPr>
            <a:xfrm>
              <a:off x="2660951" y="1846985"/>
              <a:ext cx="849054" cy="1182047"/>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sp>
          <p:nvSpPr>
            <p:cNvPr id="21" name="Graphic 18">
              <a:extLst>
                <a:ext uri="{FF2B5EF4-FFF2-40B4-BE49-F238E27FC236}">
                  <a16:creationId xmlns:a16="http://schemas.microsoft.com/office/drawing/2014/main" id="{94902151-38EB-8263-305E-C96A0699393D}"/>
                </a:ext>
              </a:extLst>
            </p:cNvPr>
            <p:cNvSpPr/>
            <p:nvPr/>
          </p:nvSpPr>
          <p:spPr>
            <a:xfrm>
              <a:off x="3928329" y="3794227"/>
              <a:ext cx="1148625" cy="1599107"/>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grpSp>
      <p:sp>
        <p:nvSpPr>
          <p:cNvPr id="2" name="Title 20">
            <a:extLst>
              <a:ext uri="{FF2B5EF4-FFF2-40B4-BE49-F238E27FC236}">
                <a16:creationId xmlns:a16="http://schemas.microsoft.com/office/drawing/2014/main" id="{3B6D96F6-B2D3-82D9-8F70-6B59C6C5FDEB}"/>
              </a:ext>
            </a:extLst>
          </p:cNvPr>
          <p:cNvSpPr>
            <a:spLocks noGrp="1"/>
          </p:cNvSpPr>
          <p:nvPr>
            <p:ph type="title" hasCustomPrompt="1"/>
          </p:nvPr>
        </p:nvSpPr>
        <p:spPr>
          <a:xfrm>
            <a:off x="5957099" y="2921050"/>
            <a:ext cx="5853956" cy="646331"/>
          </a:xfrm>
        </p:spPr>
        <p:txBody>
          <a:bodyPr anchor="b"/>
          <a:lstStyle>
            <a:lvl1pPr>
              <a:defRPr sz="4000" b="1">
                <a:solidFill>
                  <a:schemeClr val="bg1"/>
                </a:solidFill>
              </a:defRPr>
            </a:lvl1pPr>
          </a:lstStyle>
          <a:p>
            <a:r>
              <a:rPr lang="en-US"/>
              <a:t>Title Here</a:t>
            </a:r>
          </a:p>
        </p:txBody>
      </p:sp>
      <p:sp>
        <p:nvSpPr>
          <p:cNvPr id="5" name="Text Placeholder 22">
            <a:extLst>
              <a:ext uri="{FF2B5EF4-FFF2-40B4-BE49-F238E27FC236}">
                <a16:creationId xmlns:a16="http://schemas.microsoft.com/office/drawing/2014/main" id="{BE5C9449-84A5-BF80-C003-E22AF549C141}"/>
              </a:ext>
            </a:extLst>
          </p:cNvPr>
          <p:cNvSpPr>
            <a:spLocks noGrp="1"/>
          </p:cNvSpPr>
          <p:nvPr>
            <p:ph type="body" sz="quarter" idx="10"/>
          </p:nvPr>
        </p:nvSpPr>
        <p:spPr>
          <a:xfrm>
            <a:off x="5957888" y="3613784"/>
            <a:ext cx="5853112" cy="384721"/>
          </a:xfrm>
        </p:spPr>
        <p:txBody>
          <a:bodyPr lIns="0" rIns="0">
            <a:spAutoFit/>
          </a:bodyPr>
          <a:lstStyle>
            <a:lvl1pPr marL="0" indent="0">
              <a:lnSpc>
                <a:spcPct val="95000"/>
              </a:lnSpc>
              <a:buNone/>
              <a:defRPr sz="2000">
                <a:solidFill>
                  <a:schemeClr val="bg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Click to edit Master text styles</a:t>
            </a:r>
          </a:p>
        </p:txBody>
      </p:sp>
      <p:pic>
        <p:nvPicPr>
          <p:cNvPr id="16" name="Graphic 15">
            <a:extLst>
              <a:ext uri="{FF2B5EF4-FFF2-40B4-BE49-F238E27FC236}">
                <a16:creationId xmlns:a16="http://schemas.microsoft.com/office/drawing/2014/main" id="{F68DE835-EFD7-0C62-78A7-67B0DBFB9EB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cxnSp>
        <p:nvCxnSpPr>
          <p:cNvPr id="17" name="Straight Connector 16">
            <a:extLst>
              <a:ext uri="{FF2B5EF4-FFF2-40B4-BE49-F238E27FC236}">
                <a16:creationId xmlns:a16="http://schemas.microsoft.com/office/drawing/2014/main" id="{5B8E0668-8389-DF23-7840-0EF34037B4F0}"/>
              </a:ext>
            </a:extLst>
          </p:cNvPr>
          <p:cNvCxnSpPr>
            <a:cxnSpLocks/>
          </p:cNvCxnSpPr>
          <p:nvPr userDrawn="1"/>
        </p:nvCxnSpPr>
        <p:spPr>
          <a:xfrm>
            <a:off x="5706907" y="-454771"/>
            <a:ext cx="0" cy="387042"/>
          </a:xfrm>
          <a:prstGeom prst="line">
            <a:avLst/>
          </a:prstGeom>
          <a:ln w="12700" cap="rnd">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0D3EE6B-62D9-13AE-F2D0-17B85DD1D42A}"/>
              </a:ext>
            </a:extLst>
          </p:cNvPr>
          <p:cNvSpPr txBox="1"/>
          <p:nvPr userDrawn="1"/>
        </p:nvSpPr>
        <p:spPr>
          <a:xfrm>
            <a:off x="5838373" y="-691823"/>
            <a:ext cx="5067202" cy="646331"/>
          </a:xfrm>
          <a:prstGeom prst="rect">
            <a:avLst/>
          </a:prstGeom>
          <a:noFill/>
        </p:spPr>
        <p:txBody>
          <a:bodyPr wrap="square" rtlCol="0">
            <a:spAutoFit/>
          </a:bodyPr>
          <a:lstStyle/>
          <a:p>
            <a:r>
              <a:rPr lang="en-US"/>
              <a:t>Manually add a line the height of the text.</a:t>
            </a:r>
          </a:p>
          <a:p>
            <a:r>
              <a:rPr lang="en-US"/>
              <a:t>Line thickness = 1 pt; color = Caribbean</a:t>
            </a:r>
          </a:p>
        </p:txBody>
      </p:sp>
      <p:cxnSp>
        <p:nvCxnSpPr>
          <p:cNvPr id="23" name="Straight Connector 22">
            <a:extLst>
              <a:ext uri="{FF2B5EF4-FFF2-40B4-BE49-F238E27FC236}">
                <a16:creationId xmlns:a16="http://schemas.microsoft.com/office/drawing/2014/main" id="{09E323D7-6493-9977-15D2-45F2BC29B498}"/>
              </a:ext>
            </a:extLst>
          </p:cNvPr>
          <p:cNvCxnSpPr>
            <a:cxnSpLocks/>
          </p:cNvCxnSpPr>
          <p:nvPr userDrawn="1"/>
        </p:nvCxnSpPr>
        <p:spPr>
          <a:xfrm>
            <a:off x="5706907" y="6901544"/>
            <a:ext cx="0" cy="387042"/>
          </a:xfrm>
          <a:prstGeom prst="line">
            <a:avLst/>
          </a:prstGeom>
          <a:ln w="12700" cap="rnd">
            <a:solidFill>
              <a:schemeClr val="accent2"/>
            </a:solidFill>
            <a:head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37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 - on light - w Line">
    <p:bg>
      <p:bgPr>
        <a:gradFill>
          <a:gsLst>
            <a:gs pos="23000">
              <a:schemeClr val="tx1"/>
            </a:gs>
            <a:gs pos="100000">
              <a:schemeClr val="accent1"/>
            </a:gs>
          </a:gsLst>
          <a:lin ang="0" scaled="0"/>
        </a:gradFill>
        <a:effectLst/>
      </p:bgPr>
    </p:bg>
    <p:spTree>
      <p:nvGrpSpPr>
        <p:cNvPr id="1" name=""/>
        <p:cNvGrpSpPr/>
        <p:nvPr/>
      </p:nvGrpSpPr>
      <p:grpSpPr>
        <a:xfrm>
          <a:off x="0" y="0"/>
          <a:ext cx="0" cy="0"/>
          <a:chOff x="0" y="0"/>
          <a:chExt cx="0" cy="0"/>
        </a:xfrm>
      </p:grpSpPr>
      <p:sp>
        <p:nvSpPr>
          <p:cNvPr id="3" name="Pentagon 2">
            <a:extLst>
              <a:ext uri="{FF2B5EF4-FFF2-40B4-BE49-F238E27FC236}">
                <a16:creationId xmlns:a16="http://schemas.microsoft.com/office/drawing/2014/main" id="{50DD1341-ABC1-16C2-CF82-1BED45EDB5B5}"/>
              </a:ext>
            </a:extLst>
          </p:cNvPr>
          <p:cNvSpPr/>
          <p:nvPr userDrawn="1"/>
        </p:nvSpPr>
        <p:spPr>
          <a:xfrm>
            <a:off x="-1" y="0"/>
            <a:ext cx="8531869" cy="6858000"/>
          </a:xfrm>
          <a:prstGeom prst="homePlate">
            <a:avLst>
              <a:gd name="adj" fmla="val 6126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50F5E21-5155-40B3-A9E5-77E2F7DD453C}"/>
              </a:ext>
            </a:extLst>
          </p:cNvPr>
          <p:cNvPicPr>
            <a:picLocks noChangeAspect="1"/>
          </p:cNvPicPr>
          <p:nvPr userDrawn="1"/>
        </p:nvPicPr>
        <p:blipFill>
          <a:blip r:embed="rId2"/>
          <a:stretch>
            <a:fillRect/>
          </a:stretch>
        </p:blipFill>
        <p:spPr>
          <a:xfrm>
            <a:off x="600221" y="5903611"/>
            <a:ext cx="2082858" cy="535046"/>
          </a:xfrm>
          <a:prstGeom prst="rect">
            <a:avLst/>
          </a:prstGeom>
        </p:spPr>
      </p:pic>
      <p:grpSp>
        <p:nvGrpSpPr>
          <p:cNvPr id="8" name="Group 7">
            <a:extLst>
              <a:ext uri="{FF2B5EF4-FFF2-40B4-BE49-F238E27FC236}">
                <a16:creationId xmlns:a16="http://schemas.microsoft.com/office/drawing/2014/main" id="{D7440F8B-446A-FAF1-66CB-EE5EFAD91620}"/>
              </a:ext>
            </a:extLst>
          </p:cNvPr>
          <p:cNvGrpSpPr/>
          <p:nvPr/>
        </p:nvGrpSpPr>
        <p:grpSpPr>
          <a:xfrm>
            <a:off x="600221" y="3181726"/>
            <a:ext cx="659243" cy="494548"/>
            <a:chOff x="4954369" y="1030528"/>
            <a:chExt cx="659243" cy="494548"/>
          </a:xfrm>
        </p:grpSpPr>
        <p:sp>
          <p:nvSpPr>
            <p:cNvPr id="10" name="Freeform 9">
              <a:extLst>
                <a:ext uri="{FF2B5EF4-FFF2-40B4-BE49-F238E27FC236}">
                  <a16:creationId xmlns:a16="http://schemas.microsoft.com/office/drawing/2014/main" id="{97689637-6186-49A9-9975-91C516715F1A}"/>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11" name="Picture 13">
              <a:extLst>
                <a:ext uri="{FF2B5EF4-FFF2-40B4-BE49-F238E27FC236}">
                  <a16:creationId xmlns:a16="http://schemas.microsoft.com/office/drawing/2014/main" id="{D8C28A48-3A2B-C4F6-1B2B-211384763EB0}"/>
                </a:ext>
              </a:extLst>
            </p:cNvPr>
            <p:cNvGrpSpPr/>
            <p:nvPr/>
          </p:nvGrpSpPr>
          <p:grpSpPr>
            <a:xfrm>
              <a:off x="5103008" y="1030528"/>
              <a:ext cx="212296" cy="494548"/>
              <a:chOff x="5103008" y="1030528"/>
              <a:chExt cx="212296" cy="494548"/>
            </a:xfrm>
          </p:grpSpPr>
          <p:sp>
            <p:nvSpPr>
              <p:cNvPr id="15" name="Freeform 14">
                <a:extLst>
                  <a:ext uri="{FF2B5EF4-FFF2-40B4-BE49-F238E27FC236}">
                    <a16:creationId xmlns:a16="http://schemas.microsoft.com/office/drawing/2014/main" id="{A0B8FF47-9239-C444-7ECC-47B876BEC87C}"/>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AACE653-E6F4-BF85-EE5C-2237B00DF657}"/>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0988B24-580D-B863-1697-267CFCA58B09}"/>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12" name="Picture 13">
              <a:extLst>
                <a:ext uri="{FF2B5EF4-FFF2-40B4-BE49-F238E27FC236}">
                  <a16:creationId xmlns:a16="http://schemas.microsoft.com/office/drawing/2014/main" id="{6A23354C-F732-FC73-FD38-E0AA2609DBEA}"/>
                </a:ext>
              </a:extLst>
            </p:cNvPr>
            <p:cNvGrpSpPr/>
            <p:nvPr/>
          </p:nvGrpSpPr>
          <p:grpSpPr>
            <a:xfrm>
              <a:off x="5251647" y="1030552"/>
              <a:ext cx="361965" cy="494410"/>
              <a:chOff x="5251647" y="1030552"/>
              <a:chExt cx="361965" cy="494410"/>
            </a:xfrm>
          </p:grpSpPr>
          <p:sp>
            <p:nvSpPr>
              <p:cNvPr id="13" name="Freeform 12">
                <a:extLst>
                  <a:ext uri="{FF2B5EF4-FFF2-40B4-BE49-F238E27FC236}">
                    <a16:creationId xmlns:a16="http://schemas.microsoft.com/office/drawing/2014/main" id="{C4C701DB-F464-89F3-03B0-124BC9EC599D}"/>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4EF37D2-7A6B-E920-15DA-B0A76F866D0D}"/>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grpSp>
        <p:nvGrpSpPr>
          <p:cNvPr id="19" name="Group 18">
            <a:extLst>
              <a:ext uri="{FF2B5EF4-FFF2-40B4-BE49-F238E27FC236}">
                <a16:creationId xmlns:a16="http://schemas.microsoft.com/office/drawing/2014/main" id="{636D0A34-238E-117A-4EDC-778B1CED00F9}"/>
              </a:ext>
            </a:extLst>
          </p:cNvPr>
          <p:cNvGrpSpPr/>
          <p:nvPr userDrawn="1"/>
        </p:nvGrpSpPr>
        <p:grpSpPr>
          <a:xfrm>
            <a:off x="7978197" y="2369111"/>
            <a:ext cx="3596052" cy="3053783"/>
            <a:chOff x="6512484" y="769236"/>
            <a:chExt cx="5082141" cy="4315777"/>
          </a:xfrm>
        </p:grpSpPr>
        <p:sp>
          <p:nvSpPr>
            <p:cNvPr id="20" name="Graphic 18">
              <a:extLst>
                <a:ext uri="{FF2B5EF4-FFF2-40B4-BE49-F238E27FC236}">
                  <a16:creationId xmlns:a16="http://schemas.microsoft.com/office/drawing/2014/main" id="{0C1564C6-A0D8-0822-0B15-F29DE5F3F7F7}"/>
                </a:ext>
              </a:extLst>
            </p:cNvPr>
            <p:cNvSpPr/>
            <p:nvPr/>
          </p:nvSpPr>
          <p:spPr>
            <a:xfrm>
              <a:off x="6512484" y="2062404"/>
              <a:ext cx="2171111" cy="3022609"/>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21" name="Graphic 18">
              <a:extLst>
                <a:ext uri="{FF2B5EF4-FFF2-40B4-BE49-F238E27FC236}">
                  <a16:creationId xmlns:a16="http://schemas.microsoft.com/office/drawing/2014/main" id="{96CFCE42-F4EB-C1E9-131E-6134B0AE8F5B}"/>
                </a:ext>
              </a:extLst>
            </p:cNvPr>
            <p:cNvSpPr/>
            <p:nvPr/>
          </p:nvSpPr>
          <p:spPr>
            <a:xfrm>
              <a:off x="8681085" y="769236"/>
              <a:ext cx="957841" cy="1333500"/>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sp>
          <p:nvSpPr>
            <p:cNvPr id="22" name="Graphic 18">
              <a:extLst>
                <a:ext uri="{FF2B5EF4-FFF2-40B4-BE49-F238E27FC236}">
                  <a16:creationId xmlns:a16="http://schemas.microsoft.com/office/drawing/2014/main" id="{A28125A0-6184-24AB-3F90-F35A15503272}"/>
                </a:ext>
              </a:extLst>
            </p:cNvPr>
            <p:cNvSpPr/>
            <p:nvPr/>
          </p:nvSpPr>
          <p:spPr>
            <a:xfrm>
              <a:off x="10297518" y="2267130"/>
              <a:ext cx="1297107" cy="1805827"/>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grpSp>
      <p:sp>
        <p:nvSpPr>
          <p:cNvPr id="23" name="Title 29">
            <a:extLst>
              <a:ext uri="{FF2B5EF4-FFF2-40B4-BE49-F238E27FC236}">
                <a16:creationId xmlns:a16="http://schemas.microsoft.com/office/drawing/2014/main" id="{3612F1B6-5300-2F1C-B88E-C52E7B6D70AE}"/>
              </a:ext>
            </a:extLst>
          </p:cNvPr>
          <p:cNvSpPr>
            <a:spLocks noGrp="1"/>
          </p:cNvSpPr>
          <p:nvPr>
            <p:ph type="title" hasCustomPrompt="1"/>
          </p:nvPr>
        </p:nvSpPr>
        <p:spPr>
          <a:xfrm>
            <a:off x="1736483" y="2911264"/>
            <a:ext cx="5166821" cy="646331"/>
          </a:xfrm>
        </p:spPr>
        <p:txBody>
          <a:bodyPr/>
          <a:lstStyle>
            <a:lvl1pPr>
              <a:defRPr sz="4000" b="1"/>
            </a:lvl1pPr>
          </a:lstStyle>
          <a:p>
            <a:r>
              <a:rPr lang="en-US"/>
              <a:t>Title Here</a:t>
            </a:r>
          </a:p>
        </p:txBody>
      </p:sp>
      <p:sp>
        <p:nvSpPr>
          <p:cNvPr id="24" name="Text Placeholder 31">
            <a:extLst>
              <a:ext uri="{FF2B5EF4-FFF2-40B4-BE49-F238E27FC236}">
                <a16:creationId xmlns:a16="http://schemas.microsoft.com/office/drawing/2014/main" id="{16D137B5-97E8-664E-0288-4E79C99F0F1A}"/>
              </a:ext>
            </a:extLst>
          </p:cNvPr>
          <p:cNvSpPr>
            <a:spLocks noGrp="1"/>
          </p:cNvSpPr>
          <p:nvPr>
            <p:ph type="body" sz="quarter" idx="10" hasCustomPrompt="1"/>
          </p:nvPr>
        </p:nvSpPr>
        <p:spPr>
          <a:xfrm>
            <a:off x="1736483" y="3591497"/>
            <a:ext cx="5166832" cy="369332"/>
          </a:xfrm>
        </p:spPr>
        <p:txBody>
          <a:bodyPr wrap="square">
            <a:spAutoFit/>
          </a:bodyPr>
          <a:lstStyle>
            <a:lvl1pPr marL="0" indent="0">
              <a:buNone/>
              <a:defRPr sz="2000">
                <a:solidFill>
                  <a:schemeClr val="tx2"/>
                </a:solidFill>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lvl="0"/>
            <a:r>
              <a:rPr lang="en-US"/>
              <a:t>Subtitle</a:t>
            </a:r>
          </a:p>
        </p:txBody>
      </p:sp>
      <p:pic>
        <p:nvPicPr>
          <p:cNvPr id="4" name="Graphic 3">
            <a:extLst>
              <a:ext uri="{FF2B5EF4-FFF2-40B4-BE49-F238E27FC236}">
                <a16:creationId xmlns:a16="http://schemas.microsoft.com/office/drawing/2014/main" id="{950FA2F3-2D2A-6FFA-3DD5-AAA439F2EC6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cxnSp>
        <p:nvCxnSpPr>
          <p:cNvPr id="7" name="Straight Connector 6">
            <a:extLst>
              <a:ext uri="{FF2B5EF4-FFF2-40B4-BE49-F238E27FC236}">
                <a16:creationId xmlns:a16="http://schemas.microsoft.com/office/drawing/2014/main" id="{69AE7BA3-E46F-A0FE-53FC-D9AA13408D98}"/>
              </a:ext>
            </a:extLst>
          </p:cNvPr>
          <p:cNvCxnSpPr>
            <a:cxnSpLocks/>
          </p:cNvCxnSpPr>
          <p:nvPr userDrawn="1"/>
        </p:nvCxnSpPr>
        <p:spPr>
          <a:xfrm>
            <a:off x="1474826" y="2879271"/>
            <a:ext cx="0" cy="1099457"/>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438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Title Slide - on light - Add line">
    <p:bg>
      <p:bgPr>
        <a:gradFill>
          <a:gsLst>
            <a:gs pos="23000">
              <a:schemeClr val="tx1"/>
            </a:gs>
            <a:gs pos="100000">
              <a:schemeClr val="accent1"/>
            </a:gs>
          </a:gsLst>
          <a:lin ang="0" scaled="0"/>
        </a:gradFill>
        <a:effectLst/>
      </p:bgPr>
    </p:bg>
    <p:spTree>
      <p:nvGrpSpPr>
        <p:cNvPr id="1" name=""/>
        <p:cNvGrpSpPr/>
        <p:nvPr/>
      </p:nvGrpSpPr>
      <p:grpSpPr>
        <a:xfrm>
          <a:off x="0" y="0"/>
          <a:ext cx="0" cy="0"/>
          <a:chOff x="0" y="0"/>
          <a:chExt cx="0" cy="0"/>
        </a:xfrm>
      </p:grpSpPr>
      <p:sp>
        <p:nvSpPr>
          <p:cNvPr id="3" name="Pentagon 2">
            <a:extLst>
              <a:ext uri="{FF2B5EF4-FFF2-40B4-BE49-F238E27FC236}">
                <a16:creationId xmlns:a16="http://schemas.microsoft.com/office/drawing/2014/main" id="{50DD1341-ABC1-16C2-CF82-1BED45EDB5B5}"/>
              </a:ext>
            </a:extLst>
          </p:cNvPr>
          <p:cNvSpPr/>
          <p:nvPr userDrawn="1"/>
        </p:nvSpPr>
        <p:spPr>
          <a:xfrm>
            <a:off x="-1" y="0"/>
            <a:ext cx="8531869" cy="6858000"/>
          </a:xfrm>
          <a:prstGeom prst="homePlate">
            <a:avLst>
              <a:gd name="adj" fmla="val 6126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50F5E21-5155-40B3-A9E5-77E2F7DD453C}"/>
              </a:ext>
            </a:extLst>
          </p:cNvPr>
          <p:cNvPicPr>
            <a:picLocks noChangeAspect="1"/>
          </p:cNvPicPr>
          <p:nvPr userDrawn="1"/>
        </p:nvPicPr>
        <p:blipFill>
          <a:blip r:embed="rId2"/>
          <a:stretch>
            <a:fillRect/>
          </a:stretch>
        </p:blipFill>
        <p:spPr>
          <a:xfrm>
            <a:off x="600221" y="5903611"/>
            <a:ext cx="2082858" cy="535046"/>
          </a:xfrm>
          <a:prstGeom prst="rect">
            <a:avLst/>
          </a:prstGeom>
        </p:spPr>
      </p:pic>
      <p:grpSp>
        <p:nvGrpSpPr>
          <p:cNvPr id="8" name="Group 7">
            <a:extLst>
              <a:ext uri="{FF2B5EF4-FFF2-40B4-BE49-F238E27FC236}">
                <a16:creationId xmlns:a16="http://schemas.microsoft.com/office/drawing/2014/main" id="{D7440F8B-446A-FAF1-66CB-EE5EFAD91620}"/>
              </a:ext>
            </a:extLst>
          </p:cNvPr>
          <p:cNvGrpSpPr/>
          <p:nvPr/>
        </p:nvGrpSpPr>
        <p:grpSpPr>
          <a:xfrm>
            <a:off x="600221" y="3181726"/>
            <a:ext cx="659243" cy="494548"/>
            <a:chOff x="4954369" y="1030528"/>
            <a:chExt cx="659243" cy="494548"/>
          </a:xfrm>
        </p:grpSpPr>
        <p:sp>
          <p:nvSpPr>
            <p:cNvPr id="10" name="Freeform 9">
              <a:extLst>
                <a:ext uri="{FF2B5EF4-FFF2-40B4-BE49-F238E27FC236}">
                  <a16:creationId xmlns:a16="http://schemas.microsoft.com/office/drawing/2014/main" id="{97689637-6186-49A9-9975-91C516715F1A}"/>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11" name="Picture 13">
              <a:extLst>
                <a:ext uri="{FF2B5EF4-FFF2-40B4-BE49-F238E27FC236}">
                  <a16:creationId xmlns:a16="http://schemas.microsoft.com/office/drawing/2014/main" id="{D8C28A48-3A2B-C4F6-1B2B-211384763EB0}"/>
                </a:ext>
              </a:extLst>
            </p:cNvPr>
            <p:cNvGrpSpPr/>
            <p:nvPr/>
          </p:nvGrpSpPr>
          <p:grpSpPr>
            <a:xfrm>
              <a:off x="5103008" y="1030528"/>
              <a:ext cx="212296" cy="494548"/>
              <a:chOff x="5103008" y="1030528"/>
              <a:chExt cx="212296" cy="494548"/>
            </a:xfrm>
          </p:grpSpPr>
          <p:sp>
            <p:nvSpPr>
              <p:cNvPr id="15" name="Freeform 14">
                <a:extLst>
                  <a:ext uri="{FF2B5EF4-FFF2-40B4-BE49-F238E27FC236}">
                    <a16:creationId xmlns:a16="http://schemas.microsoft.com/office/drawing/2014/main" id="{A0B8FF47-9239-C444-7ECC-47B876BEC87C}"/>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AACE653-E6F4-BF85-EE5C-2237B00DF657}"/>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0988B24-580D-B863-1697-267CFCA58B09}"/>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12" name="Picture 13">
              <a:extLst>
                <a:ext uri="{FF2B5EF4-FFF2-40B4-BE49-F238E27FC236}">
                  <a16:creationId xmlns:a16="http://schemas.microsoft.com/office/drawing/2014/main" id="{6A23354C-F732-FC73-FD38-E0AA2609DBEA}"/>
                </a:ext>
              </a:extLst>
            </p:cNvPr>
            <p:cNvGrpSpPr/>
            <p:nvPr/>
          </p:nvGrpSpPr>
          <p:grpSpPr>
            <a:xfrm>
              <a:off x="5251647" y="1030552"/>
              <a:ext cx="361965" cy="494410"/>
              <a:chOff x="5251647" y="1030552"/>
              <a:chExt cx="361965" cy="494410"/>
            </a:xfrm>
          </p:grpSpPr>
          <p:sp>
            <p:nvSpPr>
              <p:cNvPr id="13" name="Freeform 12">
                <a:extLst>
                  <a:ext uri="{FF2B5EF4-FFF2-40B4-BE49-F238E27FC236}">
                    <a16:creationId xmlns:a16="http://schemas.microsoft.com/office/drawing/2014/main" id="{C4C701DB-F464-89F3-03B0-124BC9EC599D}"/>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4EF37D2-7A6B-E920-15DA-B0A76F866D0D}"/>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grpSp>
        <p:nvGrpSpPr>
          <p:cNvPr id="19" name="Group 18">
            <a:extLst>
              <a:ext uri="{FF2B5EF4-FFF2-40B4-BE49-F238E27FC236}">
                <a16:creationId xmlns:a16="http://schemas.microsoft.com/office/drawing/2014/main" id="{636D0A34-238E-117A-4EDC-778B1CED00F9}"/>
              </a:ext>
            </a:extLst>
          </p:cNvPr>
          <p:cNvGrpSpPr/>
          <p:nvPr userDrawn="1"/>
        </p:nvGrpSpPr>
        <p:grpSpPr>
          <a:xfrm>
            <a:off x="7978197" y="2369111"/>
            <a:ext cx="3596052" cy="3053783"/>
            <a:chOff x="6512484" y="769236"/>
            <a:chExt cx="5082141" cy="4315777"/>
          </a:xfrm>
        </p:grpSpPr>
        <p:sp>
          <p:nvSpPr>
            <p:cNvPr id="20" name="Graphic 18">
              <a:extLst>
                <a:ext uri="{FF2B5EF4-FFF2-40B4-BE49-F238E27FC236}">
                  <a16:creationId xmlns:a16="http://schemas.microsoft.com/office/drawing/2014/main" id="{0C1564C6-A0D8-0822-0B15-F29DE5F3F7F7}"/>
                </a:ext>
              </a:extLst>
            </p:cNvPr>
            <p:cNvSpPr/>
            <p:nvPr/>
          </p:nvSpPr>
          <p:spPr>
            <a:xfrm>
              <a:off x="6512484" y="2062404"/>
              <a:ext cx="2171111" cy="3022609"/>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21" name="Graphic 18">
              <a:extLst>
                <a:ext uri="{FF2B5EF4-FFF2-40B4-BE49-F238E27FC236}">
                  <a16:creationId xmlns:a16="http://schemas.microsoft.com/office/drawing/2014/main" id="{96CFCE42-F4EB-C1E9-131E-6134B0AE8F5B}"/>
                </a:ext>
              </a:extLst>
            </p:cNvPr>
            <p:cNvSpPr/>
            <p:nvPr/>
          </p:nvSpPr>
          <p:spPr>
            <a:xfrm>
              <a:off x="8681085" y="769236"/>
              <a:ext cx="957841" cy="1333500"/>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sp>
          <p:nvSpPr>
            <p:cNvPr id="22" name="Graphic 18">
              <a:extLst>
                <a:ext uri="{FF2B5EF4-FFF2-40B4-BE49-F238E27FC236}">
                  <a16:creationId xmlns:a16="http://schemas.microsoft.com/office/drawing/2014/main" id="{A28125A0-6184-24AB-3F90-F35A15503272}"/>
                </a:ext>
              </a:extLst>
            </p:cNvPr>
            <p:cNvSpPr/>
            <p:nvPr/>
          </p:nvSpPr>
          <p:spPr>
            <a:xfrm>
              <a:off x="10297518" y="2267130"/>
              <a:ext cx="1297107" cy="1805827"/>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grpSp>
      <p:sp>
        <p:nvSpPr>
          <p:cNvPr id="23" name="Title 29">
            <a:extLst>
              <a:ext uri="{FF2B5EF4-FFF2-40B4-BE49-F238E27FC236}">
                <a16:creationId xmlns:a16="http://schemas.microsoft.com/office/drawing/2014/main" id="{3612F1B6-5300-2F1C-B88E-C52E7B6D70AE}"/>
              </a:ext>
            </a:extLst>
          </p:cNvPr>
          <p:cNvSpPr>
            <a:spLocks noGrp="1"/>
          </p:cNvSpPr>
          <p:nvPr>
            <p:ph type="title" hasCustomPrompt="1"/>
          </p:nvPr>
        </p:nvSpPr>
        <p:spPr>
          <a:xfrm>
            <a:off x="1736483" y="2911264"/>
            <a:ext cx="5166821" cy="646331"/>
          </a:xfrm>
        </p:spPr>
        <p:txBody>
          <a:bodyPr/>
          <a:lstStyle>
            <a:lvl1pPr>
              <a:defRPr sz="4000" b="1"/>
            </a:lvl1pPr>
          </a:lstStyle>
          <a:p>
            <a:r>
              <a:rPr lang="en-US"/>
              <a:t>Title Here</a:t>
            </a:r>
          </a:p>
        </p:txBody>
      </p:sp>
      <p:sp>
        <p:nvSpPr>
          <p:cNvPr id="24" name="Text Placeholder 31">
            <a:extLst>
              <a:ext uri="{FF2B5EF4-FFF2-40B4-BE49-F238E27FC236}">
                <a16:creationId xmlns:a16="http://schemas.microsoft.com/office/drawing/2014/main" id="{16D137B5-97E8-664E-0288-4E79C99F0F1A}"/>
              </a:ext>
            </a:extLst>
          </p:cNvPr>
          <p:cNvSpPr>
            <a:spLocks noGrp="1"/>
          </p:cNvSpPr>
          <p:nvPr>
            <p:ph type="body" sz="quarter" idx="10" hasCustomPrompt="1"/>
          </p:nvPr>
        </p:nvSpPr>
        <p:spPr>
          <a:xfrm>
            <a:off x="1736483" y="3591497"/>
            <a:ext cx="5166832" cy="369332"/>
          </a:xfrm>
        </p:spPr>
        <p:txBody>
          <a:bodyPr wrap="square">
            <a:spAutoFit/>
          </a:bodyPr>
          <a:lstStyle>
            <a:lvl1pPr marL="0" indent="0">
              <a:buNone/>
              <a:defRPr sz="2000">
                <a:solidFill>
                  <a:schemeClr val="tx2"/>
                </a:solidFill>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lvl="0"/>
            <a:r>
              <a:rPr lang="en-US"/>
              <a:t>Subtitle</a:t>
            </a:r>
          </a:p>
        </p:txBody>
      </p:sp>
      <p:pic>
        <p:nvPicPr>
          <p:cNvPr id="4" name="Graphic 3">
            <a:extLst>
              <a:ext uri="{FF2B5EF4-FFF2-40B4-BE49-F238E27FC236}">
                <a16:creationId xmlns:a16="http://schemas.microsoft.com/office/drawing/2014/main" id="{950FA2F3-2D2A-6FFA-3DD5-AAA439F2EC6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cxnSp>
        <p:nvCxnSpPr>
          <p:cNvPr id="2" name="Straight Connector 1">
            <a:extLst>
              <a:ext uri="{FF2B5EF4-FFF2-40B4-BE49-F238E27FC236}">
                <a16:creationId xmlns:a16="http://schemas.microsoft.com/office/drawing/2014/main" id="{ECC0D6F3-F723-478C-D640-E53D6471C5DA}"/>
              </a:ext>
            </a:extLst>
          </p:cNvPr>
          <p:cNvCxnSpPr>
            <a:cxnSpLocks/>
          </p:cNvCxnSpPr>
          <p:nvPr userDrawn="1"/>
        </p:nvCxnSpPr>
        <p:spPr>
          <a:xfrm>
            <a:off x="1463040" y="-454771"/>
            <a:ext cx="0" cy="387042"/>
          </a:xfrm>
          <a:prstGeom prst="line">
            <a:avLst/>
          </a:prstGeom>
          <a:ln w="127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55C6F48-2C28-0C04-F71D-C94358D82D7A}"/>
              </a:ext>
            </a:extLst>
          </p:cNvPr>
          <p:cNvSpPr txBox="1"/>
          <p:nvPr userDrawn="1"/>
        </p:nvSpPr>
        <p:spPr>
          <a:xfrm>
            <a:off x="1609273" y="-691823"/>
            <a:ext cx="5067202" cy="646331"/>
          </a:xfrm>
          <a:prstGeom prst="rect">
            <a:avLst/>
          </a:prstGeom>
          <a:noFill/>
        </p:spPr>
        <p:txBody>
          <a:bodyPr wrap="square" rtlCol="0">
            <a:spAutoFit/>
          </a:bodyPr>
          <a:lstStyle/>
          <a:p>
            <a:r>
              <a:rPr lang="en-US"/>
              <a:t>Manually add a line the height of the text.</a:t>
            </a:r>
          </a:p>
          <a:p>
            <a:r>
              <a:rPr lang="en-US"/>
              <a:t>Line thickness = 1 pt; color = BSC Blue</a:t>
            </a:r>
          </a:p>
        </p:txBody>
      </p:sp>
      <p:cxnSp>
        <p:nvCxnSpPr>
          <p:cNvPr id="18" name="Straight Connector 17">
            <a:extLst>
              <a:ext uri="{FF2B5EF4-FFF2-40B4-BE49-F238E27FC236}">
                <a16:creationId xmlns:a16="http://schemas.microsoft.com/office/drawing/2014/main" id="{020A2843-45FB-B8B7-99AA-EA52EE5C4C3C}"/>
              </a:ext>
            </a:extLst>
          </p:cNvPr>
          <p:cNvCxnSpPr>
            <a:cxnSpLocks/>
          </p:cNvCxnSpPr>
          <p:nvPr userDrawn="1"/>
        </p:nvCxnSpPr>
        <p:spPr>
          <a:xfrm>
            <a:off x="1463040" y="6901544"/>
            <a:ext cx="0" cy="387042"/>
          </a:xfrm>
          <a:prstGeom prst="line">
            <a:avLst/>
          </a:prstGeom>
          <a:ln w="12700" cap="rnd">
            <a:solidFill>
              <a:schemeClr val="tx1"/>
            </a:solidFill>
            <a:head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498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Slide - Add Image - w Lin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92C4888-FCB6-FDA8-7DF0-3B33182C0ECD}"/>
              </a:ext>
            </a:extLst>
          </p:cNvPr>
          <p:cNvGrpSpPr/>
          <p:nvPr/>
        </p:nvGrpSpPr>
        <p:grpSpPr>
          <a:xfrm>
            <a:off x="4855686" y="3181726"/>
            <a:ext cx="659243" cy="494548"/>
            <a:chOff x="4954369" y="1030528"/>
            <a:chExt cx="659243" cy="494548"/>
          </a:xfrm>
        </p:grpSpPr>
        <p:sp>
          <p:nvSpPr>
            <p:cNvPr id="6" name="Freeform 5">
              <a:extLst>
                <a:ext uri="{FF2B5EF4-FFF2-40B4-BE49-F238E27FC236}">
                  <a16:creationId xmlns:a16="http://schemas.microsoft.com/office/drawing/2014/main" id="{6191F724-56E7-71C0-F227-2C8910790E3F}"/>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7" name="Picture 13">
              <a:extLst>
                <a:ext uri="{FF2B5EF4-FFF2-40B4-BE49-F238E27FC236}">
                  <a16:creationId xmlns:a16="http://schemas.microsoft.com/office/drawing/2014/main" id="{3A933938-7AB9-E254-3334-D8E04E84DD28}"/>
                </a:ext>
              </a:extLst>
            </p:cNvPr>
            <p:cNvGrpSpPr/>
            <p:nvPr/>
          </p:nvGrpSpPr>
          <p:grpSpPr>
            <a:xfrm>
              <a:off x="5103008" y="1030528"/>
              <a:ext cx="212296" cy="494548"/>
              <a:chOff x="5103008" y="1030528"/>
              <a:chExt cx="212296" cy="494548"/>
            </a:xfrm>
          </p:grpSpPr>
          <p:sp>
            <p:nvSpPr>
              <p:cNvPr id="11" name="Freeform 10">
                <a:extLst>
                  <a:ext uri="{FF2B5EF4-FFF2-40B4-BE49-F238E27FC236}">
                    <a16:creationId xmlns:a16="http://schemas.microsoft.com/office/drawing/2014/main" id="{AB3040A0-5324-0A10-01BA-EC1D791F7A26}"/>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00CC006-78AC-66BA-D8E2-A74302117AA6}"/>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1C2153B-0BC4-1B8A-CAE7-C692A271CFC2}"/>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8" name="Picture 13">
              <a:extLst>
                <a:ext uri="{FF2B5EF4-FFF2-40B4-BE49-F238E27FC236}">
                  <a16:creationId xmlns:a16="http://schemas.microsoft.com/office/drawing/2014/main" id="{2366365B-7AA2-77CD-7AAA-AF31F2EE791C}"/>
                </a:ext>
              </a:extLst>
            </p:cNvPr>
            <p:cNvGrpSpPr/>
            <p:nvPr/>
          </p:nvGrpSpPr>
          <p:grpSpPr>
            <a:xfrm>
              <a:off x="5251647" y="1030552"/>
              <a:ext cx="361965" cy="494410"/>
              <a:chOff x="5251647" y="1030552"/>
              <a:chExt cx="361965" cy="494410"/>
            </a:xfrm>
          </p:grpSpPr>
          <p:sp>
            <p:nvSpPr>
              <p:cNvPr id="9" name="Freeform 8">
                <a:extLst>
                  <a:ext uri="{FF2B5EF4-FFF2-40B4-BE49-F238E27FC236}">
                    <a16:creationId xmlns:a16="http://schemas.microsoft.com/office/drawing/2014/main" id="{46CB1726-49BE-A365-49E7-E1529B346078}"/>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DC8F851C-F685-2FFF-A58E-5C63558E47D3}"/>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pic>
        <p:nvPicPr>
          <p:cNvPr id="19" name="Graphic 18">
            <a:extLst>
              <a:ext uri="{FF2B5EF4-FFF2-40B4-BE49-F238E27FC236}">
                <a16:creationId xmlns:a16="http://schemas.microsoft.com/office/drawing/2014/main" id="{7571C155-ED5E-E4AB-8E7C-F9CAA47EEC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64501" y="373310"/>
            <a:ext cx="2379192" cy="1033786"/>
          </a:xfrm>
          <a:prstGeom prst="rect">
            <a:avLst/>
          </a:prstGeom>
        </p:spPr>
      </p:pic>
      <p:sp>
        <p:nvSpPr>
          <p:cNvPr id="21" name="Title 20">
            <a:extLst>
              <a:ext uri="{FF2B5EF4-FFF2-40B4-BE49-F238E27FC236}">
                <a16:creationId xmlns:a16="http://schemas.microsoft.com/office/drawing/2014/main" id="{7B083E82-56FB-EC61-F2DF-A4183B92DD86}"/>
              </a:ext>
            </a:extLst>
          </p:cNvPr>
          <p:cNvSpPr>
            <a:spLocks noGrp="1"/>
          </p:cNvSpPr>
          <p:nvPr userDrawn="1">
            <p:ph type="title" hasCustomPrompt="1"/>
          </p:nvPr>
        </p:nvSpPr>
        <p:spPr>
          <a:xfrm>
            <a:off x="5957099" y="2921050"/>
            <a:ext cx="5853956" cy="646331"/>
          </a:xfrm>
        </p:spPr>
        <p:txBody>
          <a:bodyPr anchor="b"/>
          <a:lstStyle>
            <a:lvl1pPr>
              <a:defRPr sz="4000" b="1"/>
            </a:lvl1pPr>
          </a:lstStyle>
          <a:p>
            <a:r>
              <a:rPr lang="en-US"/>
              <a:t>Title Here</a:t>
            </a:r>
          </a:p>
        </p:txBody>
      </p:sp>
      <p:sp>
        <p:nvSpPr>
          <p:cNvPr id="23" name="Text Placeholder 22">
            <a:extLst>
              <a:ext uri="{FF2B5EF4-FFF2-40B4-BE49-F238E27FC236}">
                <a16:creationId xmlns:a16="http://schemas.microsoft.com/office/drawing/2014/main" id="{5C355AA1-84E8-F671-5EFD-019D61157EFE}"/>
              </a:ext>
            </a:extLst>
          </p:cNvPr>
          <p:cNvSpPr>
            <a:spLocks noGrp="1"/>
          </p:cNvSpPr>
          <p:nvPr userDrawn="1">
            <p:ph type="body" sz="quarter" idx="10"/>
          </p:nvPr>
        </p:nvSpPr>
        <p:spPr>
          <a:xfrm>
            <a:off x="5957888" y="3613784"/>
            <a:ext cx="5853112" cy="384721"/>
          </a:xfrm>
        </p:spPr>
        <p:txBody>
          <a:bodyPr lIns="0" rIns="0">
            <a:spAutoFit/>
          </a:bodyPr>
          <a:lstStyle>
            <a:lvl1pPr marL="0" indent="0">
              <a:lnSpc>
                <a:spcPct val="95000"/>
              </a:lnSpc>
              <a:buNone/>
              <a:defRPr sz="2000">
                <a:solidFill>
                  <a:schemeClr val="tx2"/>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Click to edit Master text styles</a:t>
            </a:r>
          </a:p>
        </p:txBody>
      </p:sp>
      <p:sp>
        <p:nvSpPr>
          <p:cNvPr id="30" name="Picture Placeholder 29">
            <a:extLst>
              <a:ext uri="{FF2B5EF4-FFF2-40B4-BE49-F238E27FC236}">
                <a16:creationId xmlns:a16="http://schemas.microsoft.com/office/drawing/2014/main" id="{88877021-0CCE-585B-F5CE-88C2A057980B}"/>
              </a:ext>
            </a:extLst>
          </p:cNvPr>
          <p:cNvSpPr>
            <a:spLocks noGrp="1"/>
          </p:cNvSpPr>
          <p:nvPr userDrawn="1">
            <p:ph type="pic" sz="quarter" idx="11" hasCustomPrompt="1"/>
          </p:nvPr>
        </p:nvSpPr>
        <p:spPr>
          <a:xfrm>
            <a:off x="0" y="0"/>
            <a:ext cx="4367213" cy="6858000"/>
          </a:xfrm>
          <a:custGeom>
            <a:avLst/>
            <a:gdLst>
              <a:gd name="connsiteX0" fmla="*/ 0 w 4367213"/>
              <a:gd name="connsiteY0" fmla="*/ 0 h 6858000"/>
              <a:gd name="connsiteX1" fmla="*/ 2716428 w 4367213"/>
              <a:gd name="connsiteY1" fmla="*/ 2132855 h 6858000"/>
              <a:gd name="connsiteX2" fmla="*/ 2716428 w 4367213"/>
              <a:gd name="connsiteY2" fmla="*/ 2291977 h 6858000"/>
              <a:gd name="connsiteX3" fmla="*/ 2805010 w 4367213"/>
              <a:gd name="connsiteY3" fmla="*/ 2362572 h 6858000"/>
              <a:gd name="connsiteX4" fmla="*/ 2716428 w 4367213"/>
              <a:gd name="connsiteY4" fmla="*/ 2432128 h 6858000"/>
              <a:gd name="connsiteX5" fmla="*/ 2716428 w 4367213"/>
              <a:gd name="connsiteY5" fmla="*/ 2666358 h 6858000"/>
              <a:gd name="connsiteX6" fmla="*/ 2793925 w 4367213"/>
              <a:gd name="connsiteY6" fmla="*/ 2703000 h 6858000"/>
              <a:gd name="connsiteX7" fmla="*/ 3115820 w 4367213"/>
              <a:gd name="connsiteY7" fmla="*/ 2446445 h 6858000"/>
              <a:gd name="connsiteX8" fmla="*/ 4367213 w 4367213"/>
              <a:gd name="connsiteY8" fmla="*/ 3429000 h 6858000"/>
              <a:gd name="connsiteX9" fmla="*/ 3813456 w 4367213"/>
              <a:gd name="connsiteY9" fmla="*/ 3863793 h 6858000"/>
              <a:gd name="connsiteX10" fmla="*/ 3237707 w 4367213"/>
              <a:gd name="connsiteY10" fmla="*/ 3403515 h 6858000"/>
              <a:gd name="connsiteX11" fmla="*/ 3037695 w 4367213"/>
              <a:gd name="connsiteY11" fmla="*/ 3498083 h 6858000"/>
              <a:gd name="connsiteX12" fmla="*/ 3037695 w 4367213"/>
              <a:gd name="connsiteY12" fmla="*/ 4102610 h 6858000"/>
              <a:gd name="connsiteX13" fmla="*/ 3266316 w 4367213"/>
              <a:gd name="connsiteY13" fmla="*/ 4284808 h 6858000"/>
              <a:gd name="connsiteX14" fmla="*/ 3037695 w 4367213"/>
              <a:gd name="connsiteY14" fmla="*/ 4464327 h 6858000"/>
              <a:gd name="connsiteX15" fmla="*/ 3037695 w 4367213"/>
              <a:gd name="connsiteY15" fmla="*/ 4472896 h 6858000"/>
              <a:gd name="connsiteX16" fmla="*/ 2436742 w 4367213"/>
              <a:gd name="connsiteY16" fmla="*/ 4944746 h 6858000"/>
              <a:gd name="connsiteX17" fmla="*/ 2383708 w 4367213"/>
              <a:gd name="connsiteY17" fmla="*/ 4902348 h 6858000"/>
              <a:gd name="connsiteX18" fmla="*/ 2277562 w 4367213"/>
              <a:gd name="connsiteY18" fmla="*/ 4952535 h 6858000"/>
              <a:gd name="connsiteX19" fmla="*/ 2277562 w 4367213"/>
              <a:gd name="connsiteY19" fmla="*/ 5069729 h 6858000"/>
              <a:gd name="connsiteX20" fmla="*/ 0 w 4367213"/>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67213" h="6858000">
                <a:moveTo>
                  <a:pt x="0" y="0"/>
                </a:moveTo>
                <a:lnTo>
                  <a:pt x="2716428" y="2132855"/>
                </a:lnTo>
                <a:lnTo>
                  <a:pt x="2716428" y="2291977"/>
                </a:lnTo>
                <a:lnTo>
                  <a:pt x="2805010" y="2362572"/>
                </a:lnTo>
                <a:lnTo>
                  <a:pt x="2716428" y="2432128"/>
                </a:lnTo>
                <a:lnTo>
                  <a:pt x="2716428" y="2666358"/>
                </a:lnTo>
                <a:cubicBezTo>
                  <a:pt x="2716428" y="2705632"/>
                  <a:pt x="2763187" y="2727502"/>
                  <a:pt x="2793925" y="2703000"/>
                </a:cubicBezTo>
                <a:lnTo>
                  <a:pt x="3115820" y="2446445"/>
                </a:lnTo>
                <a:lnTo>
                  <a:pt x="4367213" y="3429000"/>
                </a:lnTo>
                <a:lnTo>
                  <a:pt x="3813456" y="3863793"/>
                </a:lnTo>
                <a:lnTo>
                  <a:pt x="3237707" y="3403515"/>
                </a:lnTo>
                <a:cubicBezTo>
                  <a:pt x="3158375" y="3340295"/>
                  <a:pt x="3037695" y="3396720"/>
                  <a:pt x="3037695" y="3498083"/>
                </a:cubicBezTo>
                <a:lnTo>
                  <a:pt x="3037695" y="4102610"/>
                </a:lnTo>
                <a:lnTo>
                  <a:pt x="3266316" y="4284808"/>
                </a:lnTo>
                <a:lnTo>
                  <a:pt x="3037695" y="4464327"/>
                </a:lnTo>
                <a:lnTo>
                  <a:pt x="3037695" y="4472896"/>
                </a:lnTo>
                <a:lnTo>
                  <a:pt x="2436742" y="4944746"/>
                </a:lnTo>
                <a:lnTo>
                  <a:pt x="2383708" y="4902348"/>
                </a:lnTo>
                <a:cubicBezTo>
                  <a:pt x="2341607" y="4868798"/>
                  <a:pt x="2277562" y="4898742"/>
                  <a:pt x="2277562" y="4952535"/>
                </a:cubicBezTo>
                <a:lnTo>
                  <a:pt x="2277562" y="5069729"/>
                </a:lnTo>
                <a:lnTo>
                  <a:pt x="0" y="6858000"/>
                </a:lnTo>
                <a:close/>
              </a:path>
            </a:pathLst>
          </a:custGeom>
          <a:solidFill>
            <a:schemeClr val="bg2"/>
          </a:solidFill>
        </p:spPr>
        <p:txBody>
          <a:bodyPr wrap="square">
            <a:noAutofit/>
          </a:bodyPr>
          <a:lstStyle/>
          <a:p>
            <a:r>
              <a:rPr lang="en-US"/>
              <a:t>Add image</a:t>
            </a:r>
          </a:p>
        </p:txBody>
      </p:sp>
      <p:sp>
        <p:nvSpPr>
          <p:cNvPr id="31" name="Graphic 18">
            <a:extLst>
              <a:ext uri="{FF2B5EF4-FFF2-40B4-BE49-F238E27FC236}">
                <a16:creationId xmlns:a16="http://schemas.microsoft.com/office/drawing/2014/main" id="{789BAD87-4A51-9477-4568-A7B7AE5A3FCF}"/>
              </a:ext>
            </a:extLst>
          </p:cNvPr>
          <p:cNvSpPr/>
          <p:nvPr userDrawn="1"/>
        </p:nvSpPr>
        <p:spPr>
          <a:xfrm>
            <a:off x="3037695" y="3376878"/>
            <a:ext cx="1302396" cy="1813189"/>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32" name="Graphic 18">
            <a:extLst>
              <a:ext uri="{FF2B5EF4-FFF2-40B4-BE49-F238E27FC236}">
                <a16:creationId xmlns:a16="http://schemas.microsoft.com/office/drawing/2014/main" id="{5862F8E0-4AC1-6D56-E171-727F81022898}"/>
              </a:ext>
            </a:extLst>
          </p:cNvPr>
          <p:cNvSpPr/>
          <p:nvPr userDrawn="1"/>
        </p:nvSpPr>
        <p:spPr>
          <a:xfrm>
            <a:off x="2716428" y="2010785"/>
            <a:ext cx="504627" cy="702538"/>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sp>
        <p:nvSpPr>
          <p:cNvPr id="33" name="Graphic 18">
            <a:extLst>
              <a:ext uri="{FF2B5EF4-FFF2-40B4-BE49-F238E27FC236}">
                <a16:creationId xmlns:a16="http://schemas.microsoft.com/office/drawing/2014/main" id="{C93ED982-C8DC-ACA4-593A-292B02FFB38B}"/>
              </a:ext>
            </a:extLst>
          </p:cNvPr>
          <p:cNvSpPr/>
          <p:nvPr userDrawn="1"/>
        </p:nvSpPr>
        <p:spPr>
          <a:xfrm>
            <a:off x="2277562" y="4888212"/>
            <a:ext cx="691179" cy="962255"/>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pic>
        <p:nvPicPr>
          <p:cNvPr id="14" name="Picture 13">
            <a:extLst>
              <a:ext uri="{FF2B5EF4-FFF2-40B4-BE49-F238E27FC236}">
                <a16:creationId xmlns:a16="http://schemas.microsoft.com/office/drawing/2014/main" id="{79467D41-B82A-D998-604B-CD1C40CE63AC}"/>
              </a:ext>
            </a:extLst>
          </p:cNvPr>
          <p:cNvPicPr>
            <a:picLocks noChangeAspect="1"/>
          </p:cNvPicPr>
          <p:nvPr userDrawn="1"/>
        </p:nvPicPr>
        <p:blipFill>
          <a:blip r:embed="rId4"/>
          <a:stretch>
            <a:fillRect/>
          </a:stretch>
        </p:blipFill>
        <p:spPr>
          <a:xfrm>
            <a:off x="9660835" y="5889568"/>
            <a:ext cx="2082858" cy="535046"/>
          </a:xfrm>
          <a:prstGeom prst="rect">
            <a:avLst/>
          </a:prstGeom>
        </p:spPr>
      </p:pic>
      <p:cxnSp>
        <p:nvCxnSpPr>
          <p:cNvPr id="17" name="Straight Connector 16">
            <a:extLst>
              <a:ext uri="{FF2B5EF4-FFF2-40B4-BE49-F238E27FC236}">
                <a16:creationId xmlns:a16="http://schemas.microsoft.com/office/drawing/2014/main" id="{E7922D57-410F-8273-0F05-950CF2CE78E5}"/>
              </a:ext>
            </a:extLst>
          </p:cNvPr>
          <p:cNvCxnSpPr>
            <a:cxnSpLocks/>
          </p:cNvCxnSpPr>
          <p:nvPr userDrawn="1"/>
        </p:nvCxnSpPr>
        <p:spPr>
          <a:xfrm>
            <a:off x="5722098" y="2925952"/>
            <a:ext cx="0" cy="10060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189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 Add Image - Add Lin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92C4888-FCB6-FDA8-7DF0-3B33182C0ECD}"/>
              </a:ext>
            </a:extLst>
          </p:cNvPr>
          <p:cNvGrpSpPr/>
          <p:nvPr/>
        </p:nvGrpSpPr>
        <p:grpSpPr>
          <a:xfrm>
            <a:off x="4855686" y="3181726"/>
            <a:ext cx="659243" cy="494548"/>
            <a:chOff x="4954369" y="1030528"/>
            <a:chExt cx="659243" cy="494548"/>
          </a:xfrm>
        </p:grpSpPr>
        <p:sp>
          <p:nvSpPr>
            <p:cNvPr id="6" name="Freeform 5">
              <a:extLst>
                <a:ext uri="{FF2B5EF4-FFF2-40B4-BE49-F238E27FC236}">
                  <a16:creationId xmlns:a16="http://schemas.microsoft.com/office/drawing/2014/main" id="{6191F724-56E7-71C0-F227-2C8910790E3F}"/>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7" name="Picture 13">
              <a:extLst>
                <a:ext uri="{FF2B5EF4-FFF2-40B4-BE49-F238E27FC236}">
                  <a16:creationId xmlns:a16="http://schemas.microsoft.com/office/drawing/2014/main" id="{3A933938-7AB9-E254-3334-D8E04E84DD28}"/>
                </a:ext>
              </a:extLst>
            </p:cNvPr>
            <p:cNvGrpSpPr/>
            <p:nvPr/>
          </p:nvGrpSpPr>
          <p:grpSpPr>
            <a:xfrm>
              <a:off x="5103008" y="1030528"/>
              <a:ext cx="212296" cy="494548"/>
              <a:chOff x="5103008" y="1030528"/>
              <a:chExt cx="212296" cy="494548"/>
            </a:xfrm>
          </p:grpSpPr>
          <p:sp>
            <p:nvSpPr>
              <p:cNvPr id="11" name="Freeform 10">
                <a:extLst>
                  <a:ext uri="{FF2B5EF4-FFF2-40B4-BE49-F238E27FC236}">
                    <a16:creationId xmlns:a16="http://schemas.microsoft.com/office/drawing/2014/main" id="{AB3040A0-5324-0A10-01BA-EC1D791F7A26}"/>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00CC006-78AC-66BA-D8E2-A74302117AA6}"/>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1C2153B-0BC4-1B8A-CAE7-C692A271CFC2}"/>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8" name="Picture 13">
              <a:extLst>
                <a:ext uri="{FF2B5EF4-FFF2-40B4-BE49-F238E27FC236}">
                  <a16:creationId xmlns:a16="http://schemas.microsoft.com/office/drawing/2014/main" id="{2366365B-7AA2-77CD-7AAA-AF31F2EE791C}"/>
                </a:ext>
              </a:extLst>
            </p:cNvPr>
            <p:cNvGrpSpPr/>
            <p:nvPr/>
          </p:nvGrpSpPr>
          <p:grpSpPr>
            <a:xfrm>
              <a:off x="5251647" y="1030552"/>
              <a:ext cx="361965" cy="494410"/>
              <a:chOff x="5251647" y="1030552"/>
              <a:chExt cx="361965" cy="494410"/>
            </a:xfrm>
          </p:grpSpPr>
          <p:sp>
            <p:nvSpPr>
              <p:cNvPr id="9" name="Freeform 8">
                <a:extLst>
                  <a:ext uri="{FF2B5EF4-FFF2-40B4-BE49-F238E27FC236}">
                    <a16:creationId xmlns:a16="http://schemas.microsoft.com/office/drawing/2014/main" id="{46CB1726-49BE-A365-49E7-E1529B346078}"/>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DC8F851C-F685-2FFF-A58E-5C63558E47D3}"/>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pic>
        <p:nvPicPr>
          <p:cNvPr id="19" name="Graphic 18">
            <a:extLst>
              <a:ext uri="{FF2B5EF4-FFF2-40B4-BE49-F238E27FC236}">
                <a16:creationId xmlns:a16="http://schemas.microsoft.com/office/drawing/2014/main" id="{7571C155-ED5E-E4AB-8E7C-F9CAA47EEC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64501" y="373310"/>
            <a:ext cx="2379192" cy="1033786"/>
          </a:xfrm>
          <a:prstGeom prst="rect">
            <a:avLst/>
          </a:prstGeom>
        </p:spPr>
      </p:pic>
      <p:sp>
        <p:nvSpPr>
          <p:cNvPr id="21" name="Title 20">
            <a:extLst>
              <a:ext uri="{FF2B5EF4-FFF2-40B4-BE49-F238E27FC236}">
                <a16:creationId xmlns:a16="http://schemas.microsoft.com/office/drawing/2014/main" id="{7B083E82-56FB-EC61-F2DF-A4183B92DD86}"/>
              </a:ext>
            </a:extLst>
          </p:cNvPr>
          <p:cNvSpPr>
            <a:spLocks noGrp="1"/>
          </p:cNvSpPr>
          <p:nvPr userDrawn="1">
            <p:ph type="title" hasCustomPrompt="1"/>
          </p:nvPr>
        </p:nvSpPr>
        <p:spPr>
          <a:xfrm>
            <a:off x="5957099" y="2921050"/>
            <a:ext cx="5853956" cy="646331"/>
          </a:xfrm>
        </p:spPr>
        <p:txBody>
          <a:bodyPr anchor="b"/>
          <a:lstStyle>
            <a:lvl1pPr>
              <a:defRPr sz="4000" b="1"/>
            </a:lvl1pPr>
          </a:lstStyle>
          <a:p>
            <a:r>
              <a:rPr lang="en-US"/>
              <a:t>Title Here</a:t>
            </a:r>
          </a:p>
        </p:txBody>
      </p:sp>
      <p:sp>
        <p:nvSpPr>
          <p:cNvPr id="23" name="Text Placeholder 22">
            <a:extLst>
              <a:ext uri="{FF2B5EF4-FFF2-40B4-BE49-F238E27FC236}">
                <a16:creationId xmlns:a16="http://schemas.microsoft.com/office/drawing/2014/main" id="{5C355AA1-84E8-F671-5EFD-019D61157EFE}"/>
              </a:ext>
            </a:extLst>
          </p:cNvPr>
          <p:cNvSpPr>
            <a:spLocks noGrp="1"/>
          </p:cNvSpPr>
          <p:nvPr userDrawn="1">
            <p:ph type="body" sz="quarter" idx="10"/>
          </p:nvPr>
        </p:nvSpPr>
        <p:spPr>
          <a:xfrm>
            <a:off x="5957888" y="3613784"/>
            <a:ext cx="5853112" cy="384721"/>
          </a:xfrm>
        </p:spPr>
        <p:txBody>
          <a:bodyPr lIns="0" rIns="0">
            <a:spAutoFit/>
          </a:bodyPr>
          <a:lstStyle>
            <a:lvl1pPr marL="0" indent="0">
              <a:lnSpc>
                <a:spcPct val="95000"/>
              </a:lnSpc>
              <a:buNone/>
              <a:defRPr sz="2000">
                <a:solidFill>
                  <a:schemeClr val="tx2"/>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Click to edit Master text styles</a:t>
            </a:r>
          </a:p>
        </p:txBody>
      </p:sp>
      <p:sp>
        <p:nvSpPr>
          <p:cNvPr id="30" name="Picture Placeholder 29">
            <a:extLst>
              <a:ext uri="{FF2B5EF4-FFF2-40B4-BE49-F238E27FC236}">
                <a16:creationId xmlns:a16="http://schemas.microsoft.com/office/drawing/2014/main" id="{88877021-0CCE-585B-F5CE-88C2A057980B}"/>
              </a:ext>
            </a:extLst>
          </p:cNvPr>
          <p:cNvSpPr>
            <a:spLocks noGrp="1"/>
          </p:cNvSpPr>
          <p:nvPr userDrawn="1">
            <p:ph type="pic" sz="quarter" idx="11" hasCustomPrompt="1"/>
          </p:nvPr>
        </p:nvSpPr>
        <p:spPr>
          <a:xfrm>
            <a:off x="0" y="0"/>
            <a:ext cx="4367213" cy="6858000"/>
          </a:xfrm>
          <a:custGeom>
            <a:avLst/>
            <a:gdLst>
              <a:gd name="connsiteX0" fmla="*/ 0 w 4367213"/>
              <a:gd name="connsiteY0" fmla="*/ 0 h 6858000"/>
              <a:gd name="connsiteX1" fmla="*/ 2716428 w 4367213"/>
              <a:gd name="connsiteY1" fmla="*/ 2132855 h 6858000"/>
              <a:gd name="connsiteX2" fmla="*/ 2716428 w 4367213"/>
              <a:gd name="connsiteY2" fmla="*/ 2291977 h 6858000"/>
              <a:gd name="connsiteX3" fmla="*/ 2805010 w 4367213"/>
              <a:gd name="connsiteY3" fmla="*/ 2362572 h 6858000"/>
              <a:gd name="connsiteX4" fmla="*/ 2716428 w 4367213"/>
              <a:gd name="connsiteY4" fmla="*/ 2432128 h 6858000"/>
              <a:gd name="connsiteX5" fmla="*/ 2716428 w 4367213"/>
              <a:gd name="connsiteY5" fmla="*/ 2666358 h 6858000"/>
              <a:gd name="connsiteX6" fmla="*/ 2793925 w 4367213"/>
              <a:gd name="connsiteY6" fmla="*/ 2703000 h 6858000"/>
              <a:gd name="connsiteX7" fmla="*/ 3115820 w 4367213"/>
              <a:gd name="connsiteY7" fmla="*/ 2446445 h 6858000"/>
              <a:gd name="connsiteX8" fmla="*/ 4367213 w 4367213"/>
              <a:gd name="connsiteY8" fmla="*/ 3429000 h 6858000"/>
              <a:gd name="connsiteX9" fmla="*/ 3813456 w 4367213"/>
              <a:gd name="connsiteY9" fmla="*/ 3863793 h 6858000"/>
              <a:gd name="connsiteX10" fmla="*/ 3237707 w 4367213"/>
              <a:gd name="connsiteY10" fmla="*/ 3403515 h 6858000"/>
              <a:gd name="connsiteX11" fmla="*/ 3037695 w 4367213"/>
              <a:gd name="connsiteY11" fmla="*/ 3498083 h 6858000"/>
              <a:gd name="connsiteX12" fmla="*/ 3037695 w 4367213"/>
              <a:gd name="connsiteY12" fmla="*/ 4102610 h 6858000"/>
              <a:gd name="connsiteX13" fmla="*/ 3266316 w 4367213"/>
              <a:gd name="connsiteY13" fmla="*/ 4284808 h 6858000"/>
              <a:gd name="connsiteX14" fmla="*/ 3037695 w 4367213"/>
              <a:gd name="connsiteY14" fmla="*/ 4464327 h 6858000"/>
              <a:gd name="connsiteX15" fmla="*/ 3037695 w 4367213"/>
              <a:gd name="connsiteY15" fmla="*/ 4472896 h 6858000"/>
              <a:gd name="connsiteX16" fmla="*/ 2436742 w 4367213"/>
              <a:gd name="connsiteY16" fmla="*/ 4944746 h 6858000"/>
              <a:gd name="connsiteX17" fmla="*/ 2383708 w 4367213"/>
              <a:gd name="connsiteY17" fmla="*/ 4902348 h 6858000"/>
              <a:gd name="connsiteX18" fmla="*/ 2277562 w 4367213"/>
              <a:gd name="connsiteY18" fmla="*/ 4952535 h 6858000"/>
              <a:gd name="connsiteX19" fmla="*/ 2277562 w 4367213"/>
              <a:gd name="connsiteY19" fmla="*/ 5069729 h 6858000"/>
              <a:gd name="connsiteX20" fmla="*/ 0 w 4367213"/>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67213" h="6858000">
                <a:moveTo>
                  <a:pt x="0" y="0"/>
                </a:moveTo>
                <a:lnTo>
                  <a:pt x="2716428" y="2132855"/>
                </a:lnTo>
                <a:lnTo>
                  <a:pt x="2716428" y="2291977"/>
                </a:lnTo>
                <a:lnTo>
                  <a:pt x="2805010" y="2362572"/>
                </a:lnTo>
                <a:lnTo>
                  <a:pt x="2716428" y="2432128"/>
                </a:lnTo>
                <a:lnTo>
                  <a:pt x="2716428" y="2666358"/>
                </a:lnTo>
                <a:cubicBezTo>
                  <a:pt x="2716428" y="2705632"/>
                  <a:pt x="2763187" y="2727502"/>
                  <a:pt x="2793925" y="2703000"/>
                </a:cubicBezTo>
                <a:lnTo>
                  <a:pt x="3115820" y="2446445"/>
                </a:lnTo>
                <a:lnTo>
                  <a:pt x="4367213" y="3429000"/>
                </a:lnTo>
                <a:lnTo>
                  <a:pt x="3813456" y="3863793"/>
                </a:lnTo>
                <a:lnTo>
                  <a:pt x="3237707" y="3403515"/>
                </a:lnTo>
                <a:cubicBezTo>
                  <a:pt x="3158375" y="3340295"/>
                  <a:pt x="3037695" y="3396720"/>
                  <a:pt x="3037695" y="3498083"/>
                </a:cubicBezTo>
                <a:lnTo>
                  <a:pt x="3037695" y="4102610"/>
                </a:lnTo>
                <a:lnTo>
                  <a:pt x="3266316" y="4284808"/>
                </a:lnTo>
                <a:lnTo>
                  <a:pt x="3037695" y="4464327"/>
                </a:lnTo>
                <a:lnTo>
                  <a:pt x="3037695" y="4472896"/>
                </a:lnTo>
                <a:lnTo>
                  <a:pt x="2436742" y="4944746"/>
                </a:lnTo>
                <a:lnTo>
                  <a:pt x="2383708" y="4902348"/>
                </a:lnTo>
                <a:cubicBezTo>
                  <a:pt x="2341607" y="4868798"/>
                  <a:pt x="2277562" y="4898742"/>
                  <a:pt x="2277562" y="4952535"/>
                </a:cubicBezTo>
                <a:lnTo>
                  <a:pt x="2277562" y="5069729"/>
                </a:lnTo>
                <a:lnTo>
                  <a:pt x="0" y="6858000"/>
                </a:lnTo>
                <a:close/>
              </a:path>
            </a:pathLst>
          </a:custGeom>
          <a:solidFill>
            <a:schemeClr val="bg2"/>
          </a:solidFill>
        </p:spPr>
        <p:txBody>
          <a:bodyPr wrap="square">
            <a:noAutofit/>
          </a:bodyPr>
          <a:lstStyle/>
          <a:p>
            <a:r>
              <a:rPr lang="en-US"/>
              <a:t>Add image</a:t>
            </a:r>
          </a:p>
        </p:txBody>
      </p:sp>
      <p:sp>
        <p:nvSpPr>
          <p:cNvPr id="31" name="Graphic 18">
            <a:extLst>
              <a:ext uri="{FF2B5EF4-FFF2-40B4-BE49-F238E27FC236}">
                <a16:creationId xmlns:a16="http://schemas.microsoft.com/office/drawing/2014/main" id="{789BAD87-4A51-9477-4568-A7B7AE5A3FCF}"/>
              </a:ext>
            </a:extLst>
          </p:cNvPr>
          <p:cNvSpPr/>
          <p:nvPr userDrawn="1"/>
        </p:nvSpPr>
        <p:spPr>
          <a:xfrm>
            <a:off x="3037695" y="3376878"/>
            <a:ext cx="1302396" cy="1813189"/>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32" name="Graphic 18">
            <a:extLst>
              <a:ext uri="{FF2B5EF4-FFF2-40B4-BE49-F238E27FC236}">
                <a16:creationId xmlns:a16="http://schemas.microsoft.com/office/drawing/2014/main" id="{5862F8E0-4AC1-6D56-E171-727F81022898}"/>
              </a:ext>
            </a:extLst>
          </p:cNvPr>
          <p:cNvSpPr/>
          <p:nvPr userDrawn="1"/>
        </p:nvSpPr>
        <p:spPr>
          <a:xfrm>
            <a:off x="2716428" y="2010785"/>
            <a:ext cx="504627" cy="702538"/>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sp>
        <p:nvSpPr>
          <p:cNvPr id="33" name="Graphic 18">
            <a:extLst>
              <a:ext uri="{FF2B5EF4-FFF2-40B4-BE49-F238E27FC236}">
                <a16:creationId xmlns:a16="http://schemas.microsoft.com/office/drawing/2014/main" id="{C93ED982-C8DC-ACA4-593A-292B02FFB38B}"/>
              </a:ext>
            </a:extLst>
          </p:cNvPr>
          <p:cNvSpPr/>
          <p:nvPr userDrawn="1"/>
        </p:nvSpPr>
        <p:spPr>
          <a:xfrm>
            <a:off x="2277562" y="4888212"/>
            <a:ext cx="691179" cy="962255"/>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pic>
        <p:nvPicPr>
          <p:cNvPr id="14" name="Picture 13">
            <a:extLst>
              <a:ext uri="{FF2B5EF4-FFF2-40B4-BE49-F238E27FC236}">
                <a16:creationId xmlns:a16="http://schemas.microsoft.com/office/drawing/2014/main" id="{79467D41-B82A-D998-604B-CD1C40CE63AC}"/>
              </a:ext>
            </a:extLst>
          </p:cNvPr>
          <p:cNvPicPr>
            <a:picLocks noChangeAspect="1"/>
          </p:cNvPicPr>
          <p:nvPr userDrawn="1"/>
        </p:nvPicPr>
        <p:blipFill>
          <a:blip r:embed="rId4"/>
          <a:stretch>
            <a:fillRect/>
          </a:stretch>
        </p:blipFill>
        <p:spPr>
          <a:xfrm>
            <a:off x="9660835" y="5889568"/>
            <a:ext cx="2082858" cy="535046"/>
          </a:xfrm>
          <a:prstGeom prst="rect">
            <a:avLst/>
          </a:prstGeom>
        </p:spPr>
      </p:pic>
      <p:cxnSp>
        <p:nvCxnSpPr>
          <p:cNvPr id="2" name="Straight Connector 1">
            <a:extLst>
              <a:ext uri="{FF2B5EF4-FFF2-40B4-BE49-F238E27FC236}">
                <a16:creationId xmlns:a16="http://schemas.microsoft.com/office/drawing/2014/main" id="{61D2ED28-8B3E-750F-D824-C8266B3C5EC0}"/>
              </a:ext>
            </a:extLst>
          </p:cNvPr>
          <p:cNvCxnSpPr>
            <a:cxnSpLocks/>
          </p:cNvCxnSpPr>
          <p:nvPr userDrawn="1"/>
        </p:nvCxnSpPr>
        <p:spPr>
          <a:xfrm>
            <a:off x="5705856" y="-454771"/>
            <a:ext cx="0" cy="387042"/>
          </a:xfrm>
          <a:prstGeom prst="line">
            <a:avLst/>
          </a:prstGeom>
          <a:ln w="127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874AC3C-1C2A-98B3-C421-4F402DAEC219}"/>
              </a:ext>
            </a:extLst>
          </p:cNvPr>
          <p:cNvSpPr txBox="1"/>
          <p:nvPr userDrawn="1"/>
        </p:nvSpPr>
        <p:spPr>
          <a:xfrm>
            <a:off x="5833907" y="-691823"/>
            <a:ext cx="5067202" cy="646331"/>
          </a:xfrm>
          <a:prstGeom prst="rect">
            <a:avLst/>
          </a:prstGeom>
          <a:noFill/>
        </p:spPr>
        <p:txBody>
          <a:bodyPr wrap="square" rtlCol="0">
            <a:spAutoFit/>
          </a:bodyPr>
          <a:lstStyle/>
          <a:p>
            <a:r>
              <a:rPr lang="en-US"/>
              <a:t>Manually add a line the height of the text.</a:t>
            </a:r>
          </a:p>
          <a:p>
            <a:r>
              <a:rPr lang="en-US"/>
              <a:t>Line thickness = 1 pt; color = BSC Blue</a:t>
            </a:r>
          </a:p>
        </p:txBody>
      </p:sp>
      <p:cxnSp>
        <p:nvCxnSpPr>
          <p:cNvPr id="15" name="Straight Connector 14">
            <a:extLst>
              <a:ext uri="{FF2B5EF4-FFF2-40B4-BE49-F238E27FC236}">
                <a16:creationId xmlns:a16="http://schemas.microsoft.com/office/drawing/2014/main" id="{9B1EBF98-2373-A23A-5681-119329A04B62}"/>
              </a:ext>
            </a:extLst>
          </p:cNvPr>
          <p:cNvCxnSpPr>
            <a:cxnSpLocks/>
          </p:cNvCxnSpPr>
          <p:nvPr userDrawn="1"/>
        </p:nvCxnSpPr>
        <p:spPr>
          <a:xfrm>
            <a:off x="5705856" y="6901544"/>
            <a:ext cx="0" cy="387042"/>
          </a:xfrm>
          <a:prstGeom prst="line">
            <a:avLst/>
          </a:prstGeom>
          <a:ln w="12700" cap="rnd">
            <a:solidFill>
              <a:schemeClr val="tx1"/>
            </a:solidFill>
            <a:head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54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ransition Slide - wImage - Light 1">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B083E82-56FB-EC61-F2DF-A4183B92DD86}"/>
              </a:ext>
            </a:extLst>
          </p:cNvPr>
          <p:cNvSpPr>
            <a:spLocks noGrp="1"/>
          </p:cNvSpPr>
          <p:nvPr>
            <p:ph type="title" hasCustomPrompt="1"/>
          </p:nvPr>
        </p:nvSpPr>
        <p:spPr>
          <a:xfrm>
            <a:off x="5211192" y="3155752"/>
            <a:ext cx="6599863" cy="590931"/>
          </a:xfrm>
        </p:spPr>
        <p:txBody>
          <a:bodyPr/>
          <a:lstStyle>
            <a:lvl1pPr>
              <a:defRPr sz="3600" b="0">
                <a:solidFill>
                  <a:schemeClr val="accent1"/>
                </a:solidFill>
              </a:defRPr>
            </a:lvl1pPr>
          </a:lstStyle>
          <a:p>
            <a:r>
              <a:rPr lang="en-US"/>
              <a:t>Transition Slide Title</a:t>
            </a:r>
          </a:p>
        </p:txBody>
      </p:sp>
      <p:sp>
        <p:nvSpPr>
          <p:cNvPr id="15" name="Picture Placeholder 14">
            <a:extLst>
              <a:ext uri="{FF2B5EF4-FFF2-40B4-BE49-F238E27FC236}">
                <a16:creationId xmlns:a16="http://schemas.microsoft.com/office/drawing/2014/main" id="{954578C3-017E-E627-7698-13CB7A4247EE}"/>
              </a:ext>
            </a:extLst>
          </p:cNvPr>
          <p:cNvSpPr>
            <a:spLocks noGrp="1"/>
          </p:cNvSpPr>
          <p:nvPr>
            <p:ph type="pic" sz="quarter" idx="11" hasCustomPrompt="1"/>
          </p:nvPr>
        </p:nvSpPr>
        <p:spPr>
          <a:xfrm>
            <a:off x="0" y="0"/>
            <a:ext cx="4367213" cy="6858000"/>
          </a:xfrm>
          <a:custGeom>
            <a:avLst/>
            <a:gdLst>
              <a:gd name="connsiteX0" fmla="*/ 0 w 4367213"/>
              <a:gd name="connsiteY0" fmla="*/ 0 h 6858000"/>
              <a:gd name="connsiteX1" fmla="*/ 4367213 w 4367213"/>
              <a:gd name="connsiteY1" fmla="*/ 3429000 h 6858000"/>
              <a:gd name="connsiteX2" fmla="*/ 0 w 4367213"/>
              <a:gd name="connsiteY2" fmla="*/ 6858000 h 6858000"/>
              <a:gd name="connsiteX3" fmla="*/ 0 w 4367213"/>
              <a:gd name="connsiteY3" fmla="*/ 4014215 h 6858000"/>
              <a:gd name="connsiteX4" fmla="*/ 806060 w 4367213"/>
              <a:gd name="connsiteY4" fmla="*/ 3428999 h 6858000"/>
              <a:gd name="connsiteX5" fmla="*/ 0 w 4367213"/>
              <a:gd name="connsiteY5" fmla="*/ 28437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7213" h="6858000">
                <a:moveTo>
                  <a:pt x="0" y="0"/>
                </a:moveTo>
                <a:lnTo>
                  <a:pt x="4367213" y="3429000"/>
                </a:lnTo>
                <a:lnTo>
                  <a:pt x="0" y="6858000"/>
                </a:lnTo>
                <a:lnTo>
                  <a:pt x="0" y="4014215"/>
                </a:lnTo>
                <a:lnTo>
                  <a:pt x="806060" y="3428999"/>
                </a:lnTo>
                <a:lnTo>
                  <a:pt x="0" y="2843783"/>
                </a:lnTo>
                <a:close/>
              </a:path>
            </a:pathLst>
          </a:custGeom>
          <a:solidFill>
            <a:schemeClr val="bg2"/>
          </a:solidFill>
        </p:spPr>
        <p:txBody>
          <a:bodyPr wrap="square">
            <a:noAutofit/>
          </a:bodyPr>
          <a:lstStyle/>
          <a:p>
            <a:r>
              <a:rPr lang="en-US"/>
              <a:t>Add image</a:t>
            </a:r>
          </a:p>
        </p:txBody>
      </p:sp>
      <p:sp>
        <p:nvSpPr>
          <p:cNvPr id="2" name="Footer Placeholder 1">
            <a:extLst>
              <a:ext uri="{FF2B5EF4-FFF2-40B4-BE49-F238E27FC236}">
                <a16:creationId xmlns:a16="http://schemas.microsoft.com/office/drawing/2014/main" id="{0E6B43C8-6783-F4AB-EA59-3AAC7A98E7ED}"/>
              </a:ext>
            </a:extLst>
          </p:cNvPr>
          <p:cNvSpPr>
            <a:spLocks noGrp="1"/>
          </p:cNvSpPr>
          <p:nvPr>
            <p:ph type="ftr" sz="quarter" idx="12"/>
          </p:nvPr>
        </p:nvSpPr>
        <p:spPr>
          <a:xfrm>
            <a:off x="402336" y="6537960"/>
            <a:ext cx="9037741" cy="228600"/>
          </a:xfrm>
        </p:spPr>
        <p:txBody>
          <a:bodyPr/>
          <a:lstStyle>
            <a:lvl1pPr>
              <a:defRPr>
                <a:solidFill>
                  <a:schemeClr val="tx2"/>
                </a:solidFill>
              </a:defRPr>
            </a:lvl1pPr>
          </a:lstStyle>
          <a:p>
            <a:pPr>
              <a:spcBef>
                <a:spcPts val="900"/>
              </a:spcBef>
            </a:pPr>
            <a:endParaRPr lang="en-US"/>
          </a:p>
        </p:txBody>
      </p:sp>
      <p:sp>
        <p:nvSpPr>
          <p:cNvPr id="14" name="Slide Number Placeholder 13">
            <a:extLst>
              <a:ext uri="{FF2B5EF4-FFF2-40B4-BE49-F238E27FC236}">
                <a16:creationId xmlns:a16="http://schemas.microsoft.com/office/drawing/2014/main" id="{4AFBB627-D212-54AA-4409-C01F7B52F6AF}"/>
              </a:ext>
            </a:extLst>
          </p:cNvPr>
          <p:cNvSpPr>
            <a:spLocks noGrp="1"/>
          </p:cNvSpPr>
          <p:nvPr>
            <p:ph type="sldNum" sz="quarter" idx="13"/>
          </p:nvPr>
        </p:nvSpPr>
        <p:spPr/>
        <p:txBody>
          <a:bodyPr/>
          <a:lstStyle>
            <a:lvl1pPr>
              <a:defRPr>
                <a:solidFill>
                  <a:schemeClr val="tx2"/>
                </a:solidFill>
              </a:defRPr>
            </a:lvl1pPr>
          </a:lstStyle>
          <a:p>
            <a:fld id="{06527D8E-D30F-8741-AC46-BD282B720A9A}" type="slidenum">
              <a:rPr lang="en-US" smtClean="0"/>
              <a:pPr/>
              <a:t>‹#›</a:t>
            </a:fld>
            <a:endParaRPr lang="en-US"/>
          </a:p>
        </p:txBody>
      </p:sp>
      <p:pic>
        <p:nvPicPr>
          <p:cNvPr id="16" name="Picture 15">
            <a:extLst>
              <a:ext uri="{FF2B5EF4-FFF2-40B4-BE49-F238E27FC236}">
                <a16:creationId xmlns:a16="http://schemas.microsoft.com/office/drawing/2014/main" id="{D5702030-60B1-726B-CECE-15C99C8A3E50}"/>
              </a:ext>
            </a:extLst>
          </p:cNvPr>
          <p:cNvPicPr>
            <a:picLocks noChangeAspect="1"/>
          </p:cNvPicPr>
          <p:nvPr userDrawn="1"/>
        </p:nvPicPr>
        <p:blipFill>
          <a:blip r:embed="rId2"/>
          <a:stretch>
            <a:fillRect/>
          </a:stretch>
        </p:blipFill>
        <p:spPr>
          <a:xfrm>
            <a:off x="9660835" y="5889568"/>
            <a:ext cx="2082858" cy="535046"/>
          </a:xfrm>
          <a:prstGeom prst="rect">
            <a:avLst/>
          </a:prstGeom>
        </p:spPr>
      </p:pic>
      <p:grpSp>
        <p:nvGrpSpPr>
          <p:cNvPr id="5" name="Group 4">
            <a:extLst>
              <a:ext uri="{FF2B5EF4-FFF2-40B4-BE49-F238E27FC236}">
                <a16:creationId xmlns:a16="http://schemas.microsoft.com/office/drawing/2014/main" id="{0B8AB87E-7A5E-8CF4-4C1C-6093827B0C66}"/>
              </a:ext>
            </a:extLst>
          </p:cNvPr>
          <p:cNvGrpSpPr/>
          <p:nvPr/>
        </p:nvGrpSpPr>
        <p:grpSpPr>
          <a:xfrm>
            <a:off x="126472" y="3260615"/>
            <a:ext cx="448922" cy="336769"/>
            <a:chOff x="4954369" y="1030528"/>
            <a:chExt cx="659243" cy="494548"/>
          </a:xfrm>
        </p:grpSpPr>
        <p:sp>
          <p:nvSpPr>
            <p:cNvPr id="6" name="Freeform 9">
              <a:extLst>
                <a:ext uri="{FF2B5EF4-FFF2-40B4-BE49-F238E27FC236}">
                  <a16:creationId xmlns:a16="http://schemas.microsoft.com/office/drawing/2014/main" id="{1B22E04C-C7E5-18D8-7EA9-2DBF7E17B655}"/>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7" name="Picture 13">
              <a:extLst>
                <a:ext uri="{FF2B5EF4-FFF2-40B4-BE49-F238E27FC236}">
                  <a16:creationId xmlns:a16="http://schemas.microsoft.com/office/drawing/2014/main" id="{C1B6AF9A-5E9A-0B4C-1B7E-6AAC520A06A7}"/>
                </a:ext>
              </a:extLst>
            </p:cNvPr>
            <p:cNvGrpSpPr/>
            <p:nvPr/>
          </p:nvGrpSpPr>
          <p:grpSpPr>
            <a:xfrm>
              <a:off x="5103008" y="1030528"/>
              <a:ext cx="212296" cy="494548"/>
              <a:chOff x="5103008" y="1030528"/>
              <a:chExt cx="212296" cy="494548"/>
            </a:xfrm>
          </p:grpSpPr>
          <p:sp>
            <p:nvSpPr>
              <p:cNvPr id="11" name="Freeform 14">
                <a:extLst>
                  <a:ext uri="{FF2B5EF4-FFF2-40B4-BE49-F238E27FC236}">
                    <a16:creationId xmlns:a16="http://schemas.microsoft.com/office/drawing/2014/main" id="{387CD7D9-38EE-77FF-9D15-B2041E88BB5E}"/>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2" name="Freeform 15">
                <a:extLst>
                  <a:ext uri="{FF2B5EF4-FFF2-40B4-BE49-F238E27FC236}">
                    <a16:creationId xmlns:a16="http://schemas.microsoft.com/office/drawing/2014/main" id="{065E7DB1-F226-ED97-0005-BF12E3D72F08}"/>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3" name="Freeform 16">
                <a:extLst>
                  <a:ext uri="{FF2B5EF4-FFF2-40B4-BE49-F238E27FC236}">
                    <a16:creationId xmlns:a16="http://schemas.microsoft.com/office/drawing/2014/main" id="{97A068F1-341F-FB9B-DF5D-69EEAF86A0E8}"/>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8" name="Picture 13">
              <a:extLst>
                <a:ext uri="{FF2B5EF4-FFF2-40B4-BE49-F238E27FC236}">
                  <a16:creationId xmlns:a16="http://schemas.microsoft.com/office/drawing/2014/main" id="{D543A9F5-887F-B468-1D7D-0C0AC1AB44BB}"/>
                </a:ext>
              </a:extLst>
            </p:cNvPr>
            <p:cNvGrpSpPr/>
            <p:nvPr/>
          </p:nvGrpSpPr>
          <p:grpSpPr>
            <a:xfrm>
              <a:off x="5251647" y="1030552"/>
              <a:ext cx="361965" cy="494410"/>
              <a:chOff x="5251647" y="1030552"/>
              <a:chExt cx="361965" cy="494410"/>
            </a:xfrm>
          </p:grpSpPr>
          <p:sp>
            <p:nvSpPr>
              <p:cNvPr id="9" name="Freeform 12">
                <a:extLst>
                  <a:ext uri="{FF2B5EF4-FFF2-40B4-BE49-F238E27FC236}">
                    <a16:creationId xmlns:a16="http://schemas.microsoft.com/office/drawing/2014/main" id="{4EEE8EA2-3E2D-3B21-4F38-33A86967A4B0}"/>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0" name="Freeform 13">
                <a:extLst>
                  <a:ext uri="{FF2B5EF4-FFF2-40B4-BE49-F238E27FC236}">
                    <a16:creationId xmlns:a16="http://schemas.microsoft.com/office/drawing/2014/main" id="{21E022BB-9F7F-24EF-E428-17D75FE6697E}"/>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6741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ransition Slide - wImage - Dar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B296FB-829E-A25D-B8EF-6D84EF15D9F3}"/>
              </a:ext>
            </a:extLst>
          </p:cNvPr>
          <p:cNvSpPr/>
          <p:nvPr userDrawn="1"/>
        </p:nvSpPr>
        <p:spPr>
          <a:xfrm>
            <a:off x="0" y="0"/>
            <a:ext cx="12191999" cy="6858000"/>
          </a:xfrm>
          <a:prstGeom prst="rect">
            <a:avLst/>
          </a:prstGeom>
          <a:gradFill>
            <a:gsLst>
              <a:gs pos="3000">
                <a:srgbClr val="00517F"/>
              </a:gs>
              <a:gs pos="71000">
                <a:srgbClr val="008AA7"/>
              </a:gs>
              <a:gs pos="30000">
                <a:srgbClr val="005E88"/>
              </a:gs>
              <a:gs pos="0">
                <a:schemeClr val="tx1"/>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a:p>
        </p:txBody>
      </p:sp>
      <p:pic>
        <p:nvPicPr>
          <p:cNvPr id="7" name="Picture 6">
            <a:extLst>
              <a:ext uri="{FF2B5EF4-FFF2-40B4-BE49-F238E27FC236}">
                <a16:creationId xmlns:a16="http://schemas.microsoft.com/office/drawing/2014/main" id="{85B7109A-EC36-303F-2B22-5AA9F748C186}"/>
              </a:ext>
            </a:extLst>
          </p:cNvPr>
          <p:cNvPicPr>
            <a:picLocks noChangeAspect="1"/>
          </p:cNvPicPr>
          <p:nvPr userDrawn="1"/>
        </p:nvPicPr>
        <p:blipFill>
          <a:blip r:embed="rId2"/>
          <a:stretch>
            <a:fillRect/>
          </a:stretch>
        </p:blipFill>
        <p:spPr>
          <a:xfrm>
            <a:off x="9655455" y="5888736"/>
            <a:ext cx="2091543" cy="535046"/>
          </a:xfrm>
          <a:prstGeom prst="rect">
            <a:avLst/>
          </a:prstGeom>
        </p:spPr>
      </p:pic>
      <p:sp>
        <p:nvSpPr>
          <p:cNvPr id="4" name="Title 3">
            <a:extLst>
              <a:ext uri="{FF2B5EF4-FFF2-40B4-BE49-F238E27FC236}">
                <a16:creationId xmlns:a16="http://schemas.microsoft.com/office/drawing/2014/main" id="{BA377B04-6282-FA50-3711-4A54038F1CF4}"/>
              </a:ext>
            </a:extLst>
          </p:cNvPr>
          <p:cNvSpPr>
            <a:spLocks noGrp="1"/>
          </p:cNvSpPr>
          <p:nvPr>
            <p:ph type="title" hasCustomPrompt="1"/>
          </p:nvPr>
        </p:nvSpPr>
        <p:spPr>
          <a:xfrm>
            <a:off x="5212080" y="3145891"/>
            <a:ext cx="5849497" cy="590931"/>
          </a:xfrm>
        </p:spPr>
        <p:txBody>
          <a:bodyPr/>
          <a:lstStyle>
            <a:lvl1pPr>
              <a:defRPr>
                <a:solidFill>
                  <a:schemeClr val="bg1"/>
                </a:solidFill>
              </a:defRPr>
            </a:lvl1pPr>
          </a:lstStyle>
          <a:p>
            <a:r>
              <a:rPr lang="en-US"/>
              <a:t>Slide Transition Title</a:t>
            </a:r>
          </a:p>
        </p:txBody>
      </p:sp>
      <p:sp>
        <p:nvSpPr>
          <p:cNvPr id="6" name="Picture Placeholder 5">
            <a:extLst>
              <a:ext uri="{FF2B5EF4-FFF2-40B4-BE49-F238E27FC236}">
                <a16:creationId xmlns:a16="http://schemas.microsoft.com/office/drawing/2014/main" id="{2EB88EEB-2752-B2AC-2418-ED0044ECDABD}"/>
              </a:ext>
            </a:extLst>
          </p:cNvPr>
          <p:cNvSpPr>
            <a:spLocks noGrp="1"/>
          </p:cNvSpPr>
          <p:nvPr>
            <p:ph type="pic" sz="quarter" idx="10"/>
          </p:nvPr>
        </p:nvSpPr>
        <p:spPr>
          <a:xfrm>
            <a:off x="393452" y="381965"/>
            <a:ext cx="4391612" cy="6089856"/>
          </a:xfrm>
          <a:custGeom>
            <a:avLst/>
            <a:gdLst>
              <a:gd name="connsiteX0" fmla="*/ 0 w 3951288"/>
              <a:gd name="connsiteY0" fmla="*/ 0 h 5529262"/>
              <a:gd name="connsiteX1" fmla="*/ 471586 w 3951288"/>
              <a:gd name="connsiteY1" fmla="*/ 0 h 5529262"/>
              <a:gd name="connsiteX2" fmla="*/ 3951288 w 3951288"/>
              <a:gd name="connsiteY2" fmla="*/ 2764631 h 5529262"/>
              <a:gd name="connsiteX3" fmla="*/ 471586 w 3951288"/>
              <a:gd name="connsiteY3" fmla="*/ 5529262 h 5529262"/>
              <a:gd name="connsiteX4" fmla="*/ 0 w 3951288"/>
              <a:gd name="connsiteY4" fmla="*/ 5529262 h 5529262"/>
              <a:gd name="connsiteX5" fmla="*/ 0 w 3951288"/>
              <a:gd name="connsiteY5" fmla="*/ 0 h 5529262"/>
              <a:gd name="connsiteX0" fmla="*/ 58948 w 4010236"/>
              <a:gd name="connsiteY0" fmla="*/ 532053 h 6061315"/>
              <a:gd name="connsiteX1" fmla="*/ 530534 w 4010236"/>
              <a:gd name="connsiteY1" fmla="*/ 532053 h 6061315"/>
              <a:gd name="connsiteX2" fmla="*/ 4010236 w 4010236"/>
              <a:gd name="connsiteY2" fmla="*/ 3296684 h 6061315"/>
              <a:gd name="connsiteX3" fmla="*/ 530534 w 4010236"/>
              <a:gd name="connsiteY3" fmla="*/ 6061315 h 6061315"/>
              <a:gd name="connsiteX4" fmla="*/ 58948 w 4010236"/>
              <a:gd name="connsiteY4" fmla="*/ 6061315 h 6061315"/>
              <a:gd name="connsiteX5" fmla="*/ 58948 w 4010236"/>
              <a:gd name="connsiteY5" fmla="*/ 532053 h 6061315"/>
              <a:gd name="connsiteX0" fmla="*/ 54849 w 4014682"/>
              <a:gd name="connsiteY0" fmla="*/ 712225 h 5865472"/>
              <a:gd name="connsiteX1" fmla="*/ 534980 w 4014682"/>
              <a:gd name="connsiteY1" fmla="*/ 336210 h 5865472"/>
              <a:gd name="connsiteX2" fmla="*/ 4014682 w 4014682"/>
              <a:gd name="connsiteY2" fmla="*/ 3100841 h 5865472"/>
              <a:gd name="connsiteX3" fmla="*/ 534980 w 4014682"/>
              <a:gd name="connsiteY3" fmla="*/ 5865472 h 5865472"/>
              <a:gd name="connsiteX4" fmla="*/ 63394 w 4014682"/>
              <a:gd name="connsiteY4" fmla="*/ 5865472 h 5865472"/>
              <a:gd name="connsiteX5" fmla="*/ 54849 w 4014682"/>
              <a:gd name="connsiteY5" fmla="*/ 712225 h 5865472"/>
              <a:gd name="connsiteX0" fmla="*/ 27102 w 3986935"/>
              <a:gd name="connsiteY0" fmla="*/ 546846 h 5700093"/>
              <a:gd name="connsiteX1" fmla="*/ 507233 w 3986935"/>
              <a:gd name="connsiteY1" fmla="*/ 170831 h 5700093"/>
              <a:gd name="connsiteX2" fmla="*/ 3986935 w 3986935"/>
              <a:gd name="connsiteY2" fmla="*/ 2935462 h 5700093"/>
              <a:gd name="connsiteX3" fmla="*/ 507233 w 3986935"/>
              <a:gd name="connsiteY3" fmla="*/ 5700093 h 5700093"/>
              <a:gd name="connsiteX4" fmla="*/ 35647 w 3986935"/>
              <a:gd name="connsiteY4" fmla="*/ 5700093 h 5700093"/>
              <a:gd name="connsiteX5" fmla="*/ 27102 w 3986935"/>
              <a:gd name="connsiteY5" fmla="*/ 546846 h 5700093"/>
              <a:gd name="connsiteX0" fmla="*/ 27102 w 3986935"/>
              <a:gd name="connsiteY0" fmla="*/ 376334 h 5529581"/>
              <a:gd name="connsiteX1" fmla="*/ 507233 w 3986935"/>
              <a:gd name="connsiteY1" fmla="*/ 319 h 5529581"/>
              <a:gd name="connsiteX2" fmla="*/ 3986935 w 3986935"/>
              <a:gd name="connsiteY2" fmla="*/ 2764950 h 5529581"/>
              <a:gd name="connsiteX3" fmla="*/ 507233 w 3986935"/>
              <a:gd name="connsiteY3" fmla="*/ 5529581 h 5529581"/>
              <a:gd name="connsiteX4" fmla="*/ 35647 w 3986935"/>
              <a:gd name="connsiteY4" fmla="*/ 5529581 h 5529581"/>
              <a:gd name="connsiteX5" fmla="*/ 27102 w 3986935"/>
              <a:gd name="connsiteY5" fmla="*/ 376334 h 5529581"/>
              <a:gd name="connsiteX0" fmla="*/ 55976 w 4015809"/>
              <a:gd name="connsiteY0" fmla="*/ 530438 h 5683685"/>
              <a:gd name="connsiteX1" fmla="*/ 553199 w 4015809"/>
              <a:gd name="connsiteY1" fmla="*/ 171515 h 5683685"/>
              <a:gd name="connsiteX2" fmla="*/ 4015809 w 4015809"/>
              <a:gd name="connsiteY2" fmla="*/ 2919054 h 5683685"/>
              <a:gd name="connsiteX3" fmla="*/ 536107 w 4015809"/>
              <a:gd name="connsiteY3" fmla="*/ 5683685 h 5683685"/>
              <a:gd name="connsiteX4" fmla="*/ 64521 w 4015809"/>
              <a:gd name="connsiteY4" fmla="*/ 5683685 h 5683685"/>
              <a:gd name="connsiteX5" fmla="*/ 55976 w 4015809"/>
              <a:gd name="connsiteY5" fmla="*/ 530438 h 5683685"/>
              <a:gd name="connsiteX0" fmla="*/ 55976 w 4015809"/>
              <a:gd name="connsiteY0" fmla="*/ 553963 h 5707210"/>
              <a:gd name="connsiteX1" fmla="*/ 553199 w 4015809"/>
              <a:gd name="connsiteY1" fmla="*/ 195040 h 5707210"/>
              <a:gd name="connsiteX2" fmla="*/ 4015809 w 4015809"/>
              <a:gd name="connsiteY2" fmla="*/ 2942579 h 5707210"/>
              <a:gd name="connsiteX3" fmla="*/ 536107 w 4015809"/>
              <a:gd name="connsiteY3" fmla="*/ 5707210 h 5707210"/>
              <a:gd name="connsiteX4" fmla="*/ 64521 w 4015809"/>
              <a:gd name="connsiteY4" fmla="*/ 5707210 h 5707210"/>
              <a:gd name="connsiteX5" fmla="*/ 55976 w 4015809"/>
              <a:gd name="connsiteY5" fmla="*/ 553963 h 5707210"/>
              <a:gd name="connsiteX0" fmla="*/ 55976 w 4015809"/>
              <a:gd name="connsiteY0" fmla="*/ 454363 h 5607610"/>
              <a:gd name="connsiteX1" fmla="*/ 553199 w 4015809"/>
              <a:gd name="connsiteY1" fmla="*/ 95440 h 5607610"/>
              <a:gd name="connsiteX2" fmla="*/ 4015809 w 4015809"/>
              <a:gd name="connsiteY2" fmla="*/ 2842979 h 5607610"/>
              <a:gd name="connsiteX3" fmla="*/ 536107 w 4015809"/>
              <a:gd name="connsiteY3" fmla="*/ 5607610 h 5607610"/>
              <a:gd name="connsiteX4" fmla="*/ 64521 w 4015809"/>
              <a:gd name="connsiteY4" fmla="*/ 5607610 h 5607610"/>
              <a:gd name="connsiteX5" fmla="*/ 55976 w 4015809"/>
              <a:gd name="connsiteY5" fmla="*/ 454363 h 5607610"/>
              <a:gd name="connsiteX0" fmla="*/ 59396 w 4019229"/>
              <a:gd name="connsiteY0" fmla="*/ 437367 h 5590614"/>
              <a:gd name="connsiteX1" fmla="*/ 607894 w 4019229"/>
              <a:gd name="connsiteY1" fmla="*/ 121173 h 5590614"/>
              <a:gd name="connsiteX2" fmla="*/ 4019229 w 4019229"/>
              <a:gd name="connsiteY2" fmla="*/ 2825983 h 5590614"/>
              <a:gd name="connsiteX3" fmla="*/ 539527 w 4019229"/>
              <a:gd name="connsiteY3" fmla="*/ 5590614 h 5590614"/>
              <a:gd name="connsiteX4" fmla="*/ 67941 w 4019229"/>
              <a:gd name="connsiteY4" fmla="*/ 5590614 h 5590614"/>
              <a:gd name="connsiteX5" fmla="*/ 59396 w 4019229"/>
              <a:gd name="connsiteY5" fmla="*/ 437367 h 5590614"/>
              <a:gd name="connsiteX0" fmla="*/ 59396 w 4019229"/>
              <a:gd name="connsiteY0" fmla="*/ 526482 h 5679729"/>
              <a:gd name="connsiteX1" fmla="*/ 607894 w 4019229"/>
              <a:gd name="connsiteY1" fmla="*/ 210288 h 5679729"/>
              <a:gd name="connsiteX2" fmla="*/ 4019229 w 4019229"/>
              <a:gd name="connsiteY2" fmla="*/ 2915098 h 5679729"/>
              <a:gd name="connsiteX3" fmla="*/ 539527 w 4019229"/>
              <a:gd name="connsiteY3" fmla="*/ 5679729 h 5679729"/>
              <a:gd name="connsiteX4" fmla="*/ 67941 w 4019229"/>
              <a:gd name="connsiteY4" fmla="*/ 5679729 h 5679729"/>
              <a:gd name="connsiteX5" fmla="*/ 59396 w 4019229"/>
              <a:gd name="connsiteY5" fmla="*/ 526482 h 5679729"/>
              <a:gd name="connsiteX0" fmla="*/ 27773 w 3987606"/>
              <a:gd name="connsiteY0" fmla="*/ 344650 h 5497897"/>
              <a:gd name="connsiteX1" fmla="*/ 576271 w 3987606"/>
              <a:gd name="connsiteY1" fmla="*/ 28456 h 5497897"/>
              <a:gd name="connsiteX2" fmla="*/ 3987606 w 3987606"/>
              <a:gd name="connsiteY2" fmla="*/ 2733266 h 5497897"/>
              <a:gd name="connsiteX3" fmla="*/ 507904 w 3987606"/>
              <a:gd name="connsiteY3" fmla="*/ 5497897 h 5497897"/>
              <a:gd name="connsiteX4" fmla="*/ 36318 w 3987606"/>
              <a:gd name="connsiteY4" fmla="*/ 5497897 h 5497897"/>
              <a:gd name="connsiteX5" fmla="*/ 27773 w 3987606"/>
              <a:gd name="connsiteY5" fmla="*/ 344650 h 5497897"/>
              <a:gd name="connsiteX0" fmla="*/ 27773 w 3987606"/>
              <a:gd name="connsiteY0" fmla="*/ 341881 h 5495128"/>
              <a:gd name="connsiteX1" fmla="*/ 576271 w 3987606"/>
              <a:gd name="connsiteY1" fmla="*/ 25687 h 5495128"/>
              <a:gd name="connsiteX2" fmla="*/ 3987606 w 3987606"/>
              <a:gd name="connsiteY2" fmla="*/ 2730497 h 5495128"/>
              <a:gd name="connsiteX3" fmla="*/ 507904 w 3987606"/>
              <a:gd name="connsiteY3" fmla="*/ 5495128 h 5495128"/>
              <a:gd name="connsiteX4" fmla="*/ 36318 w 3987606"/>
              <a:gd name="connsiteY4" fmla="*/ 5495128 h 5495128"/>
              <a:gd name="connsiteX5" fmla="*/ 27773 w 3987606"/>
              <a:gd name="connsiteY5" fmla="*/ 341881 h 5495128"/>
              <a:gd name="connsiteX0" fmla="*/ 34059 w 3985346"/>
              <a:gd name="connsiteY0" fmla="*/ 356262 h 5492417"/>
              <a:gd name="connsiteX1" fmla="*/ 574011 w 3985346"/>
              <a:gd name="connsiteY1" fmla="*/ 22976 h 5492417"/>
              <a:gd name="connsiteX2" fmla="*/ 3985346 w 3985346"/>
              <a:gd name="connsiteY2" fmla="*/ 2727786 h 5492417"/>
              <a:gd name="connsiteX3" fmla="*/ 505644 w 3985346"/>
              <a:gd name="connsiteY3" fmla="*/ 5492417 h 5492417"/>
              <a:gd name="connsiteX4" fmla="*/ 34058 w 3985346"/>
              <a:gd name="connsiteY4" fmla="*/ 5492417 h 5492417"/>
              <a:gd name="connsiteX5" fmla="*/ 34059 w 3985346"/>
              <a:gd name="connsiteY5" fmla="*/ 356262 h 5492417"/>
              <a:gd name="connsiteX0" fmla="*/ 34059 w 3985346"/>
              <a:gd name="connsiteY0" fmla="*/ 378028 h 5514183"/>
              <a:gd name="connsiteX1" fmla="*/ 574011 w 3985346"/>
              <a:gd name="connsiteY1" fmla="*/ 44742 h 5514183"/>
              <a:gd name="connsiteX2" fmla="*/ 3985346 w 3985346"/>
              <a:gd name="connsiteY2" fmla="*/ 2749552 h 5514183"/>
              <a:gd name="connsiteX3" fmla="*/ 505644 w 3985346"/>
              <a:gd name="connsiteY3" fmla="*/ 5514183 h 5514183"/>
              <a:gd name="connsiteX4" fmla="*/ 34058 w 3985346"/>
              <a:gd name="connsiteY4" fmla="*/ 5514183 h 5514183"/>
              <a:gd name="connsiteX5" fmla="*/ 34059 w 3985346"/>
              <a:gd name="connsiteY5" fmla="*/ 378028 h 5514183"/>
              <a:gd name="connsiteX0" fmla="*/ 34059 w 3985346"/>
              <a:gd name="connsiteY0" fmla="*/ 367063 h 5503218"/>
              <a:gd name="connsiteX1" fmla="*/ 574011 w 3985346"/>
              <a:gd name="connsiteY1" fmla="*/ 33777 h 5503218"/>
              <a:gd name="connsiteX2" fmla="*/ 3985346 w 3985346"/>
              <a:gd name="connsiteY2" fmla="*/ 2738587 h 5503218"/>
              <a:gd name="connsiteX3" fmla="*/ 505644 w 3985346"/>
              <a:gd name="connsiteY3" fmla="*/ 5503218 h 5503218"/>
              <a:gd name="connsiteX4" fmla="*/ 34058 w 3985346"/>
              <a:gd name="connsiteY4" fmla="*/ 5503218 h 5503218"/>
              <a:gd name="connsiteX5" fmla="*/ 34059 w 3985346"/>
              <a:gd name="connsiteY5" fmla="*/ 367063 h 5503218"/>
              <a:gd name="connsiteX0" fmla="*/ 63293 w 4014580"/>
              <a:gd name="connsiteY0" fmla="*/ 367063 h 6007683"/>
              <a:gd name="connsiteX1" fmla="*/ 603245 w 4014580"/>
              <a:gd name="connsiteY1" fmla="*/ 33777 h 6007683"/>
              <a:gd name="connsiteX2" fmla="*/ 4014580 w 4014580"/>
              <a:gd name="connsiteY2" fmla="*/ 2738587 h 6007683"/>
              <a:gd name="connsiteX3" fmla="*/ 534878 w 4014580"/>
              <a:gd name="connsiteY3" fmla="*/ 5503218 h 6007683"/>
              <a:gd name="connsiteX4" fmla="*/ 63292 w 4014580"/>
              <a:gd name="connsiteY4" fmla="*/ 5503218 h 6007683"/>
              <a:gd name="connsiteX5" fmla="*/ 63293 w 4014580"/>
              <a:gd name="connsiteY5" fmla="*/ 367063 h 6007683"/>
              <a:gd name="connsiteX0" fmla="*/ 58823 w 4010110"/>
              <a:gd name="connsiteY0" fmla="*/ 518254 h 5972813"/>
              <a:gd name="connsiteX1" fmla="*/ 598775 w 4010110"/>
              <a:gd name="connsiteY1" fmla="*/ 184968 h 5972813"/>
              <a:gd name="connsiteX2" fmla="*/ 4010110 w 4010110"/>
              <a:gd name="connsiteY2" fmla="*/ 2889778 h 5972813"/>
              <a:gd name="connsiteX3" fmla="*/ 530408 w 4010110"/>
              <a:gd name="connsiteY3" fmla="*/ 5654409 h 5972813"/>
              <a:gd name="connsiteX4" fmla="*/ 67368 w 4010110"/>
              <a:gd name="connsiteY4" fmla="*/ 5286940 h 5972813"/>
              <a:gd name="connsiteX5" fmla="*/ 58823 w 4010110"/>
              <a:gd name="connsiteY5" fmla="*/ 518254 h 5972813"/>
              <a:gd name="connsiteX0" fmla="*/ 35918 w 3987205"/>
              <a:gd name="connsiteY0" fmla="*/ 518254 h 5956709"/>
              <a:gd name="connsiteX1" fmla="*/ 575870 w 3987205"/>
              <a:gd name="connsiteY1" fmla="*/ 184968 h 5956709"/>
              <a:gd name="connsiteX2" fmla="*/ 3987205 w 3987205"/>
              <a:gd name="connsiteY2" fmla="*/ 2889778 h 5956709"/>
              <a:gd name="connsiteX3" fmla="*/ 507503 w 3987205"/>
              <a:gd name="connsiteY3" fmla="*/ 5654409 h 5956709"/>
              <a:gd name="connsiteX4" fmla="*/ 44463 w 3987205"/>
              <a:gd name="connsiteY4" fmla="*/ 5286940 h 5956709"/>
              <a:gd name="connsiteX5" fmla="*/ 35918 w 3987205"/>
              <a:gd name="connsiteY5" fmla="*/ 518254 h 5956709"/>
              <a:gd name="connsiteX0" fmla="*/ 21610 w 3972897"/>
              <a:gd name="connsiteY0" fmla="*/ 538584 h 5977039"/>
              <a:gd name="connsiteX1" fmla="*/ 561562 w 3972897"/>
              <a:gd name="connsiteY1" fmla="*/ 205298 h 5977039"/>
              <a:gd name="connsiteX2" fmla="*/ 3972897 w 3972897"/>
              <a:gd name="connsiteY2" fmla="*/ 2910108 h 5977039"/>
              <a:gd name="connsiteX3" fmla="*/ 493195 w 3972897"/>
              <a:gd name="connsiteY3" fmla="*/ 5674739 h 5977039"/>
              <a:gd name="connsiteX4" fmla="*/ 30155 w 3972897"/>
              <a:gd name="connsiteY4" fmla="*/ 5307270 h 5977039"/>
              <a:gd name="connsiteX5" fmla="*/ 21610 w 3972897"/>
              <a:gd name="connsiteY5" fmla="*/ 538584 h 5977039"/>
              <a:gd name="connsiteX0" fmla="*/ 21610 w 3972897"/>
              <a:gd name="connsiteY0" fmla="*/ 368125 h 5806580"/>
              <a:gd name="connsiteX1" fmla="*/ 561562 w 3972897"/>
              <a:gd name="connsiteY1" fmla="*/ 34839 h 5806580"/>
              <a:gd name="connsiteX2" fmla="*/ 3972897 w 3972897"/>
              <a:gd name="connsiteY2" fmla="*/ 2739649 h 5806580"/>
              <a:gd name="connsiteX3" fmla="*/ 493195 w 3972897"/>
              <a:gd name="connsiteY3" fmla="*/ 5504280 h 5806580"/>
              <a:gd name="connsiteX4" fmla="*/ 30155 w 3972897"/>
              <a:gd name="connsiteY4" fmla="*/ 5136811 h 5806580"/>
              <a:gd name="connsiteX5" fmla="*/ 21610 w 3972897"/>
              <a:gd name="connsiteY5" fmla="*/ 368125 h 5806580"/>
              <a:gd name="connsiteX0" fmla="*/ 17850 w 3969137"/>
              <a:gd name="connsiteY0" fmla="*/ 368125 h 5664287"/>
              <a:gd name="connsiteX1" fmla="*/ 557802 w 3969137"/>
              <a:gd name="connsiteY1" fmla="*/ 34839 h 5664287"/>
              <a:gd name="connsiteX2" fmla="*/ 3969137 w 3969137"/>
              <a:gd name="connsiteY2" fmla="*/ 2739649 h 5664287"/>
              <a:gd name="connsiteX3" fmla="*/ 489435 w 3969137"/>
              <a:gd name="connsiteY3" fmla="*/ 5504280 h 5664287"/>
              <a:gd name="connsiteX4" fmla="*/ 26395 w 3969137"/>
              <a:gd name="connsiteY4" fmla="*/ 5136811 h 5664287"/>
              <a:gd name="connsiteX5" fmla="*/ 17850 w 3969137"/>
              <a:gd name="connsiteY5" fmla="*/ 368125 h 5664287"/>
              <a:gd name="connsiteX0" fmla="*/ 51 w 3951338"/>
              <a:gd name="connsiteY0" fmla="*/ 368125 h 5547711"/>
              <a:gd name="connsiteX1" fmla="*/ 540003 w 3951338"/>
              <a:gd name="connsiteY1" fmla="*/ 34839 h 5547711"/>
              <a:gd name="connsiteX2" fmla="*/ 3951338 w 3951338"/>
              <a:gd name="connsiteY2" fmla="*/ 2739649 h 5547711"/>
              <a:gd name="connsiteX3" fmla="*/ 471636 w 3951338"/>
              <a:gd name="connsiteY3" fmla="*/ 5504280 h 5547711"/>
              <a:gd name="connsiteX4" fmla="*/ 8596 w 3951338"/>
              <a:gd name="connsiteY4" fmla="*/ 5136811 h 5547711"/>
              <a:gd name="connsiteX5" fmla="*/ 51 w 3951338"/>
              <a:gd name="connsiteY5" fmla="*/ 368125 h 5547711"/>
              <a:gd name="connsiteX0" fmla="*/ 51 w 3951338"/>
              <a:gd name="connsiteY0" fmla="*/ 368125 h 5797279"/>
              <a:gd name="connsiteX1" fmla="*/ 540003 w 3951338"/>
              <a:gd name="connsiteY1" fmla="*/ 34839 h 5797279"/>
              <a:gd name="connsiteX2" fmla="*/ 3951338 w 3951338"/>
              <a:gd name="connsiteY2" fmla="*/ 2739649 h 5797279"/>
              <a:gd name="connsiteX3" fmla="*/ 471636 w 3951338"/>
              <a:gd name="connsiteY3" fmla="*/ 5504280 h 5797279"/>
              <a:gd name="connsiteX4" fmla="*/ 8596 w 3951338"/>
              <a:gd name="connsiteY4" fmla="*/ 5136811 h 5797279"/>
              <a:gd name="connsiteX5" fmla="*/ 51 w 3951338"/>
              <a:gd name="connsiteY5" fmla="*/ 368125 h 5797279"/>
              <a:gd name="connsiteX0" fmla="*/ 51 w 3951338"/>
              <a:gd name="connsiteY0" fmla="*/ 368125 h 5836384"/>
              <a:gd name="connsiteX1" fmla="*/ 540003 w 3951338"/>
              <a:gd name="connsiteY1" fmla="*/ 34839 h 5836384"/>
              <a:gd name="connsiteX2" fmla="*/ 3951338 w 3951338"/>
              <a:gd name="connsiteY2" fmla="*/ 2739649 h 5836384"/>
              <a:gd name="connsiteX3" fmla="*/ 471636 w 3951338"/>
              <a:gd name="connsiteY3" fmla="*/ 5504280 h 5836384"/>
              <a:gd name="connsiteX4" fmla="*/ 8596 w 3951338"/>
              <a:gd name="connsiteY4" fmla="*/ 5136811 h 5836384"/>
              <a:gd name="connsiteX5" fmla="*/ 51 w 3951338"/>
              <a:gd name="connsiteY5" fmla="*/ 368125 h 5836384"/>
              <a:gd name="connsiteX0" fmla="*/ 34390 w 3985677"/>
              <a:gd name="connsiteY0" fmla="*/ 368125 h 5787161"/>
              <a:gd name="connsiteX1" fmla="*/ 574342 w 3985677"/>
              <a:gd name="connsiteY1" fmla="*/ 34839 h 5787161"/>
              <a:gd name="connsiteX2" fmla="*/ 3985677 w 3985677"/>
              <a:gd name="connsiteY2" fmla="*/ 2739649 h 5787161"/>
              <a:gd name="connsiteX3" fmla="*/ 599979 w 3985677"/>
              <a:gd name="connsiteY3" fmla="*/ 5427368 h 5787161"/>
              <a:gd name="connsiteX4" fmla="*/ 42935 w 3985677"/>
              <a:gd name="connsiteY4" fmla="*/ 5136811 h 5787161"/>
              <a:gd name="connsiteX5" fmla="*/ 34390 w 3985677"/>
              <a:gd name="connsiteY5" fmla="*/ 368125 h 5787161"/>
              <a:gd name="connsiteX0" fmla="*/ 34390 w 3985677"/>
              <a:gd name="connsiteY0" fmla="*/ 368125 h 5635510"/>
              <a:gd name="connsiteX1" fmla="*/ 574342 w 3985677"/>
              <a:gd name="connsiteY1" fmla="*/ 34839 h 5635510"/>
              <a:gd name="connsiteX2" fmla="*/ 3985677 w 3985677"/>
              <a:gd name="connsiteY2" fmla="*/ 2739649 h 5635510"/>
              <a:gd name="connsiteX3" fmla="*/ 599979 w 3985677"/>
              <a:gd name="connsiteY3" fmla="*/ 5427368 h 5635510"/>
              <a:gd name="connsiteX4" fmla="*/ 42935 w 3985677"/>
              <a:gd name="connsiteY4" fmla="*/ 5136811 h 5635510"/>
              <a:gd name="connsiteX5" fmla="*/ 34390 w 3985677"/>
              <a:gd name="connsiteY5" fmla="*/ 368125 h 5635510"/>
              <a:gd name="connsiteX0" fmla="*/ 51 w 3951338"/>
              <a:gd name="connsiteY0" fmla="*/ 368125 h 5470816"/>
              <a:gd name="connsiteX1" fmla="*/ 540003 w 3951338"/>
              <a:gd name="connsiteY1" fmla="*/ 34839 h 5470816"/>
              <a:gd name="connsiteX2" fmla="*/ 3951338 w 3951338"/>
              <a:gd name="connsiteY2" fmla="*/ 2739649 h 5470816"/>
              <a:gd name="connsiteX3" fmla="*/ 565640 w 3951338"/>
              <a:gd name="connsiteY3" fmla="*/ 5427368 h 5470816"/>
              <a:gd name="connsiteX4" fmla="*/ 8596 w 3951338"/>
              <a:gd name="connsiteY4" fmla="*/ 5136811 h 5470816"/>
              <a:gd name="connsiteX5" fmla="*/ 51 w 3951338"/>
              <a:gd name="connsiteY5" fmla="*/ 368125 h 5470816"/>
              <a:gd name="connsiteX0" fmla="*/ 51 w 3951338"/>
              <a:gd name="connsiteY0" fmla="*/ 368125 h 5485895"/>
              <a:gd name="connsiteX1" fmla="*/ 540003 w 3951338"/>
              <a:gd name="connsiteY1" fmla="*/ 34839 h 5485895"/>
              <a:gd name="connsiteX2" fmla="*/ 3951338 w 3951338"/>
              <a:gd name="connsiteY2" fmla="*/ 2739649 h 5485895"/>
              <a:gd name="connsiteX3" fmla="*/ 565640 w 3951338"/>
              <a:gd name="connsiteY3" fmla="*/ 5427368 h 5485895"/>
              <a:gd name="connsiteX4" fmla="*/ 8596 w 3951338"/>
              <a:gd name="connsiteY4" fmla="*/ 5136811 h 5485895"/>
              <a:gd name="connsiteX5" fmla="*/ 51 w 3951338"/>
              <a:gd name="connsiteY5" fmla="*/ 368125 h 5485895"/>
              <a:gd name="connsiteX0" fmla="*/ 51 w 3951338"/>
              <a:gd name="connsiteY0" fmla="*/ 368125 h 5489671"/>
              <a:gd name="connsiteX1" fmla="*/ 540003 w 3951338"/>
              <a:gd name="connsiteY1" fmla="*/ 34839 h 5489671"/>
              <a:gd name="connsiteX2" fmla="*/ 3951338 w 3951338"/>
              <a:gd name="connsiteY2" fmla="*/ 2739649 h 5489671"/>
              <a:gd name="connsiteX3" fmla="*/ 565640 w 3951338"/>
              <a:gd name="connsiteY3" fmla="*/ 5427368 h 5489671"/>
              <a:gd name="connsiteX4" fmla="*/ 8596 w 3951338"/>
              <a:gd name="connsiteY4" fmla="*/ 5136811 h 5489671"/>
              <a:gd name="connsiteX5" fmla="*/ 51 w 3951338"/>
              <a:gd name="connsiteY5" fmla="*/ 368125 h 5489671"/>
              <a:gd name="connsiteX0" fmla="*/ 51 w 3951338"/>
              <a:gd name="connsiteY0" fmla="*/ 368125 h 5489671"/>
              <a:gd name="connsiteX1" fmla="*/ 540003 w 3951338"/>
              <a:gd name="connsiteY1" fmla="*/ 34839 h 5489671"/>
              <a:gd name="connsiteX2" fmla="*/ 3951338 w 3951338"/>
              <a:gd name="connsiteY2" fmla="*/ 2739649 h 5489671"/>
              <a:gd name="connsiteX3" fmla="*/ 565640 w 3951338"/>
              <a:gd name="connsiteY3" fmla="*/ 5427368 h 5489671"/>
              <a:gd name="connsiteX4" fmla="*/ 8596 w 3951338"/>
              <a:gd name="connsiteY4" fmla="*/ 5136811 h 5489671"/>
              <a:gd name="connsiteX5" fmla="*/ 51 w 3951338"/>
              <a:gd name="connsiteY5" fmla="*/ 368125 h 5489671"/>
              <a:gd name="connsiteX0" fmla="*/ 36288 w 3987575"/>
              <a:gd name="connsiteY0" fmla="*/ 368125 h 5641484"/>
              <a:gd name="connsiteX1" fmla="*/ 576240 w 3987575"/>
              <a:gd name="connsiteY1" fmla="*/ 34839 h 5641484"/>
              <a:gd name="connsiteX2" fmla="*/ 3987575 w 3987575"/>
              <a:gd name="connsiteY2" fmla="*/ 2739649 h 5641484"/>
              <a:gd name="connsiteX3" fmla="*/ 627514 w 3987575"/>
              <a:gd name="connsiteY3" fmla="*/ 5410276 h 5641484"/>
              <a:gd name="connsiteX4" fmla="*/ 44833 w 3987575"/>
              <a:gd name="connsiteY4" fmla="*/ 5136811 h 5641484"/>
              <a:gd name="connsiteX5" fmla="*/ 36288 w 3987575"/>
              <a:gd name="connsiteY5" fmla="*/ 368125 h 5641484"/>
              <a:gd name="connsiteX0" fmla="*/ 37553 w 3988840"/>
              <a:gd name="connsiteY0" fmla="*/ 368125 h 5637151"/>
              <a:gd name="connsiteX1" fmla="*/ 577505 w 3988840"/>
              <a:gd name="connsiteY1" fmla="*/ 34839 h 5637151"/>
              <a:gd name="connsiteX2" fmla="*/ 3988840 w 3988840"/>
              <a:gd name="connsiteY2" fmla="*/ 2739649 h 5637151"/>
              <a:gd name="connsiteX3" fmla="*/ 645871 w 3988840"/>
              <a:gd name="connsiteY3" fmla="*/ 5401730 h 5637151"/>
              <a:gd name="connsiteX4" fmla="*/ 46098 w 3988840"/>
              <a:gd name="connsiteY4" fmla="*/ 5136811 h 5637151"/>
              <a:gd name="connsiteX5" fmla="*/ 37553 w 3988840"/>
              <a:gd name="connsiteY5" fmla="*/ 368125 h 5637151"/>
              <a:gd name="connsiteX0" fmla="*/ 51 w 3951338"/>
              <a:gd name="connsiteY0" fmla="*/ 368125 h 5626842"/>
              <a:gd name="connsiteX1" fmla="*/ 540003 w 3951338"/>
              <a:gd name="connsiteY1" fmla="*/ 34839 h 5626842"/>
              <a:gd name="connsiteX2" fmla="*/ 3951338 w 3951338"/>
              <a:gd name="connsiteY2" fmla="*/ 2739649 h 5626842"/>
              <a:gd name="connsiteX3" fmla="*/ 608369 w 3951338"/>
              <a:gd name="connsiteY3" fmla="*/ 5401730 h 5626842"/>
              <a:gd name="connsiteX4" fmla="*/ 8596 w 3951338"/>
              <a:gd name="connsiteY4" fmla="*/ 5136811 h 5626842"/>
              <a:gd name="connsiteX5" fmla="*/ 51 w 3951338"/>
              <a:gd name="connsiteY5" fmla="*/ 368125 h 5626842"/>
              <a:gd name="connsiteX0" fmla="*/ 51 w 3951338"/>
              <a:gd name="connsiteY0" fmla="*/ 368125 h 5469194"/>
              <a:gd name="connsiteX1" fmla="*/ 540003 w 3951338"/>
              <a:gd name="connsiteY1" fmla="*/ 34839 h 5469194"/>
              <a:gd name="connsiteX2" fmla="*/ 3951338 w 3951338"/>
              <a:gd name="connsiteY2" fmla="*/ 2739649 h 5469194"/>
              <a:gd name="connsiteX3" fmla="*/ 608369 w 3951338"/>
              <a:gd name="connsiteY3" fmla="*/ 5401730 h 5469194"/>
              <a:gd name="connsiteX4" fmla="*/ 8596 w 3951338"/>
              <a:gd name="connsiteY4" fmla="*/ 5136811 h 5469194"/>
              <a:gd name="connsiteX5" fmla="*/ 51 w 3951338"/>
              <a:gd name="connsiteY5" fmla="*/ 368125 h 5469194"/>
              <a:gd name="connsiteX0" fmla="*/ 51 w 3951338"/>
              <a:gd name="connsiteY0" fmla="*/ 368125 h 5484381"/>
              <a:gd name="connsiteX1" fmla="*/ 540003 w 3951338"/>
              <a:gd name="connsiteY1" fmla="*/ 34839 h 5484381"/>
              <a:gd name="connsiteX2" fmla="*/ 3951338 w 3951338"/>
              <a:gd name="connsiteY2" fmla="*/ 2739649 h 5484381"/>
              <a:gd name="connsiteX3" fmla="*/ 608369 w 3951338"/>
              <a:gd name="connsiteY3" fmla="*/ 5401730 h 5484381"/>
              <a:gd name="connsiteX4" fmla="*/ 8596 w 3951338"/>
              <a:gd name="connsiteY4" fmla="*/ 5136811 h 5484381"/>
              <a:gd name="connsiteX5" fmla="*/ 51 w 3951338"/>
              <a:gd name="connsiteY5" fmla="*/ 368125 h 5484381"/>
              <a:gd name="connsiteX0" fmla="*/ 51 w 3951338"/>
              <a:gd name="connsiteY0" fmla="*/ 368125 h 5491975"/>
              <a:gd name="connsiteX1" fmla="*/ 540003 w 3951338"/>
              <a:gd name="connsiteY1" fmla="*/ 34839 h 5491975"/>
              <a:gd name="connsiteX2" fmla="*/ 3951338 w 3951338"/>
              <a:gd name="connsiteY2" fmla="*/ 2739649 h 5491975"/>
              <a:gd name="connsiteX3" fmla="*/ 608369 w 3951338"/>
              <a:gd name="connsiteY3" fmla="*/ 5401730 h 5491975"/>
              <a:gd name="connsiteX4" fmla="*/ 8596 w 3951338"/>
              <a:gd name="connsiteY4" fmla="*/ 5136811 h 5491975"/>
              <a:gd name="connsiteX5" fmla="*/ 51 w 3951338"/>
              <a:gd name="connsiteY5" fmla="*/ 368125 h 5491975"/>
              <a:gd name="connsiteX0" fmla="*/ 51 w 3951338"/>
              <a:gd name="connsiteY0" fmla="*/ 368125 h 5491975"/>
              <a:gd name="connsiteX1" fmla="*/ 540003 w 3951338"/>
              <a:gd name="connsiteY1" fmla="*/ 34839 h 5491975"/>
              <a:gd name="connsiteX2" fmla="*/ 3951338 w 3951338"/>
              <a:gd name="connsiteY2" fmla="*/ 2739649 h 5491975"/>
              <a:gd name="connsiteX3" fmla="*/ 608369 w 3951338"/>
              <a:gd name="connsiteY3" fmla="*/ 5401730 h 5491975"/>
              <a:gd name="connsiteX4" fmla="*/ 8596 w 3951338"/>
              <a:gd name="connsiteY4" fmla="*/ 5136811 h 5491975"/>
              <a:gd name="connsiteX5" fmla="*/ 51 w 3951338"/>
              <a:gd name="connsiteY5" fmla="*/ 368125 h 5491975"/>
              <a:gd name="connsiteX0" fmla="*/ 51 w 3951338"/>
              <a:gd name="connsiteY0" fmla="*/ 368125 h 5488178"/>
              <a:gd name="connsiteX1" fmla="*/ 540003 w 3951338"/>
              <a:gd name="connsiteY1" fmla="*/ 34839 h 5488178"/>
              <a:gd name="connsiteX2" fmla="*/ 3951338 w 3951338"/>
              <a:gd name="connsiteY2" fmla="*/ 2739649 h 5488178"/>
              <a:gd name="connsiteX3" fmla="*/ 608369 w 3951338"/>
              <a:gd name="connsiteY3" fmla="*/ 5401730 h 5488178"/>
              <a:gd name="connsiteX4" fmla="*/ 8596 w 3951338"/>
              <a:gd name="connsiteY4" fmla="*/ 5136811 h 5488178"/>
              <a:gd name="connsiteX5" fmla="*/ 51 w 3951338"/>
              <a:gd name="connsiteY5" fmla="*/ 368125 h 5488178"/>
              <a:gd name="connsiteX0" fmla="*/ 37553 w 3988840"/>
              <a:gd name="connsiteY0" fmla="*/ 368125 h 5656388"/>
              <a:gd name="connsiteX1" fmla="*/ 577505 w 3988840"/>
              <a:gd name="connsiteY1" fmla="*/ 34839 h 5656388"/>
              <a:gd name="connsiteX2" fmla="*/ 3988840 w 3988840"/>
              <a:gd name="connsiteY2" fmla="*/ 2739649 h 5656388"/>
              <a:gd name="connsiteX3" fmla="*/ 645871 w 3988840"/>
              <a:gd name="connsiteY3" fmla="*/ 5410275 h 5656388"/>
              <a:gd name="connsiteX4" fmla="*/ 46098 w 3988840"/>
              <a:gd name="connsiteY4" fmla="*/ 5136811 h 5656388"/>
              <a:gd name="connsiteX5" fmla="*/ 37553 w 3988840"/>
              <a:gd name="connsiteY5" fmla="*/ 368125 h 5656388"/>
              <a:gd name="connsiteX0" fmla="*/ 51 w 3951338"/>
              <a:gd name="connsiteY0" fmla="*/ 368125 h 5633051"/>
              <a:gd name="connsiteX1" fmla="*/ 540003 w 3951338"/>
              <a:gd name="connsiteY1" fmla="*/ 34839 h 5633051"/>
              <a:gd name="connsiteX2" fmla="*/ 3951338 w 3951338"/>
              <a:gd name="connsiteY2" fmla="*/ 2739649 h 5633051"/>
              <a:gd name="connsiteX3" fmla="*/ 608369 w 3951338"/>
              <a:gd name="connsiteY3" fmla="*/ 5410275 h 5633051"/>
              <a:gd name="connsiteX4" fmla="*/ 8596 w 3951338"/>
              <a:gd name="connsiteY4" fmla="*/ 5136811 h 5633051"/>
              <a:gd name="connsiteX5" fmla="*/ 51 w 3951338"/>
              <a:gd name="connsiteY5" fmla="*/ 368125 h 5633051"/>
              <a:gd name="connsiteX0" fmla="*/ 51 w 3951338"/>
              <a:gd name="connsiteY0" fmla="*/ 368125 h 5486506"/>
              <a:gd name="connsiteX1" fmla="*/ 540003 w 3951338"/>
              <a:gd name="connsiteY1" fmla="*/ 34839 h 5486506"/>
              <a:gd name="connsiteX2" fmla="*/ 3951338 w 3951338"/>
              <a:gd name="connsiteY2" fmla="*/ 2739649 h 5486506"/>
              <a:gd name="connsiteX3" fmla="*/ 608369 w 3951338"/>
              <a:gd name="connsiteY3" fmla="*/ 5410275 h 5486506"/>
              <a:gd name="connsiteX4" fmla="*/ 8596 w 3951338"/>
              <a:gd name="connsiteY4" fmla="*/ 5136811 h 5486506"/>
              <a:gd name="connsiteX5" fmla="*/ 51 w 3951338"/>
              <a:gd name="connsiteY5" fmla="*/ 368125 h 5486506"/>
              <a:gd name="connsiteX0" fmla="*/ 44566 w 3995853"/>
              <a:gd name="connsiteY0" fmla="*/ 368125 h 5545702"/>
              <a:gd name="connsiteX1" fmla="*/ 584518 w 3995853"/>
              <a:gd name="connsiteY1" fmla="*/ 34839 h 5545702"/>
              <a:gd name="connsiteX2" fmla="*/ 3995853 w 3995853"/>
              <a:gd name="connsiteY2" fmla="*/ 2739649 h 5545702"/>
              <a:gd name="connsiteX3" fmla="*/ 652884 w 3995853"/>
              <a:gd name="connsiteY3" fmla="*/ 5410275 h 5545702"/>
              <a:gd name="connsiteX4" fmla="*/ 53111 w 3995853"/>
              <a:gd name="connsiteY4" fmla="*/ 5136811 h 5545702"/>
              <a:gd name="connsiteX5" fmla="*/ 32680 w 3995853"/>
              <a:gd name="connsiteY5" fmla="*/ 2197382 h 5545702"/>
              <a:gd name="connsiteX6" fmla="*/ 44566 w 3995853"/>
              <a:gd name="connsiteY6" fmla="*/ 368125 h 5545702"/>
              <a:gd name="connsiteX0" fmla="*/ 58753 w 4010040"/>
              <a:gd name="connsiteY0" fmla="*/ 368125 h 5495664"/>
              <a:gd name="connsiteX1" fmla="*/ 598705 w 4010040"/>
              <a:gd name="connsiteY1" fmla="*/ 34839 h 5495664"/>
              <a:gd name="connsiteX2" fmla="*/ 4010040 w 4010040"/>
              <a:gd name="connsiteY2" fmla="*/ 2739649 h 5495664"/>
              <a:gd name="connsiteX3" fmla="*/ 667071 w 4010040"/>
              <a:gd name="connsiteY3" fmla="*/ 5410275 h 5495664"/>
              <a:gd name="connsiteX4" fmla="*/ 67298 w 4010040"/>
              <a:gd name="connsiteY4" fmla="*/ 5136811 h 5495664"/>
              <a:gd name="connsiteX5" fmla="*/ 12034 w 4010040"/>
              <a:gd name="connsiteY5" fmla="*/ 3320788 h 5495664"/>
              <a:gd name="connsiteX6" fmla="*/ 46867 w 4010040"/>
              <a:gd name="connsiteY6" fmla="*/ 2197382 h 5495664"/>
              <a:gd name="connsiteX7" fmla="*/ 58753 w 4010040"/>
              <a:gd name="connsiteY7" fmla="*/ 368125 h 5495664"/>
              <a:gd name="connsiteX0" fmla="*/ 44567 w 3995854"/>
              <a:gd name="connsiteY0" fmla="*/ 368125 h 5495357"/>
              <a:gd name="connsiteX1" fmla="*/ 584519 w 3995854"/>
              <a:gd name="connsiteY1" fmla="*/ 34839 h 5495357"/>
              <a:gd name="connsiteX2" fmla="*/ 3995854 w 3995854"/>
              <a:gd name="connsiteY2" fmla="*/ 2739649 h 5495357"/>
              <a:gd name="connsiteX3" fmla="*/ 652885 w 3995854"/>
              <a:gd name="connsiteY3" fmla="*/ 5410275 h 5495357"/>
              <a:gd name="connsiteX4" fmla="*/ 53112 w 3995854"/>
              <a:gd name="connsiteY4" fmla="*/ 5136811 h 5495357"/>
              <a:gd name="connsiteX5" fmla="*/ 50099 w 3995854"/>
              <a:gd name="connsiteY5" fmla="*/ 3329497 h 5495357"/>
              <a:gd name="connsiteX6" fmla="*/ 32681 w 3995854"/>
              <a:gd name="connsiteY6" fmla="*/ 2197382 h 5495357"/>
              <a:gd name="connsiteX7" fmla="*/ 44567 w 3995854"/>
              <a:gd name="connsiteY7" fmla="*/ 368125 h 5495357"/>
              <a:gd name="connsiteX0" fmla="*/ 36131 w 3987418"/>
              <a:gd name="connsiteY0" fmla="*/ 366430 h 5493662"/>
              <a:gd name="connsiteX1" fmla="*/ 576083 w 3987418"/>
              <a:gd name="connsiteY1" fmla="*/ 33144 h 5493662"/>
              <a:gd name="connsiteX2" fmla="*/ 3987418 w 3987418"/>
              <a:gd name="connsiteY2" fmla="*/ 2737954 h 5493662"/>
              <a:gd name="connsiteX3" fmla="*/ 644449 w 3987418"/>
              <a:gd name="connsiteY3" fmla="*/ 5408580 h 5493662"/>
              <a:gd name="connsiteX4" fmla="*/ 44676 w 3987418"/>
              <a:gd name="connsiteY4" fmla="*/ 5135116 h 5493662"/>
              <a:gd name="connsiteX5" fmla="*/ 41663 w 3987418"/>
              <a:gd name="connsiteY5" fmla="*/ 3327802 h 5493662"/>
              <a:gd name="connsiteX6" fmla="*/ 24245 w 3987418"/>
              <a:gd name="connsiteY6" fmla="*/ 2195687 h 5493662"/>
              <a:gd name="connsiteX7" fmla="*/ 36131 w 3987418"/>
              <a:gd name="connsiteY7" fmla="*/ 366430 h 5493662"/>
              <a:gd name="connsiteX0" fmla="*/ 44566 w 3995853"/>
              <a:gd name="connsiteY0" fmla="*/ 367920 h 5495152"/>
              <a:gd name="connsiteX1" fmla="*/ 584518 w 3995853"/>
              <a:gd name="connsiteY1" fmla="*/ 34634 h 5495152"/>
              <a:gd name="connsiteX2" fmla="*/ 3995853 w 3995853"/>
              <a:gd name="connsiteY2" fmla="*/ 2739444 h 5495152"/>
              <a:gd name="connsiteX3" fmla="*/ 652884 w 3995853"/>
              <a:gd name="connsiteY3" fmla="*/ 5410070 h 5495152"/>
              <a:gd name="connsiteX4" fmla="*/ 53111 w 3995853"/>
              <a:gd name="connsiteY4" fmla="*/ 5136606 h 5495152"/>
              <a:gd name="connsiteX5" fmla="*/ 50098 w 3995853"/>
              <a:gd name="connsiteY5" fmla="*/ 3329292 h 5495152"/>
              <a:gd name="connsiteX6" fmla="*/ 32680 w 3995853"/>
              <a:gd name="connsiteY6" fmla="*/ 2205885 h 5495152"/>
              <a:gd name="connsiteX7" fmla="*/ 44566 w 3995853"/>
              <a:gd name="connsiteY7" fmla="*/ 367920 h 5495152"/>
              <a:gd name="connsiteX0" fmla="*/ 43705 w 3994992"/>
              <a:gd name="connsiteY0" fmla="*/ 367920 h 5495152"/>
              <a:gd name="connsiteX1" fmla="*/ 583657 w 3994992"/>
              <a:gd name="connsiteY1" fmla="*/ 34634 h 5495152"/>
              <a:gd name="connsiteX2" fmla="*/ 3994992 w 3994992"/>
              <a:gd name="connsiteY2" fmla="*/ 2739444 h 5495152"/>
              <a:gd name="connsiteX3" fmla="*/ 652023 w 3994992"/>
              <a:gd name="connsiteY3" fmla="*/ 5410070 h 5495152"/>
              <a:gd name="connsiteX4" fmla="*/ 52250 w 3994992"/>
              <a:gd name="connsiteY4" fmla="*/ 5136606 h 5495152"/>
              <a:gd name="connsiteX5" fmla="*/ 49237 w 3994992"/>
              <a:gd name="connsiteY5" fmla="*/ 3329292 h 5495152"/>
              <a:gd name="connsiteX6" fmla="*/ 31819 w 3994992"/>
              <a:gd name="connsiteY6" fmla="*/ 2205885 h 5495152"/>
              <a:gd name="connsiteX7" fmla="*/ 31821 w 3994992"/>
              <a:gd name="connsiteY7" fmla="*/ 2737109 h 5495152"/>
              <a:gd name="connsiteX8" fmla="*/ 43705 w 3994992"/>
              <a:gd name="connsiteY8" fmla="*/ 367920 h 5495152"/>
              <a:gd name="connsiteX0" fmla="*/ 107709 w 4058996"/>
              <a:gd name="connsiteY0" fmla="*/ 359838 h 5487070"/>
              <a:gd name="connsiteX1" fmla="*/ 647661 w 4058996"/>
              <a:gd name="connsiteY1" fmla="*/ 26552 h 5487070"/>
              <a:gd name="connsiteX2" fmla="*/ 4058996 w 4058996"/>
              <a:gd name="connsiteY2" fmla="*/ 2731362 h 5487070"/>
              <a:gd name="connsiteX3" fmla="*/ 716027 w 4058996"/>
              <a:gd name="connsiteY3" fmla="*/ 5401988 h 5487070"/>
              <a:gd name="connsiteX4" fmla="*/ 116254 w 4058996"/>
              <a:gd name="connsiteY4" fmla="*/ 5128524 h 5487070"/>
              <a:gd name="connsiteX5" fmla="*/ 113241 w 4058996"/>
              <a:gd name="connsiteY5" fmla="*/ 3321210 h 5487070"/>
              <a:gd name="connsiteX6" fmla="*/ 95823 w 4058996"/>
              <a:gd name="connsiteY6" fmla="*/ 2197803 h 5487070"/>
              <a:gd name="connsiteX7" fmla="*/ 30 w 4058996"/>
              <a:gd name="connsiteY7" fmla="*/ 1814627 h 5487070"/>
              <a:gd name="connsiteX8" fmla="*/ 107709 w 4058996"/>
              <a:gd name="connsiteY8" fmla="*/ 359838 h 5487070"/>
              <a:gd name="connsiteX0" fmla="*/ 44439 w 3995726"/>
              <a:gd name="connsiteY0" fmla="*/ 359838 h 5487070"/>
              <a:gd name="connsiteX1" fmla="*/ 584391 w 3995726"/>
              <a:gd name="connsiteY1" fmla="*/ 26552 h 5487070"/>
              <a:gd name="connsiteX2" fmla="*/ 3995726 w 3995726"/>
              <a:gd name="connsiteY2" fmla="*/ 2731362 h 5487070"/>
              <a:gd name="connsiteX3" fmla="*/ 652757 w 3995726"/>
              <a:gd name="connsiteY3" fmla="*/ 5401988 h 5487070"/>
              <a:gd name="connsiteX4" fmla="*/ 52984 w 3995726"/>
              <a:gd name="connsiteY4" fmla="*/ 5128524 h 5487070"/>
              <a:gd name="connsiteX5" fmla="*/ 49971 w 3995726"/>
              <a:gd name="connsiteY5" fmla="*/ 3321210 h 5487070"/>
              <a:gd name="connsiteX6" fmla="*/ 32553 w 3995726"/>
              <a:gd name="connsiteY6" fmla="*/ 2197803 h 5487070"/>
              <a:gd name="connsiteX7" fmla="*/ 44439 w 3995726"/>
              <a:gd name="connsiteY7" fmla="*/ 359838 h 5487070"/>
              <a:gd name="connsiteX0" fmla="*/ 44439 w 3995726"/>
              <a:gd name="connsiteY0" fmla="*/ 359838 h 5487070"/>
              <a:gd name="connsiteX1" fmla="*/ 584391 w 3995726"/>
              <a:gd name="connsiteY1" fmla="*/ 26552 h 5487070"/>
              <a:gd name="connsiteX2" fmla="*/ 3995726 w 3995726"/>
              <a:gd name="connsiteY2" fmla="*/ 2731362 h 5487070"/>
              <a:gd name="connsiteX3" fmla="*/ 652757 w 3995726"/>
              <a:gd name="connsiteY3" fmla="*/ 5401988 h 5487070"/>
              <a:gd name="connsiteX4" fmla="*/ 52984 w 3995726"/>
              <a:gd name="connsiteY4" fmla="*/ 5128524 h 5487070"/>
              <a:gd name="connsiteX5" fmla="*/ 49971 w 3995726"/>
              <a:gd name="connsiteY5" fmla="*/ 3321210 h 5487070"/>
              <a:gd name="connsiteX6" fmla="*/ 32554 w 3995726"/>
              <a:gd name="connsiteY6" fmla="*/ 2946741 h 5487070"/>
              <a:gd name="connsiteX7" fmla="*/ 32553 w 3995726"/>
              <a:gd name="connsiteY7" fmla="*/ 2197803 h 5487070"/>
              <a:gd name="connsiteX8" fmla="*/ 44439 w 3995726"/>
              <a:gd name="connsiteY8" fmla="*/ 359838 h 5487070"/>
              <a:gd name="connsiteX0" fmla="*/ 44439 w 3995726"/>
              <a:gd name="connsiteY0" fmla="*/ 359838 h 5487070"/>
              <a:gd name="connsiteX1" fmla="*/ 584391 w 3995726"/>
              <a:gd name="connsiteY1" fmla="*/ 26552 h 5487070"/>
              <a:gd name="connsiteX2" fmla="*/ 3995726 w 3995726"/>
              <a:gd name="connsiteY2" fmla="*/ 2731362 h 5487070"/>
              <a:gd name="connsiteX3" fmla="*/ 652757 w 3995726"/>
              <a:gd name="connsiteY3" fmla="*/ 5401988 h 5487070"/>
              <a:gd name="connsiteX4" fmla="*/ 52984 w 3995726"/>
              <a:gd name="connsiteY4" fmla="*/ 5128524 h 5487070"/>
              <a:gd name="connsiteX5" fmla="*/ 49971 w 3995726"/>
              <a:gd name="connsiteY5" fmla="*/ 3321210 h 5487070"/>
              <a:gd name="connsiteX6" fmla="*/ 703114 w 3995726"/>
              <a:gd name="connsiteY6" fmla="*/ 2729027 h 5487070"/>
              <a:gd name="connsiteX7" fmla="*/ 32553 w 3995726"/>
              <a:gd name="connsiteY7" fmla="*/ 2197803 h 5487070"/>
              <a:gd name="connsiteX8" fmla="*/ 44439 w 3995726"/>
              <a:gd name="connsiteY8" fmla="*/ 359838 h 5487070"/>
              <a:gd name="connsiteX0" fmla="*/ 44439 w 3995726"/>
              <a:gd name="connsiteY0" fmla="*/ 359838 h 5487070"/>
              <a:gd name="connsiteX1" fmla="*/ 584391 w 3995726"/>
              <a:gd name="connsiteY1" fmla="*/ 26552 h 5487070"/>
              <a:gd name="connsiteX2" fmla="*/ 3995726 w 3995726"/>
              <a:gd name="connsiteY2" fmla="*/ 2731362 h 5487070"/>
              <a:gd name="connsiteX3" fmla="*/ 652757 w 3995726"/>
              <a:gd name="connsiteY3" fmla="*/ 5401988 h 5487070"/>
              <a:gd name="connsiteX4" fmla="*/ 52984 w 3995726"/>
              <a:gd name="connsiteY4" fmla="*/ 5128524 h 5487070"/>
              <a:gd name="connsiteX5" fmla="*/ 49971 w 3995726"/>
              <a:gd name="connsiteY5" fmla="*/ 3321210 h 5487070"/>
              <a:gd name="connsiteX6" fmla="*/ 703114 w 3995726"/>
              <a:gd name="connsiteY6" fmla="*/ 2729027 h 5487070"/>
              <a:gd name="connsiteX7" fmla="*/ 32553 w 3995726"/>
              <a:gd name="connsiteY7" fmla="*/ 2197803 h 5487070"/>
              <a:gd name="connsiteX8" fmla="*/ 44439 w 3995726"/>
              <a:gd name="connsiteY8" fmla="*/ 359838 h 5487070"/>
              <a:gd name="connsiteX0" fmla="*/ 44439 w 3995726"/>
              <a:gd name="connsiteY0" fmla="*/ 359838 h 5487070"/>
              <a:gd name="connsiteX1" fmla="*/ 584391 w 3995726"/>
              <a:gd name="connsiteY1" fmla="*/ 26552 h 5487070"/>
              <a:gd name="connsiteX2" fmla="*/ 3995726 w 3995726"/>
              <a:gd name="connsiteY2" fmla="*/ 2731362 h 5487070"/>
              <a:gd name="connsiteX3" fmla="*/ 652757 w 3995726"/>
              <a:gd name="connsiteY3" fmla="*/ 5401988 h 5487070"/>
              <a:gd name="connsiteX4" fmla="*/ 52984 w 3995726"/>
              <a:gd name="connsiteY4" fmla="*/ 5128524 h 5487070"/>
              <a:gd name="connsiteX5" fmla="*/ 49971 w 3995726"/>
              <a:gd name="connsiteY5" fmla="*/ 3321210 h 5487070"/>
              <a:gd name="connsiteX6" fmla="*/ 703114 w 3995726"/>
              <a:gd name="connsiteY6" fmla="*/ 2729027 h 5487070"/>
              <a:gd name="connsiteX7" fmla="*/ 32553 w 3995726"/>
              <a:gd name="connsiteY7" fmla="*/ 2197803 h 5487070"/>
              <a:gd name="connsiteX8" fmla="*/ 44439 w 3995726"/>
              <a:gd name="connsiteY8" fmla="*/ 359838 h 5487070"/>
              <a:gd name="connsiteX0" fmla="*/ 44439 w 3995726"/>
              <a:gd name="connsiteY0" fmla="*/ 359838 h 5487070"/>
              <a:gd name="connsiteX1" fmla="*/ 584391 w 3995726"/>
              <a:gd name="connsiteY1" fmla="*/ 26552 h 5487070"/>
              <a:gd name="connsiteX2" fmla="*/ 3995726 w 3995726"/>
              <a:gd name="connsiteY2" fmla="*/ 2731362 h 5487070"/>
              <a:gd name="connsiteX3" fmla="*/ 652757 w 3995726"/>
              <a:gd name="connsiteY3" fmla="*/ 5401988 h 5487070"/>
              <a:gd name="connsiteX4" fmla="*/ 52984 w 3995726"/>
              <a:gd name="connsiteY4" fmla="*/ 5128524 h 5487070"/>
              <a:gd name="connsiteX5" fmla="*/ 49971 w 3995726"/>
              <a:gd name="connsiteY5" fmla="*/ 3321210 h 5487070"/>
              <a:gd name="connsiteX6" fmla="*/ 703114 w 3995726"/>
              <a:gd name="connsiteY6" fmla="*/ 2729027 h 5487070"/>
              <a:gd name="connsiteX7" fmla="*/ 32553 w 3995726"/>
              <a:gd name="connsiteY7" fmla="*/ 2197803 h 5487070"/>
              <a:gd name="connsiteX8" fmla="*/ 44439 w 3995726"/>
              <a:gd name="connsiteY8" fmla="*/ 359838 h 5487070"/>
              <a:gd name="connsiteX0" fmla="*/ 44439 w 3995726"/>
              <a:gd name="connsiteY0" fmla="*/ 359838 h 5487070"/>
              <a:gd name="connsiteX1" fmla="*/ 584391 w 3995726"/>
              <a:gd name="connsiteY1" fmla="*/ 26552 h 5487070"/>
              <a:gd name="connsiteX2" fmla="*/ 3995726 w 3995726"/>
              <a:gd name="connsiteY2" fmla="*/ 2731362 h 5487070"/>
              <a:gd name="connsiteX3" fmla="*/ 652757 w 3995726"/>
              <a:gd name="connsiteY3" fmla="*/ 5401988 h 5487070"/>
              <a:gd name="connsiteX4" fmla="*/ 52984 w 3995726"/>
              <a:gd name="connsiteY4" fmla="*/ 5128524 h 5487070"/>
              <a:gd name="connsiteX5" fmla="*/ 49971 w 3995726"/>
              <a:gd name="connsiteY5" fmla="*/ 3321210 h 5487070"/>
              <a:gd name="connsiteX6" fmla="*/ 703114 w 3995726"/>
              <a:gd name="connsiteY6" fmla="*/ 2729027 h 5487070"/>
              <a:gd name="connsiteX7" fmla="*/ 32553 w 3995726"/>
              <a:gd name="connsiteY7" fmla="*/ 2197803 h 5487070"/>
              <a:gd name="connsiteX8" fmla="*/ 44439 w 3995726"/>
              <a:gd name="connsiteY8" fmla="*/ 359838 h 5487070"/>
              <a:gd name="connsiteX0" fmla="*/ 44439 w 3995726"/>
              <a:gd name="connsiteY0" fmla="*/ 359838 h 5487070"/>
              <a:gd name="connsiteX1" fmla="*/ 584391 w 3995726"/>
              <a:gd name="connsiteY1" fmla="*/ 26552 h 5487070"/>
              <a:gd name="connsiteX2" fmla="*/ 3995726 w 3995726"/>
              <a:gd name="connsiteY2" fmla="*/ 2731362 h 5487070"/>
              <a:gd name="connsiteX3" fmla="*/ 652757 w 3995726"/>
              <a:gd name="connsiteY3" fmla="*/ 5401988 h 5487070"/>
              <a:gd name="connsiteX4" fmla="*/ 52984 w 3995726"/>
              <a:gd name="connsiteY4" fmla="*/ 5128524 h 5487070"/>
              <a:gd name="connsiteX5" fmla="*/ 49971 w 3995726"/>
              <a:gd name="connsiteY5" fmla="*/ 3321210 h 5487070"/>
              <a:gd name="connsiteX6" fmla="*/ 703114 w 3995726"/>
              <a:gd name="connsiteY6" fmla="*/ 2729027 h 5487070"/>
              <a:gd name="connsiteX7" fmla="*/ 32553 w 3995726"/>
              <a:gd name="connsiteY7" fmla="*/ 2197803 h 5487070"/>
              <a:gd name="connsiteX8" fmla="*/ 44439 w 3995726"/>
              <a:gd name="connsiteY8" fmla="*/ 359838 h 5487070"/>
              <a:gd name="connsiteX0" fmla="*/ 44439 w 3995726"/>
              <a:gd name="connsiteY0" fmla="*/ 359838 h 5487377"/>
              <a:gd name="connsiteX1" fmla="*/ 584391 w 3995726"/>
              <a:gd name="connsiteY1" fmla="*/ 26552 h 5487377"/>
              <a:gd name="connsiteX2" fmla="*/ 3995726 w 3995726"/>
              <a:gd name="connsiteY2" fmla="*/ 2731362 h 5487377"/>
              <a:gd name="connsiteX3" fmla="*/ 652757 w 3995726"/>
              <a:gd name="connsiteY3" fmla="*/ 5401988 h 5487377"/>
              <a:gd name="connsiteX4" fmla="*/ 52984 w 3995726"/>
              <a:gd name="connsiteY4" fmla="*/ 5128524 h 5487377"/>
              <a:gd name="connsiteX5" fmla="*/ 49971 w 3995726"/>
              <a:gd name="connsiteY5" fmla="*/ 3312501 h 5487377"/>
              <a:gd name="connsiteX6" fmla="*/ 703114 w 3995726"/>
              <a:gd name="connsiteY6" fmla="*/ 2729027 h 5487377"/>
              <a:gd name="connsiteX7" fmla="*/ 32553 w 3995726"/>
              <a:gd name="connsiteY7" fmla="*/ 2197803 h 5487377"/>
              <a:gd name="connsiteX8" fmla="*/ 44439 w 3995726"/>
              <a:gd name="connsiteY8" fmla="*/ 359838 h 5487377"/>
              <a:gd name="connsiteX0" fmla="*/ 44439 w 3995726"/>
              <a:gd name="connsiteY0" fmla="*/ 359838 h 5487377"/>
              <a:gd name="connsiteX1" fmla="*/ 584391 w 3995726"/>
              <a:gd name="connsiteY1" fmla="*/ 26552 h 5487377"/>
              <a:gd name="connsiteX2" fmla="*/ 3995726 w 3995726"/>
              <a:gd name="connsiteY2" fmla="*/ 2731362 h 5487377"/>
              <a:gd name="connsiteX3" fmla="*/ 652757 w 3995726"/>
              <a:gd name="connsiteY3" fmla="*/ 5401988 h 5487377"/>
              <a:gd name="connsiteX4" fmla="*/ 52984 w 3995726"/>
              <a:gd name="connsiteY4" fmla="*/ 5128524 h 5487377"/>
              <a:gd name="connsiteX5" fmla="*/ 49971 w 3995726"/>
              <a:gd name="connsiteY5" fmla="*/ 3312501 h 5487377"/>
              <a:gd name="connsiteX6" fmla="*/ 703114 w 3995726"/>
              <a:gd name="connsiteY6" fmla="*/ 2729027 h 5487377"/>
              <a:gd name="connsiteX7" fmla="*/ 32553 w 3995726"/>
              <a:gd name="connsiteY7" fmla="*/ 2197803 h 5487377"/>
              <a:gd name="connsiteX8" fmla="*/ 44439 w 3995726"/>
              <a:gd name="connsiteY8" fmla="*/ 359838 h 5487377"/>
              <a:gd name="connsiteX0" fmla="*/ 44439 w 3995726"/>
              <a:gd name="connsiteY0" fmla="*/ 359838 h 5487377"/>
              <a:gd name="connsiteX1" fmla="*/ 584391 w 3995726"/>
              <a:gd name="connsiteY1" fmla="*/ 26552 h 5487377"/>
              <a:gd name="connsiteX2" fmla="*/ 3995726 w 3995726"/>
              <a:gd name="connsiteY2" fmla="*/ 2731362 h 5487377"/>
              <a:gd name="connsiteX3" fmla="*/ 652757 w 3995726"/>
              <a:gd name="connsiteY3" fmla="*/ 5401988 h 5487377"/>
              <a:gd name="connsiteX4" fmla="*/ 52984 w 3995726"/>
              <a:gd name="connsiteY4" fmla="*/ 5128524 h 5487377"/>
              <a:gd name="connsiteX5" fmla="*/ 49971 w 3995726"/>
              <a:gd name="connsiteY5" fmla="*/ 3312501 h 5487377"/>
              <a:gd name="connsiteX6" fmla="*/ 703114 w 3995726"/>
              <a:gd name="connsiteY6" fmla="*/ 2729027 h 5487377"/>
              <a:gd name="connsiteX7" fmla="*/ 32553 w 3995726"/>
              <a:gd name="connsiteY7" fmla="*/ 2197803 h 5487377"/>
              <a:gd name="connsiteX8" fmla="*/ 44439 w 3995726"/>
              <a:gd name="connsiteY8" fmla="*/ 359838 h 5487377"/>
              <a:gd name="connsiteX0" fmla="*/ 44439 w 3995726"/>
              <a:gd name="connsiteY0" fmla="*/ 359838 h 5475580"/>
              <a:gd name="connsiteX1" fmla="*/ 584391 w 3995726"/>
              <a:gd name="connsiteY1" fmla="*/ 26552 h 5475580"/>
              <a:gd name="connsiteX2" fmla="*/ 3995726 w 3995726"/>
              <a:gd name="connsiteY2" fmla="*/ 2731362 h 5475580"/>
              <a:gd name="connsiteX3" fmla="*/ 652757 w 3995726"/>
              <a:gd name="connsiteY3" fmla="*/ 5401988 h 5475580"/>
              <a:gd name="connsiteX4" fmla="*/ 52984 w 3995726"/>
              <a:gd name="connsiteY4" fmla="*/ 5128524 h 5475580"/>
              <a:gd name="connsiteX5" fmla="*/ 49971 w 3995726"/>
              <a:gd name="connsiteY5" fmla="*/ 3312501 h 5475580"/>
              <a:gd name="connsiteX6" fmla="*/ 703114 w 3995726"/>
              <a:gd name="connsiteY6" fmla="*/ 2729027 h 5475580"/>
              <a:gd name="connsiteX7" fmla="*/ 32553 w 3995726"/>
              <a:gd name="connsiteY7" fmla="*/ 2197803 h 5475580"/>
              <a:gd name="connsiteX8" fmla="*/ 44439 w 3995726"/>
              <a:gd name="connsiteY8" fmla="*/ 359838 h 5475580"/>
              <a:gd name="connsiteX0" fmla="*/ 44439 w 3995726"/>
              <a:gd name="connsiteY0" fmla="*/ 359838 h 5475580"/>
              <a:gd name="connsiteX1" fmla="*/ 584391 w 3995726"/>
              <a:gd name="connsiteY1" fmla="*/ 26552 h 5475580"/>
              <a:gd name="connsiteX2" fmla="*/ 3995726 w 3995726"/>
              <a:gd name="connsiteY2" fmla="*/ 2731362 h 5475580"/>
              <a:gd name="connsiteX3" fmla="*/ 652757 w 3995726"/>
              <a:gd name="connsiteY3" fmla="*/ 5401988 h 5475580"/>
              <a:gd name="connsiteX4" fmla="*/ 52984 w 3995726"/>
              <a:gd name="connsiteY4" fmla="*/ 5128524 h 5475580"/>
              <a:gd name="connsiteX5" fmla="*/ 49971 w 3995726"/>
              <a:gd name="connsiteY5" fmla="*/ 3312501 h 5475580"/>
              <a:gd name="connsiteX6" fmla="*/ 703114 w 3995726"/>
              <a:gd name="connsiteY6" fmla="*/ 2729027 h 5475580"/>
              <a:gd name="connsiteX7" fmla="*/ 32553 w 3995726"/>
              <a:gd name="connsiteY7" fmla="*/ 2197803 h 5475580"/>
              <a:gd name="connsiteX8" fmla="*/ 44439 w 3995726"/>
              <a:gd name="connsiteY8" fmla="*/ 359838 h 5475580"/>
              <a:gd name="connsiteX0" fmla="*/ 41286 w 3992573"/>
              <a:gd name="connsiteY0" fmla="*/ 367920 h 5483662"/>
              <a:gd name="connsiteX1" fmla="*/ 581238 w 3992573"/>
              <a:gd name="connsiteY1" fmla="*/ 34634 h 5483662"/>
              <a:gd name="connsiteX2" fmla="*/ 3992573 w 3992573"/>
              <a:gd name="connsiteY2" fmla="*/ 2739444 h 5483662"/>
              <a:gd name="connsiteX3" fmla="*/ 649604 w 3992573"/>
              <a:gd name="connsiteY3" fmla="*/ 5410070 h 5483662"/>
              <a:gd name="connsiteX4" fmla="*/ 49831 w 3992573"/>
              <a:gd name="connsiteY4" fmla="*/ 5136606 h 5483662"/>
              <a:gd name="connsiteX5" fmla="*/ 46818 w 3992573"/>
              <a:gd name="connsiteY5" fmla="*/ 3320583 h 5483662"/>
              <a:gd name="connsiteX6" fmla="*/ 699961 w 3992573"/>
              <a:gd name="connsiteY6" fmla="*/ 2737109 h 5483662"/>
              <a:gd name="connsiteX7" fmla="*/ 38109 w 3992573"/>
              <a:gd name="connsiteY7" fmla="*/ 2205885 h 5483662"/>
              <a:gd name="connsiteX8" fmla="*/ 41286 w 3992573"/>
              <a:gd name="connsiteY8" fmla="*/ 367920 h 5483662"/>
              <a:gd name="connsiteX0" fmla="*/ 39337 w 3990624"/>
              <a:gd name="connsiteY0" fmla="*/ 367920 h 5483662"/>
              <a:gd name="connsiteX1" fmla="*/ 579289 w 3990624"/>
              <a:gd name="connsiteY1" fmla="*/ 34634 h 5483662"/>
              <a:gd name="connsiteX2" fmla="*/ 3990624 w 3990624"/>
              <a:gd name="connsiteY2" fmla="*/ 2739444 h 5483662"/>
              <a:gd name="connsiteX3" fmla="*/ 647655 w 3990624"/>
              <a:gd name="connsiteY3" fmla="*/ 5410070 h 5483662"/>
              <a:gd name="connsiteX4" fmla="*/ 47882 w 3990624"/>
              <a:gd name="connsiteY4" fmla="*/ 5136606 h 5483662"/>
              <a:gd name="connsiteX5" fmla="*/ 44869 w 3990624"/>
              <a:gd name="connsiteY5" fmla="*/ 3320583 h 5483662"/>
              <a:gd name="connsiteX6" fmla="*/ 698012 w 3990624"/>
              <a:gd name="connsiteY6" fmla="*/ 2737109 h 5483662"/>
              <a:gd name="connsiteX7" fmla="*/ 36160 w 3990624"/>
              <a:gd name="connsiteY7" fmla="*/ 2205885 h 5483662"/>
              <a:gd name="connsiteX8" fmla="*/ 39337 w 3990624"/>
              <a:gd name="connsiteY8" fmla="*/ 367920 h 5483662"/>
              <a:gd name="connsiteX0" fmla="*/ 3177 w 3954464"/>
              <a:gd name="connsiteY0" fmla="*/ 367920 h 5483662"/>
              <a:gd name="connsiteX1" fmla="*/ 543129 w 3954464"/>
              <a:gd name="connsiteY1" fmla="*/ 34634 h 5483662"/>
              <a:gd name="connsiteX2" fmla="*/ 3954464 w 3954464"/>
              <a:gd name="connsiteY2" fmla="*/ 2739444 h 5483662"/>
              <a:gd name="connsiteX3" fmla="*/ 611495 w 3954464"/>
              <a:gd name="connsiteY3" fmla="*/ 5410070 h 5483662"/>
              <a:gd name="connsiteX4" fmla="*/ 11722 w 3954464"/>
              <a:gd name="connsiteY4" fmla="*/ 5136606 h 5483662"/>
              <a:gd name="connsiteX5" fmla="*/ 8709 w 3954464"/>
              <a:gd name="connsiteY5" fmla="*/ 3320583 h 5483662"/>
              <a:gd name="connsiteX6" fmla="*/ 661852 w 3954464"/>
              <a:gd name="connsiteY6" fmla="*/ 2737109 h 5483662"/>
              <a:gd name="connsiteX7" fmla="*/ 0 w 3954464"/>
              <a:gd name="connsiteY7" fmla="*/ 2205885 h 5483662"/>
              <a:gd name="connsiteX8" fmla="*/ 3177 w 3954464"/>
              <a:gd name="connsiteY8" fmla="*/ 367920 h 5483662"/>
              <a:gd name="connsiteX0" fmla="*/ 3177 w 3954464"/>
              <a:gd name="connsiteY0" fmla="*/ 367920 h 5483662"/>
              <a:gd name="connsiteX1" fmla="*/ 543129 w 3954464"/>
              <a:gd name="connsiteY1" fmla="*/ 34634 h 5483662"/>
              <a:gd name="connsiteX2" fmla="*/ 3954464 w 3954464"/>
              <a:gd name="connsiteY2" fmla="*/ 2739444 h 5483662"/>
              <a:gd name="connsiteX3" fmla="*/ 611495 w 3954464"/>
              <a:gd name="connsiteY3" fmla="*/ 5410070 h 5483662"/>
              <a:gd name="connsiteX4" fmla="*/ 11722 w 3954464"/>
              <a:gd name="connsiteY4" fmla="*/ 5136606 h 5483662"/>
              <a:gd name="connsiteX5" fmla="*/ 8709 w 3954464"/>
              <a:gd name="connsiteY5" fmla="*/ 3320583 h 5483662"/>
              <a:gd name="connsiteX6" fmla="*/ 696687 w 3954464"/>
              <a:gd name="connsiteY6" fmla="*/ 2754526 h 5483662"/>
              <a:gd name="connsiteX7" fmla="*/ 0 w 3954464"/>
              <a:gd name="connsiteY7" fmla="*/ 2205885 h 5483662"/>
              <a:gd name="connsiteX8" fmla="*/ 3177 w 3954464"/>
              <a:gd name="connsiteY8" fmla="*/ 367920 h 5483662"/>
              <a:gd name="connsiteX0" fmla="*/ 3177 w 3954464"/>
              <a:gd name="connsiteY0" fmla="*/ 367920 h 5483662"/>
              <a:gd name="connsiteX1" fmla="*/ 543129 w 3954464"/>
              <a:gd name="connsiteY1" fmla="*/ 34634 h 5483662"/>
              <a:gd name="connsiteX2" fmla="*/ 3954464 w 3954464"/>
              <a:gd name="connsiteY2" fmla="*/ 2739444 h 5483662"/>
              <a:gd name="connsiteX3" fmla="*/ 611495 w 3954464"/>
              <a:gd name="connsiteY3" fmla="*/ 5410070 h 5483662"/>
              <a:gd name="connsiteX4" fmla="*/ 11722 w 3954464"/>
              <a:gd name="connsiteY4" fmla="*/ 5136606 h 5483662"/>
              <a:gd name="connsiteX5" fmla="*/ 8709 w 3954464"/>
              <a:gd name="connsiteY5" fmla="*/ 3320583 h 5483662"/>
              <a:gd name="connsiteX6" fmla="*/ 696687 w 3954464"/>
              <a:gd name="connsiteY6" fmla="*/ 2754526 h 5483662"/>
              <a:gd name="connsiteX7" fmla="*/ 0 w 3954464"/>
              <a:gd name="connsiteY7" fmla="*/ 2205885 h 5483662"/>
              <a:gd name="connsiteX8" fmla="*/ 3177 w 3954464"/>
              <a:gd name="connsiteY8" fmla="*/ 367920 h 5483662"/>
              <a:gd name="connsiteX0" fmla="*/ 3177 w 3954464"/>
              <a:gd name="connsiteY0" fmla="*/ 367920 h 5483662"/>
              <a:gd name="connsiteX1" fmla="*/ 543129 w 3954464"/>
              <a:gd name="connsiteY1" fmla="*/ 34634 h 5483662"/>
              <a:gd name="connsiteX2" fmla="*/ 3954464 w 3954464"/>
              <a:gd name="connsiteY2" fmla="*/ 2739444 h 5483662"/>
              <a:gd name="connsiteX3" fmla="*/ 611495 w 3954464"/>
              <a:gd name="connsiteY3" fmla="*/ 5410070 h 5483662"/>
              <a:gd name="connsiteX4" fmla="*/ 11722 w 3954464"/>
              <a:gd name="connsiteY4" fmla="*/ 5136606 h 5483662"/>
              <a:gd name="connsiteX5" fmla="*/ 8709 w 3954464"/>
              <a:gd name="connsiteY5" fmla="*/ 3320583 h 5483662"/>
              <a:gd name="connsiteX6" fmla="*/ 696687 w 3954464"/>
              <a:gd name="connsiteY6" fmla="*/ 2754526 h 5483662"/>
              <a:gd name="connsiteX7" fmla="*/ 0 w 3954464"/>
              <a:gd name="connsiteY7" fmla="*/ 2205885 h 5483662"/>
              <a:gd name="connsiteX8" fmla="*/ 3177 w 3954464"/>
              <a:gd name="connsiteY8" fmla="*/ 367920 h 548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4464" h="5483662">
                <a:moveTo>
                  <a:pt x="3177" y="367920"/>
                </a:moveTo>
                <a:cubicBezTo>
                  <a:pt x="-2096" y="6045"/>
                  <a:pt x="431512" y="-50122"/>
                  <a:pt x="543129" y="34634"/>
                </a:cubicBezTo>
                <a:lnTo>
                  <a:pt x="3954464" y="2739444"/>
                </a:lnTo>
                <a:cubicBezTo>
                  <a:pt x="3490143" y="3129723"/>
                  <a:pt x="832782" y="5232734"/>
                  <a:pt x="611495" y="5410070"/>
                </a:cubicBezTo>
                <a:cubicBezTo>
                  <a:pt x="390208" y="5587406"/>
                  <a:pt x="25100" y="5423894"/>
                  <a:pt x="11722" y="5136606"/>
                </a:cubicBezTo>
                <a:cubicBezTo>
                  <a:pt x="-1656" y="4849318"/>
                  <a:pt x="20823" y="3788715"/>
                  <a:pt x="8709" y="3320583"/>
                </a:cubicBezTo>
                <a:cubicBezTo>
                  <a:pt x="310104" y="3070165"/>
                  <a:pt x="487296" y="2906181"/>
                  <a:pt x="696687" y="2754526"/>
                </a:cubicBezTo>
                <a:cubicBezTo>
                  <a:pt x="441235" y="2523750"/>
                  <a:pt x="337654" y="2445446"/>
                  <a:pt x="0" y="2205885"/>
                </a:cubicBezTo>
                <a:cubicBezTo>
                  <a:pt x="7787" y="1764574"/>
                  <a:pt x="8450" y="729795"/>
                  <a:pt x="3177" y="367920"/>
                </a:cubicBezTo>
                <a:close/>
              </a:path>
            </a:pathLst>
          </a:custGeom>
          <a:ln>
            <a:noFill/>
          </a:ln>
        </p:spPr>
        <p:txBody>
          <a:bodyPr/>
          <a:lstStyle/>
          <a:p>
            <a:r>
              <a:rPr lang="en-US"/>
              <a:t>Click icon to add picture</a:t>
            </a:r>
          </a:p>
        </p:txBody>
      </p:sp>
      <p:sp>
        <p:nvSpPr>
          <p:cNvPr id="9" name="Footer Placeholder 8">
            <a:extLst>
              <a:ext uri="{FF2B5EF4-FFF2-40B4-BE49-F238E27FC236}">
                <a16:creationId xmlns:a16="http://schemas.microsoft.com/office/drawing/2014/main" id="{156B80E0-CACF-C3AE-7A6B-5C61BBA8A5DA}"/>
              </a:ext>
            </a:extLst>
          </p:cNvPr>
          <p:cNvSpPr>
            <a:spLocks noGrp="1"/>
          </p:cNvSpPr>
          <p:nvPr>
            <p:ph type="ftr" sz="quarter" idx="11"/>
          </p:nvPr>
        </p:nvSpPr>
        <p:spPr/>
        <p:txBody>
          <a:bodyPr/>
          <a:lstStyle>
            <a:lvl1pPr>
              <a:defRPr>
                <a:solidFill>
                  <a:schemeClr val="bg1"/>
                </a:solidFill>
              </a:defRPr>
            </a:lvl1pPr>
          </a:lstStyle>
          <a:p>
            <a:pPr>
              <a:spcBef>
                <a:spcPts val="900"/>
              </a:spcBef>
            </a:pPr>
            <a:endParaRPr lang="en-US"/>
          </a:p>
        </p:txBody>
      </p:sp>
      <p:sp>
        <p:nvSpPr>
          <p:cNvPr id="10" name="Slide Number Placeholder 9">
            <a:extLst>
              <a:ext uri="{FF2B5EF4-FFF2-40B4-BE49-F238E27FC236}">
                <a16:creationId xmlns:a16="http://schemas.microsoft.com/office/drawing/2014/main" id="{4F500AAB-B361-87C1-75BE-F6928E3A9E55}"/>
              </a:ext>
            </a:extLst>
          </p:cNvPr>
          <p:cNvSpPr>
            <a:spLocks noGrp="1"/>
          </p:cNvSpPr>
          <p:nvPr>
            <p:ph type="sldNum" sz="quarter" idx="12"/>
          </p:nvPr>
        </p:nvSpPr>
        <p:spPr/>
        <p:txBody>
          <a:bodyPr/>
          <a:lstStyle>
            <a:lvl1pPr>
              <a:defRPr>
                <a:solidFill>
                  <a:schemeClr val="bg1"/>
                </a:solidFill>
              </a:defRPr>
            </a:lvl1pPr>
          </a:lstStyle>
          <a:p>
            <a:fld id="{06527D8E-D30F-8741-AC46-BD282B720A9A}" type="slidenum">
              <a:rPr lang="en-US" smtClean="0"/>
              <a:pPr/>
              <a:t>‹#›</a:t>
            </a:fld>
            <a:endParaRPr lang="en-US"/>
          </a:p>
        </p:txBody>
      </p:sp>
      <p:grpSp>
        <p:nvGrpSpPr>
          <p:cNvPr id="3" name="Group 2">
            <a:extLst>
              <a:ext uri="{FF2B5EF4-FFF2-40B4-BE49-F238E27FC236}">
                <a16:creationId xmlns:a16="http://schemas.microsoft.com/office/drawing/2014/main" id="{9233D05E-DF83-337F-0361-5230B7B8EEFD}"/>
              </a:ext>
            </a:extLst>
          </p:cNvPr>
          <p:cNvGrpSpPr/>
          <p:nvPr userDrawn="1"/>
        </p:nvGrpSpPr>
        <p:grpSpPr>
          <a:xfrm>
            <a:off x="510184" y="3260615"/>
            <a:ext cx="448922" cy="336769"/>
            <a:chOff x="4954369" y="1030528"/>
            <a:chExt cx="659243" cy="494548"/>
          </a:xfrm>
        </p:grpSpPr>
        <p:sp>
          <p:nvSpPr>
            <p:cNvPr id="5" name="Freeform 9">
              <a:extLst>
                <a:ext uri="{FF2B5EF4-FFF2-40B4-BE49-F238E27FC236}">
                  <a16:creationId xmlns:a16="http://schemas.microsoft.com/office/drawing/2014/main" id="{70C1E9D0-96AC-B734-9BE7-1F88DABB9C43}"/>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8" name="Picture 13">
              <a:extLst>
                <a:ext uri="{FF2B5EF4-FFF2-40B4-BE49-F238E27FC236}">
                  <a16:creationId xmlns:a16="http://schemas.microsoft.com/office/drawing/2014/main" id="{B4F1045E-A201-D461-8D21-E26DA5EABE40}"/>
                </a:ext>
              </a:extLst>
            </p:cNvPr>
            <p:cNvGrpSpPr/>
            <p:nvPr/>
          </p:nvGrpSpPr>
          <p:grpSpPr>
            <a:xfrm>
              <a:off x="5103008" y="1030528"/>
              <a:ext cx="212296" cy="494548"/>
              <a:chOff x="5103008" y="1030528"/>
              <a:chExt cx="212296" cy="494548"/>
            </a:xfrm>
          </p:grpSpPr>
          <p:sp>
            <p:nvSpPr>
              <p:cNvPr id="14" name="Freeform 14">
                <a:extLst>
                  <a:ext uri="{FF2B5EF4-FFF2-40B4-BE49-F238E27FC236}">
                    <a16:creationId xmlns:a16="http://schemas.microsoft.com/office/drawing/2014/main" id="{5BC3388F-A7E7-A5DA-A0B9-DEDB537620EE}"/>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5" name="Freeform 15">
                <a:extLst>
                  <a:ext uri="{FF2B5EF4-FFF2-40B4-BE49-F238E27FC236}">
                    <a16:creationId xmlns:a16="http://schemas.microsoft.com/office/drawing/2014/main" id="{9F6EE83B-202A-B30D-6892-6CF6941F45AF}"/>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6" name="Freeform 16">
                <a:extLst>
                  <a:ext uri="{FF2B5EF4-FFF2-40B4-BE49-F238E27FC236}">
                    <a16:creationId xmlns:a16="http://schemas.microsoft.com/office/drawing/2014/main" id="{6F439CD4-CAFC-A38D-F899-35231CAF209C}"/>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11" name="Picture 13">
              <a:extLst>
                <a:ext uri="{FF2B5EF4-FFF2-40B4-BE49-F238E27FC236}">
                  <a16:creationId xmlns:a16="http://schemas.microsoft.com/office/drawing/2014/main" id="{674F900D-673D-FDBA-FFE8-841F24F128D8}"/>
                </a:ext>
              </a:extLst>
            </p:cNvPr>
            <p:cNvGrpSpPr/>
            <p:nvPr/>
          </p:nvGrpSpPr>
          <p:grpSpPr>
            <a:xfrm>
              <a:off x="5251647" y="1030552"/>
              <a:ext cx="361965" cy="494410"/>
              <a:chOff x="5251647" y="1030552"/>
              <a:chExt cx="361965" cy="494410"/>
            </a:xfrm>
          </p:grpSpPr>
          <p:sp>
            <p:nvSpPr>
              <p:cNvPr id="12" name="Freeform 12">
                <a:extLst>
                  <a:ext uri="{FF2B5EF4-FFF2-40B4-BE49-F238E27FC236}">
                    <a16:creationId xmlns:a16="http://schemas.microsoft.com/office/drawing/2014/main" id="{B1A2C767-6861-9571-C0FA-EF6FDF9BDC2F}"/>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3" name="Freeform 13">
                <a:extLst>
                  <a:ext uri="{FF2B5EF4-FFF2-40B4-BE49-F238E27FC236}">
                    <a16:creationId xmlns:a16="http://schemas.microsoft.com/office/drawing/2014/main" id="{B90E49D5-77F3-C1F0-F6E8-631421F7C0A2}"/>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7539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ranslition Slide - wImage - Ligh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9BCB89-9DC6-1868-0788-088E9227FE89}"/>
              </a:ext>
            </a:extLst>
          </p:cNvPr>
          <p:cNvPicPr>
            <a:picLocks noChangeAspect="1"/>
          </p:cNvPicPr>
          <p:nvPr userDrawn="1"/>
        </p:nvPicPr>
        <p:blipFill>
          <a:blip r:embed="rId2"/>
          <a:stretch>
            <a:fillRect/>
          </a:stretch>
        </p:blipFill>
        <p:spPr>
          <a:xfrm>
            <a:off x="9660835" y="5888736"/>
            <a:ext cx="2082858" cy="535046"/>
          </a:xfrm>
          <a:prstGeom prst="rect">
            <a:avLst/>
          </a:prstGeom>
        </p:spPr>
      </p:pic>
      <p:sp>
        <p:nvSpPr>
          <p:cNvPr id="11" name="Title 10">
            <a:extLst>
              <a:ext uri="{FF2B5EF4-FFF2-40B4-BE49-F238E27FC236}">
                <a16:creationId xmlns:a16="http://schemas.microsoft.com/office/drawing/2014/main" id="{A54CE7B2-60F3-09F5-913B-60437E5027D0}"/>
              </a:ext>
            </a:extLst>
          </p:cNvPr>
          <p:cNvSpPr>
            <a:spLocks noGrp="1"/>
          </p:cNvSpPr>
          <p:nvPr userDrawn="1">
            <p:ph type="title" hasCustomPrompt="1"/>
          </p:nvPr>
        </p:nvSpPr>
        <p:spPr>
          <a:xfrm>
            <a:off x="6923059" y="1059305"/>
            <a:ext cx="4820634" cy="590931"/>
          </a:xfrm>
        </p:spPr>
        <p:txBody>
          <a:bodyPr/>
          <a:lstStyle>
            <a:lvl1pPr>
              <a:defRPr>
                <a:solidFill>
                  <a:schemeClr val="accent1"/>
                </a:solidFill>
              </a:defRPr>
            </a:lvl1pPr>
          </a:lstStyle>
          <a:p>
            <a:r>
              <a:rPr lang="en-US"/>
              <a:t>Transition Slide Title</a:t>
            </a:r>
          </a:p>
        </p:txBody>
      </p:sp>
      <p:sp>
        <p:nvSpPr>
          <p:cNvPr id="17" name="Picture Placeholder 16">
            <a:extLst>
              <a:ext uri="{FF2B5EF4-FFF2-40B4-BE49-F238E27FC236}">
                <a16:creationId xmlns:a16="http://schemas.microsoft.com/office/drawing/2014/main" id="{A89C848B-647E-B144-B6E7-DCD53AFB5197}"/>
              </a:ext>
            </a:extLst>
          </p:cNvPr>
          <p:cNvSpPr>
            <a:spLocks noGrp="1"/>
          </p:cNvSpPr>
          <p:nvPr userDrawn="1">
            <p:ph type="pic" sz="quarter" idx="12"/>
          </p:nvPr>
        </p:nvSpPr>
        <p:spPr>
          <a:xfrm>
            <a:off x="0" y="0"/>
            <a:ext cx="5160577" cy="6858000"/>
          </a:xfrm>
          <a:custGeom>
            <a:avLst/>
            <a:gdLst>
              <a:gd name="connsiteX0" fmla="*/ 0 w 5160577"/>
              <a:gd name="connsiteY0" fmla="*/ 0 h 6858000"/>
              <a:gd name="connsiteX1" fmla="*/ 733731 w 5160577"/>
              <a:gd name="connsiteY1" fmla="*/ 0 h 6858000"/>
              <a:gd name="connsiteX2" fmla="*/ 4470851 w 5160577"/>
              <a:gd name="connsiteY2" fmla="*/ 2894743 h 6858000"/>
              <a:gd name="connsiteX3" fmla="*/ 4412207 w 5160577"/>
              <a:gd name="connsiteY3" fmla="*/ 2940792 h 6858000"/>
              <a:gd name="connsiteX4" fmla="*/ 4412207 w 5160577"/>
              <a:gd name="connsiteY4" fmla="*/ 3166342 h 6858000"/>
              <a:gd name="connsiteX5" fmla="*/ 4486832 w 5160577"/>
              <a:gd name="connsiteY5" fmla="*/ 3201625 h 6858000"/>
              <a:gd name="connsiteX6" fmla="*/ 4674222 w 5160577"/>
              <a:gd name="connsiteY6" fmla="*/ 3052273 h 6858000"/>
              <a:gd name="connsiteX7" fmla="*/ 5160577 w 5160577"/>
              <a:gd name="connsiteY7" fmla="*/ 3429000 h 6858000"/>
              <a:gd name="connsiteX8" fmla="*/ 4839093 w 5160577"/>
              <a:gd name="connsiteY8" fmla="*/ 3678019 h 6858000"/>
              <a:gd name="connsiteX9" fmla="*/ 4299805 w 5160577"/>
              <a:gd name="connsiteY9" fmla="*/ 3246890 h 6858000"/>
              <a:gd name="connsiteX10" fmla="*/ 4034565 w 5160577"/>
              <a:gd name="connsiteY10" fmla="*/ 3372299 h 6858000"/>
              <a:gd name="connsiteX11" fmla="*/ 4034565 w 5160577"/>
              <a:gd name="connsiteY11" fmla="*/ 4173976 h 6858000"/>
              <a:gd name="connsiteX12" fmla="*/ 4115521 w 5160577"/>
              <a:gd name="connsiteY12" fmla="*/ 4238493 h 6858000"/>
              <a:gd name="connsiteX13" fmla="*/ 3724530 w 5160577"/>
              <a:gd name="connsiteY13" fmla="*/ 4541351 h 6858000"/>
              <a:gd name="connsiteX14" fmla="*/ 3624607 w 5160577"/>
              <a:gd name="connsiteY14" fmla="*/ 4461468 h 6858000"/>
              <a:gd name="connsiteX15" fmla="*/ 3506201 w 5160577"/>
              <a:gd name="connsiteY15" fmla="*/ 4517452 h 6858000"/>
              <a:gd name="connsiteX16" fmla="*/ 3506201 w 5160577"/>
              <a:gd name="connsiteY16" fmla="*/ 4710467 h 6858000"/>
              <a:gd name="connsiteX17" fmla="*/ 733731 w 5160577"/>
              <a:gd name="connsiteY17" fmla="*/ 6858000 h 6858000"/>
              <a:gd name="connsiteX18" fmla="*/ 0 w 5160577"/>
              <a:gd name="connsiteY18" fmla="*/ 6858000 h 6858000"/>
              <a:gd name="connsiteX19" fmla="*/ 0 w 5160577"/>
              <a:gd name="connsiteY19" fmla="*/ 4066162 h 6858000"/>
              <a:gd name="connsiteX20" fmla="*/ 806060 w 5160577"/>
              <a:gd name="connsiteY20" fmla="*/ 3429000 h 6858000"/>
              <a:gd name="connsiteX21" fmla="*/ 0 w 5160577"/>
              <a:gd name="connsiteY21" fmla="*/ 27918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60577" h="6858000">
                <a:moveTo>
                  <a:pt x="0" y="0"/>
                </a:moveTo>
                <a:lnTo>
                  <a:pt x="733731" y="0"/>
                </a:lnTo>
                <a:lnTo>
                  <a:pt x="4470851" y="2894743"/>
                </a:lnTo>
                <a:lnTo>
                  <a:pt x="4412207" y="2940792"/>
                </a:lnTo>
                <a:lnTo>
                  <a:pt x="4412207" y="3166342"/>
                </a:lnTo>
                <a:cubicBezTo>
                  <a:pt x="4412207" y="3204160"/>
                  <a:pt x="4457233" y="3225219"/>
                  <a:pt x="4486832" y="3201625"/>
                </a:cubicBezTo>
                <a:lnTo>
                  <a:pt x="4674222" y="3052273"/>
                </a:lnTo>
                <a:lnTo>
                  <a:pt x="5160577" y="3429000"/>
                </a:lnTo>
                <a:lnTo>
                  <a:pt x="4839093" y="3678019"/>
                </a:lnTo>
                <a:lnTo>
                  <a:pt x="4299805" y="3246890"/>
                </a:lnTo>
                <a:cubicBezTo>
                  <a:pt x="4194601" y="3163053"/>
                  <a:pt x="4034565" y="3237879"/>
                  <a:pt x="4034565" y="3372299"/>
                </a:cubicBezTo>
                <a:lnTo>
                  <a:pt x="4034565" y="4173976"/>
                </a:lnTo>
                <a:lnTo>
                  <a:pt x="4115521" y="4238493"/>
                </a:lnTo>
                <a:lnTo>
                  <a:pt x="3724530" y="4541351"/>
                </a:lnTo>
                <a:lnTo>
                  <a:pt x="3624607" y="4461468"/>
                </a:lnTo>
                <a:cubicBezTo>
                  <a:pt x="3577643" y="4424043"/>
                  <a:pt x="3506201" y="4457445"/>
                  <a:pt x="3506201" y="4517452"/>
                </a:cubicBezTo>
                <a:lnTo>
                  <a:pt x="3506201" y="4710467"/>
                </a:lnTo>
                <a:lnTo>
                  <a:pt x="733731" y="6858000"/>
                </a:lnTo>
                <a:lnTo>
                  <a:pt x="0" y="6858000"/>
                </a:lnTo>
                <a:lnTo>
                  <a:pt x="0" y="4066162"/>
                </a:lnTo>
                <a:lnTo>
                  <a:pt x="806060" y="3429000"/>
                </a:lnTo>
                <a:lnTo>
                  <a:pt x="0" y="2791838"/>
                </a:lnTo>
                <a:close/>
              </a:path>
            </a:pathLst>
          </a:custGeom>
          <a:solidFill>
            <a:schemeClr val="bg2"/>
          </a:solidFill>
        </p:spPr>
        <p:txBody>
          <a:bodyPr wrap="square">
            <a:noAutofit/>
          </a:bodyPr>
          <a:lstStyle/>
          <a:p>
            <a:r>
              <a:rPr lang="en-US"/>
              <a:t>Click icon to add picture</a:t>
            </a:r>
          </a:p>
        </p:txBody>
      </p:sp>
      <p:grpSp>
        <p:nvGrpSpPr>
          <p:cNvPr id="21" name="Group 20">
            <a:extLst>
              <a:ext uri="{FF2B5EF4-FFF2-40B4-BE49-F238E27FC236}">
                <a16:creationId xmlns:a16="http://schemas.microsoft.com/office/drawing/2014/main" id="{EE381C49-670A-B149-A6B5-B3749CD9468B}"/>
              </a:ext>
            </a:extLst>
          </p:cNvPr>
          <p:cNvGrpSpPr/>
          <p:nvPr userDrawn="1"/>
        </p:nvGrpSpPr>
        <p:grpSpPr>
          <a:xfrm>
            <a:off x="3506201" y="2535063"/>
            <a:ext cx="2255501" cy="3081014"/>
            <a:chOff x="4571999" y="2048490"/>
            <a:chExt cx="3477470" cy="4750222"/>
          </a:xfrm>
        </p:grpSpPr>
        <p:sp>
          <p:nvSpPr>
            <p:cNvPr id="22" name="Graphic 18">
              <a:extLst>
                <a:ext uri="{FF2B5EF4-FFF2-40B4-BE49-F238E27FC236}">
                  <a16:creationId xmlns:a16="http://schemas.microsoft.com/office/drawing/2014/main" id="{73190D56-E874-F3ED-A3E2-0C116489A3D0}"/>
                </a:ext>
              </a:extLst>
            </p:cNvPr>
            <p:cNvSpPr/>
            <p:nvPr/>
          </p:nvSpPr>
          <p:spPr>
            <a:xfrm>
              <a:off x="5386616" y="3091504"/>
              <a:ext cx="2662853" cy="3707208"/>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23" name="Graphic 18">
              <a:extLst>
                <a:ext uri="{FF2B5EF4-FFF2-40B4-BE49-F238E27FC236}">
                  <a16:creationId xmlns:a16="http://schemas.microsoft.com/office/drawing/2014/main" id="{39D4D487-56BF-2974-93CB-C5E85EAA0992}"/>
                </a:ext>
              </a:extLst>
            </p:cNvPr>
            <p:cNvSpPr/>
            <p:nvPr/>
          </p:nvSpPr>
          <p:spPr>
            <a:xfrm>
              <a:off x="4571999" y="4994256"/>
              <a:ext cx="1188721" cy="1654930"/>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sp>
          <p:nvSpPr>
            <p:cNvPr id="24" name="Graphic 18">
              <a:extLst>
                <a:ext uri="{FF2B5EF4-FFF2-40B4-BE49-F238E27FC236}">
                  <a16:creationId xmlns:a16="http://schemas.microsoft.com/office/drawing/2014/main" id="{F64BCA92-1467-5792-BD18-E2FCB579C404}"/>
                </a:ext>
              </a:extLst>
            </p:cNvPr>
            <p:cNvSpPr/>
            <p:nvPr/>
          </p:nvSpPr>
          <p:spPr>
            <a:xfrm>
              <a:off x="5968854" y="2048490"/>
              <a:ext cx="749187" cy="1043014"/>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grpSp>
      <p:sp>
        <p:nvSpPr>
          <p:cNvPr id="9" name="Footer Placeholder 8">
            <a:extLst>
              <a:ext uri="{FF2B5EF4-FFF2-40B4-BE49-F238E27FC236}">
                <a16:creationId xmlns:a16="http://schemas.microsoft.com/office/drawing/2014/main" id="{0E4B22AB-9B08-A67A-6C01-02C0CF57DDA2}"/>
              </a:ext>
            </a:extLst>
          </p:cNvPr>
          <p:cNvSpPr>
            <a:spLocks noGrp="1"/>
          </p:cNvSpPr>
          <p:nvPr userDrawn="1">
            <p:ph type="ftr" sz="quarter" idx="10"/>
          </p:nvPr>
        </p:nvSpPr>
        <p:spPr/>
        <p:txBody>
          <a:bodyPr/>
          <a:lstStyle>
            <a:lvl1pPr>
              <a:defRPr>
                <a:solidFill>
                  <a:schemeClr val="tx2"/>
                </a:solidFill>
              </a:defRPr>
            </a:lvl1pPr>
          </a:lstStyle>
          <a:p>
            <a:pPr>
              <a:spcBef>
                <a:spcPts val="900"/>
              </a:spcBef>
            </a:pPr>
            <a:endParaRPr lang="en-US"/>
          </a:p>
        </p:txBody>
      </p:sp>
      <p:sp>
        <p:nvSpPr>
          <p:cNvPr id="10" name="Slide Number Placeholder 9">
            <a:extLst>
              <a:ext uri="{FF2B5EF4-FFF2-40B4-BE49-F238E27FC236}">
                <a16:creationId xmlns:a16="http://schemas.microsoft.com/office/drawing/2014/main" id="{A3FBF44E-9B96-49B4-1226-C1DDE124C8E3}"/>
              </a:ext>
            </a:extLst>
          </p:cNvPr>
          <p:cNvSpPr>
            <a:spLocks noGrp="1"/>
          </p:cNvSpPr>
          <p:nvPr userDrawn="1">
            <p:ph type="sldNum" sz="quarter" idx="11"/>
          </p:nvPr>
        </p:nvSpPr>
        <p:spPr/>
        <p:txBody>
          <a:bodyPr/>
          <a:lstStyle>
            <a:lvl1pPr>
              <a:defRPr>
                <a:solidFill>
                  <a:schemeClr val="tx2"/>
                </a:solidFill>
              </a:defRPr>
            </a:lvl1pPr>
          </a:lstStyle>
          <a:p>
            <a:fld id="{06527D8E-D30F-8741-AC46-BD282B720A9A}" type="slidenum">
              <a:rPr lang="en-US" smtClean="0"/>
              <a:pPr/>
              <a:t>‹#›</a:t>
            </a:fld>
            <a:endParaRPr lang="en-US"/>
          </a:p>
        </p:txBody>
      </p:sp>
      <p:grpSp>
        <p:nvGrpSpPr>
          <p:cNvPr id="5" name="Group 4">
            <a:extLst>
              <a:ext uri="{FF2B5EF4-FFF2-40B4-BE49-F238E27FC236}">
                <a16:creationId xmlns:a16="http://schemas.microsoft.com/office/drawing/2014/main" id="{D8F95FF7-C1F9-E541-8DBE-BCF9D92E6921}"/>
              </a:ext>
            </a:extLst>
          </p:cNvPr>
          <p:cNvGrpSpPr/>
          <p:nvPr/>
        </p:nvGrpSpPr>
        <p:grpSpPr>
          <a:xfrm>
            <a:off x="126472" y="3260615"/>
            <a:ext cx="448922" cy="336770"/>
            <a:chOff x="4954369" y="1030528"/>
            <a:chExt cx="659243" cy="494548"/>
          </a:xfrm>
        </p:grpSpPr>
        <p:sp>
          <p:nvSpPr>
            <p:cNvPr id="6" name="Freeform 9">
              <a:extLst>
                <a:ext uri="{FF2B5EF4-FFF2-40B4-BE49-F238E27FC236}">
                  <a16:creationId xmlns:a16="http://schemas.microsoft.com/office/drawing/2014/main" id="{DC8B231C-40E4-0C1A-74B5-79CC3860122D}"/>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7" name="Picture 13">
              <a:extLst>
                <a:ext uri="{FF2B5EF4-FFF2-40B4-BE49-F238E27FC236}">
                  <a16:creationId xmlns:a16="http://schemas.microsoft.com/office/drawing/2014/main" id="{A2B295D1-F89D-E803-F953-B0D99BA89526}"/>
                </a:ext>
              </a:extLst>
            </p:cNvPr>
            <p:cNvGrpSpPr/>
            <p:nvPr/>
          </p:nvGrpSpPr>
          <p:grpSpPr>
            <a:xfrm>
              <a:off x="5103008" y="1030528"/>
              <a:ext cx="212296" cy="494548"/>
              <a:chOff x="5103008" y="1030528"/>
              <a:chExt cx="212296" cy="494548"/>
            </a:xfrm>
          </p:grpSpPr>
          <p:sp>
            <p:nvSpPr>
              <p:cNvPr id="14" name="Freeform 14">
                <a:extLst>
                  <a:ext uri="{FF2B5EF4-FFF2-40B4-BE49-F238E27FC236}">
                    <a16:creationId xmlns:a16="http://schemas.microsoft.com/office/drawing/2014/main" id="{0AFCF92D-1BE5-6FE2-14AF-CF87CDF1EAE5}"/>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5" name="Freeform 15">
                <a:extLst>
                  <a:ext uri="{FF2B5EF4-FFF2-40B4-BE49-F238E27FC236}">
                    <a16:creationId xmlns:a16="http://schemas.microsoft.com/office/drawing/2014/main" id="{879061B2-2F89-8D14-DA02-EB0906489859}"/>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6" name="Freeform 16">
                <a:extLst>
                  <a:ext uri="{FF2B5EF4-FFF2-40B4-BE49-F238E27FC236}">
                    <a16:creationId xmlns:a16="http://schemas.microsoft.com/office/drawing/2014/main" id="{89BAA1D7-BF99-F951-B288-B06A9AA73DC1}"/>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8" name="Picture 13">
              <a:extLst>
                <a:ext uri="{FF2B5EF4-FFF2-40B4-BE49-F238E27FC236}">
                  <a16:creationId xmlns:a16="http://schemas.microsoft.com/office/drawing/2014/main" id="{439493C7-9F17-8AFF-78C6-64D8E88F1943}"/>
                </a:ext>
              </a:extLst>
            </p:cNvPr>
            <p:cNvGrpSpPr/>
            <p:nvPr/>
          </p:nvGrpSpPr>
          <p:grpSpPr>
            <a:xfrm>
              <a:off x="5251647" y="1030552"/>
              <a:ext cx="361965" cy="494410"/>
              <a:chOff x="5251647" y="1030552"/>
              <a:chExt cx="361965" cy="494410"/>
            </a:xfrm>
          </p:grpSpPr>
          <p:sp>
            <p:nvSpPr>
              <p:cNvPr id="12" name="Freeform 12">
                <a:extLst>
                  <a:ext uri="{FF2B5EF4-FFF2-40B4-BE49-F238E27FC236}">
                    <a16:creationId xmlns:a16="http://schemas.microsoft.com/office/drawing/2014/main" id="{3B886256-5241-6D47-0B34-529E9C9B236E}"/>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3" name="Freeform 13">
                <a:extLst>
                  <a:ext uri="{FF2B5EF4-FFF2-40B4-BE49-F238E27FC236}">
                    <a16:creationId xmlns:a16="http://schemas.microsoft.com/office/drawing/2014/main" id="{6917BDEA-C127-C890-ED80-77A6AA4A891A}"/>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6870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ranslition Slide - wImage - Dark 2">
    <p:bg>
      <p:bgPr>
        <a:gradFill>
          <a:gsLst>
            <a:gs pos="0">
              <a:srgbClr val="005E89"/>
            </a:gs>
            <a:gs pos="14000">
              <a:srgbClr val="00507F"/>
            </a:gs>
            <a:gs pos="100000">
              <a:schemeClr val="accent1"/>
            </a:gs>
          </a:gsLst>
          <a:lin ang="0" scaled="0"/>
        </a:gra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54CE7B2-60F3-09F5-913B-60437E5027D0}"/>
              </a:ext>
            </a:extLst>
          </p:cNvPr>
          <p:cNvSpPr>
            <a:spLocks noGrp="1"/>
          </p:cNvSpPr>
          <p:nvPr userDrawn="1">
            <p:ph type="title" hasCustomPrompt="1"/>
          </p:nvPr>
        </p:nvSpPr>
        <p:spPr>
          <a:xfrm>
            <a:off x="6923059" y="1059305"/>
            <a:ext cx="4820634" cy="590931"/>
          </a:xfrm>
        </p:spPr>
        <p:txBody>
          <a:bodyPr/>
          <a:lstStyle>
            <a:lvl1pPr>
              <a:defRPr>
                <a:solidFill>
                  <a:schemeClr val="bg1"/>
                </a:solidFill>
              </a:defRPr>
            </a:lvl1pPr>
          </a:lstStyle>
          <a:p>
            <a:r>
              <a:rPr lang="en-US"/>
              <a:t>Transition Slide Title</a:t>
            </a:r>
          </a:p>
        </p:txBody>
      </p:sp>
      <p:sp>
        <p:nvSpPr>
          <p:cNvPr id="17" name="Picture Placeholder 16">
            <a:extLst>
              <a:ext uri="{FF2B5EF4-FFF2-40B4-BE49-F238E27FC236}">
                <a16:creationId xmlns:a16="http://schemas.microsoft.com/office/drawing/2014/main" id="{6852393C-5C2E-BD0C-2980-334744263EF0}"/>
              </a:ext>
            </a:extLst>
          </p:cNvPr>
          <p:cNvSpPr>
            <a:spLocks noGrp="1"/>
          </p:cNvSpPr>
          <p:nvPr userDrawn="1">
            <p:ph type="pic" sz="quarter" idx="12"/>
          </p:nvPr>
        </p:nvSpPr>
        <p:spPr>
          <a:xfrm>
            <a:off x="0" y="0"/>
            <a:ext cx="5160577" cy="6858000"/>
          </a:xfrm>
          <a:custGeom>
            <a:avLst/>
            <a:gdLst>
              <a:gd name="connsiteX0" fmla="*/ 0 w 5160577"/>
              <a:gd name="connsiteY0" fmla="*/ 0 h 6858000"/>
              <a:gd name="connsiteX1" fmla="*/ 733731 w 5160577"/>
              <a:gd name="connsiteY1" fmla="*/ 0 h 6858000"/>
              <a:gd name="connsiteX2" fmla="*/ 4470851 w 5160577"/>
              <a:gd name="connsiteY2" fmla="*/ 2894743 h 6858000"/>
              <a:gd name="connsiteX3" fmla="*/ 4412207 w 5160577"/>
              <a:gd name="connsiteY3" fmla="*/ 2940792 h 6858000"/>
              <a:gd name="connsiteX4" fmla="*/ 4412207 w 5160577"/>
              <a:gd name="connsiteY4" fmla="*/ 3166342 h 6858000"/>
              <a:gd name="connsiteX5" fmla="*/ 4486832 w 5160577"/>
              <a:gd name="connsiteY5" fmla="*/ 3201625 h 6858000"/>
              <a:gd name="connsiteX6" fmla="*/ 4674222 w 5160577"/>
              <a:gd name="connsiteY6" fmla="*/ 3052273 h 6858000"/>
              <a:gd name="connsiteX7" fmla="*/ 5160577 w 5160577"/>
              <a:gd name="connsiteY7" fmla="*/ 3429000 h 6858000"/>
              <a:gd name="connsiteX8" fmla="*/ 4839093 w 5160577"/>
              <a:gd name="connsiteY8" fmla="*/ 3678019 h 6858000"/>
              <a:gd name="connsiteX9" fmla="*/ 4299805 w 5160577"/>
              <a:gd name="connsiteY9" fmla="*/ 3246890 h 6858000"/>
              <a:gd name="connsiteX10" fmla="*/ 4034565 w 5160577"/>
              <a:gd name="connsiteY10" fmla="*/ 3372299 h 6858000"/>
              <a:gd name="connsiteX11" fmla="*/ 4034565 w 5160577"/>
              <a:gd name="connsiteY11" fmla="*/ 4173976 h 6858000"/>
              <a:gd name="connsiteX12" fmla="*/ 4115521 w 5160577"/>
              <a:gd name="connsiteY12" fmla="*/ 4238493 h 6858000"/>
              <a:gd name="connsiteX13" fmla="*/ 3724530 w 5160577"/>
              <a:gd name="connsiteY13" fmla="*/ 4541351 h 6858000"/>
              <a:gd name="connsiteX14" fmla="*/ 3624607 w 5160577"/>
              <a:gd name="connsiteY14" fmla="*/ 4461468 h 6858000"/>
              <a:gd name="connsiteX15" fmla="*/ 3506201 w 5160577"/>
              <a:gd name="connsiteY15" fmla="*/ 4517452 h 6858000"/>
              <a:gd name="connsiteX16" fmla="*/ 3506201 w 5160577"/>
              <a:gd name="connsiteY16" fmla="*/ 4710467 h 6858000"/>
              <a:gd name="connsiteX17" fmla="*/ 733731 w 5160577"/>
              <a:gd name="connsiteY17" fmla="*/ 6858000 h 6858000"/>
              <a:gd name="connsiteX18" fmla="*/ 0 w 5160577"/>
              <a:gd name="connsiteY18" fmla="*/ 6858000 h 6858000"/>
              <a:gd name="connsiteX19" fmla="*/ 0 w 5160577"/>
              <a:gd name="connsiteY19" fmla="*/ 4066162 h 6858000"/>
              <a:gd name="connsiteX20" fmla="*/ 806060 w 5160577"/>
              <a:gd name="connsiteY20" fmla="*/ 3429000 h 6858000"/>
              <a:gd name="connsiteX21" fmla="*/ 0 w 5160577"/>
              <a:gd name="connsiteY21" fmla="*/ 27918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60577" h="6858000">
                <a:moveTo>
                  <a:pt x="0" y="0"/>
                </a:moveTo>
                <a:lnTo>
                  <a:pt x="733731" y="0"/>
                </a:lnTo>
                <a:lnTo>
                  <a:pt x="4470851" y="2894743"/>
                </a:lnTo>
                <a:lnTo>
                  <a:pt x="4412207" y="2940792"/>
                </a:lnTo>
                <a:lnTo>
                  <a:pt x="4412207" y="3166342"/>
                </a:lnTo>
                <a:cubicBezTo>
                  <a:pt x="4412207" y="3204160"/>
                  <a:pt x="4457233" y="3225219"/>
                  <a:pt x="4486832" y="3201625"/>
                </a:cubicBezTo>
                <a:lnTo>
                  <a:pt x="4674222" y="3052273"/>
                </a:lnTo>
                <a:lnTo>
                  <a:pt x="5160577" y="3429000"/>
                </a:lnTo>
                <a:lnTo>
                  <a:pt x="4839093" y="3678019"/>
                </a:lnTo>
                <a:lnTo>
                  <a:pt x="4299805" y="3246890"/>
                </a:lnTo>
                <a:cubicBezTo>
                  <a:pt x="4194601" y="3163053"/>
                  <a:pt x="4034565" y="3237879"/>
                  <a:pt x="4034565" y="3372299"/>
                </a:cubicBezTo>
                <a:lnTo>
                  <a:pt x="4034565" y="4173976"/>
                </a:lnTo>
                <a:lnTo>
                  <a:pt x="4115521" y="4238493"/>
                </a:lnTo>
                <a:lnTo>
                  <a:pt x="3724530" y="4541351"/>
                </a:lnTo>
                <a:lnTo>
                  <a:pt x="3624607" y="4461468"/>
                </a:lnTo>
                <a:cubicBezTo>
                  <a:pt x="3577643" y="4424043"/>
                  <a:pt x="3506201" y="4457445"/>
                  <a:pt x="3506201" y="4517452"/>
                </a:cubicBezTo>
                <a:lnTo>
                  <a:pt x="3506201" y="4710467"/>
                </a:lnTo>
                <a:lnTo>
                  <a:pt x="733731" y="6858000"/>
                </a:lnTo>
                <a:lnTo>
                  <a:pt x="0" y="6858000"/>
                </a:lnTo>
                <a:lnTo>
                  <a:pt x="0" y="4066162"/>
                </a:lnTo>
                <a:lnTo>
                  <a:pt x="806060" y="3429000"/>
                </a:lnTo>
                <a:lnTo>
                  <a:pt x="0" y="2791838"/>
                </a:lnTo>
                <a:close/>
              </a:path>
            </a:pathLst>
          </a:custGeom>
          <a:solidFill>
            <a:schemeClr val="bg2"/>
          </a:solidFill>
        </p:spPr>
        <p:txBody>
          <a:bodyPr wrap="square">
            <a:noAutofit/>
          </a:bodyPr>
          <a:lstStyle/>
          <a:p>
            <a:r>
              <a:rPr lang="en-US"/>
              <a:t>Click icon to add picture</a:t>
            </a:r>
          </a:p>
        </p:txBody>
      </p:sp>
      <p:grpSp>
        <p:nvGrpSpPr>
          <p:cNvPr id="21" name="Group 20">
            <a:extLst>
              <a:ext uri="{FF2B5EF4-FFF2-40B4-BE49-F238E27FC236}">
                <a16:creationId xmlns:a16="http://schemas.microsoft.com/office/drawing/2014/main" id="{EE381C49-670A-B149-A6B5-B3749CD9468B}"/>
              </a:ext>
            </a:extLst>
          </p:cNvPr>
          <p:cNvGrpSpPr/>
          <p:nvPr userDrawn="1"/>
        </p:nvGrpSpPr>
        <p:grpSpPr>
          <a:xfrm>
            <a:off x="3506201" y="2535063"/>
            <a:ext cx="2255501" cy="3081014"/>
            <a:chOff x="4571999" y="2048490"/>
            <a:chExt cx="3477470" cy="4750222"/>
          </a:xfrm>
        </p:grpSpPr>
        <p:sp>
          <p:nvSpPr>
            <p:cNvPr id="22" name="Graphic 18">
              <a:extLst>
                <a:ext uri="{FF2B5EF4-FFF2-40B4-BE49-F238E27FC236}">
                  <a16:creationId xmlns:a16="http://schemas.microsoft.com/office/drawing/2014/main" id="{73190D56-E874-F3ED-A3E2-0C116489A3D0}"/>
                </a:ext>
              </a:extLst>
            </p:cNvPr>
            <p:cNvSpPr/>
            <p:nvPr/>
          </p:nvSpPr>
          <p:spPr>
            <a:xfrm>
              <a:off x="5386616" y="3091504"/>
              <a:ext cx="2662853" cy="3707208"/>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23" name="Graphic 18">
              <a:extLst>
                <a:ext uri="{FF2B5EF4-FFF2-40B4-BE49-F238E27FC236}">
                  <a16:creationId xmlns:a16="http://schemas.microsoft.com/office/drawing/2014/main" id="{39D4D487-56BF-2974-93CB-C5E85EAA0992}"/>
                </a:ext>
              </a:extLst>
            </p:cNvPr>
            <p:cNvSpPr/>
            <p:nvPr/>
          </p:nvSpPr>
          <p:spPr>
            <a:xfrm>
              <a:off x="4571999" y="4994256"/>
              <a:ext cx="1188721" cy="1654930"/>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sp>
          <p:nvSpPr>
            <p:cNvPr id="24" name="Graphic 18">
              <a:extLst>
                <a:ext uri="{FF2B5EF4-FFF2-40B4-BE49-F238E27FC236}">
                  <a16:creationId xmlns:a16="http://schemas.microsoft.com/office/drawing/2014/main" id="{F64BCA92-1467-5792-BD18-E2FCB579C404}"/>
                </a:ext>
              </a:extLst>
            </p:cNvPr>
            <p:cNvSpPr/>
            <p:nvPr/>
          </p:nvSpPr>
          <p:spPr>
            <a:xfrm>
              <a:off x="5968854" y="2048490"/>
              <a:ext cx="749187" cy="1043014"/>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grpSp>
      <p:sp>
        <p:nvSpPr>
          <p:cNvPr id="9" name="Footer Placeholder 8">
            <a:extLst>
              <a:ext uri="{FF2B5EF4-FFF2-40B4-BE49-F238E27FC236}">
                <a16:creationId xmlns:a16="http://schemas.microsoft.com/office/drawing/2014/main" id="{0E4B22AB-9B08-A67A-6C01-02C0CF57DDA2}"/>
              </a:ext>
            </a:extLst>
          </p:cNvPr>
          <p:cNvSpPr>
            <a:spLocks noGrp="1"/>
          </p:cNvSpPr>
          <p:nvPr userDrawn="1">
            <p:ph type="ftr" sz="quarter" idx="10"/>
          </p:nvPr>
        </p:nvSpPr>
        <p:spPr/>
        <p:txBody>
          <a:bodyPr/>
          <a:lstStyle>
            <a:lvl1pPr>
              <a:defRPr>
                <a:solidFill>
                  <a:schemeClr val="bg1"/>
                </a:solidFill>
              </a:defRPr>
            </a:lvl1pPr>
          </a:lstStyle>
          <a:p>
            <a:pPr>
              <a:spcBef>
                <a:spcPts val="900"/>
              </a:spcBef>
            </a:pPr>
            <a:endParaRPr lang="en-US"/>
          </a:p>
        </p:txBody>
      </p:sp>
      <p:sp>
        <p:nvSpPr>
          <p:cNvPr id="10" name="Slide Number Placeholder 9">
            <a:extLst>
              <a:ext uri="{FF2B5EF4-FFF2-40B4-BE49-F238E27FC236}">
                <a16:creationId xmlns:a16="http://schemas.microsoft.com/office/drawing/2014/main" id="{A3FBF44E-9B96-49B4-1226-C1DDE124C8E3}"/>
              </a:ext>
            </a:extLst>
          </p:cNvPr>
          <p:cNvSpPr>
            <a:spLocks noGrp="1"/>
          </p:cNvSpPr>
          <p:nvPr userDrawn="1">
            <p:ph type="sldNum" sz="quarter" idx="11"/>
          </p:nvPr>
        </p:nvSpPr>
        <p:spPr/>
        <p:txBody>
          <a:bodyPr/>
          <a:lstStyle>
            <a:lvl1pPr>
              <a:defRPr>
                <a:solidFill>
                  <a:schemeClr val="bg1"/>
                </a:solidFill>
              </a:defRPr>
            </a:lvl1pPr>
          </a:lstStyle>
          <a:p>
            <a:fld id="{06527D8E-D30F-8741-AC46-BD282B720A9A}" type="slidenum">
              <a:rPr lang="en-US" smtClean="0"/>
              <a:pPr/>
              <a:t>‹#›</a:t>
            </a:fld>
            <a:endParaRPr lang="en-US"/>
          </a:p>
        </p:txBody>
      </p:sp>
      <p:pic>
        <p:nvPicPr>
          <p:cNvPr id="4" name="Picture 3">
            <a:extLst>
              <a:ext uri="{FF2B5EF4-FFF2-40B4-BE49-F238E27FC236}">
                <a16:creationId xmlns:a16="http://schemas.microsoft.com/office/drawing/2014/main" id="{06C9380C-8BFE-9CCE-6F16-F9591A66F672}"/>
              </a:ext>
            </a:extLst>
          </p:cNvPr>
          <p:cNvPicPr>
            <a:picLocks noChangeAspect="1"/>
          </p:cNvPicPr>
          <p:nvPr userDrawn="1"/>
        </p:nvPicPr>
        <p:blipFill>
          <a:blip r:embed="rId2"/>
          <a:stretch>
            <a:fillRect/>
          </a:stretch>
        </p:blipFill>
        <p:spPr>
          <a:xfrm>
            <a:off x="9655455" y="5888736"/>
            <a:ext cx="2091543" cy="535046"/>
          </a:xfrm>
          <a:prstGeom prst="rect">
            <a:avLst/>
          </a:prstGeom>
        </p:spPr>
      </p:pic>
      <p:grpSp>
        <p:nvGrpSpPr>
          <p:cNvPr id="5" name="Group 4">
            <a:extLst>
              <a:ext uri="{FF2B5EF4-FFF2-40B4-BE49-F238E27FC236}">
                <a16:creationId xmlns:a16="http://schemas.microsoft.com/office/drawing/2014/main" id="{9D655906-4D06-009A-14D2-2F65943E375D}"/>
              </a:ext>
            </a:extLst>
          </p:cNvPr>
          <p:cNvGrpSpPr/>
          <p:nvPr/>
        </p:nvGrpSpPr>
        <p:grpSpPr>
          <a:xfrm>
            <a:off x="126472" y="3260615"/>
            <a:ext cx="448922" cy="336770"/>
            <a:chOff x="4954369" y="1030528"/>
            <a:chExt cx="659243" cy="494548"/>
          </a:xfrm>
        </p:grpSpPr>
        <p:sp>
          <p:nvSpPr>
            <p:cNvPr id="6" name="Freeform 9">
              <a:extLst>
                <a:ext uri="{FF2B5EF4-FFF2-40B4-BE49-F238E27FC236}">
                  <a16:creationId xmlns:a16="http://schemas.microsoft.com/office/drawing/2014/main" id="{1BE2459C-F9E8-5DE7-E159-2CC8B0931EAE}"/>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7" name="Picture 13">
              <a:extLst>
                <a:ext uri="{FF2B5EF4-FFF2-40B4-BE49-F238E27FC236}">
                  <a16:creationId xmlns:a16="http://schemas.microsoft.com/office/drawing/2014/main" id="{E0932185-8EF2-5643-2BF2-B010E653EC60}"/>
                </a:ext>
              </a:extLst>
            </p:cNvPr>
            <p:cNvGrpSpPr/>
            <p:nvPr/>
          </p:nvGrpSpPr>
          <p:grpSpPr>
            <a:xfrm>
              <a:off x="5103008" y="1030528"/>
              <a:ext cx="212296" cy="494548"/>
              <a:chOff x="5103008" y="1030528"/>
              <a:chExt cx="212296" cy="494548"/>
            </a:xfrm>
          </p:grpSpPr>
          <p:sp>
            <p:nvSpPr>
              <p:cNvPr id="14" name="Freeform 14">
                <a:extLst>
                  <a:ext uri="{FF2B5EF4-FFF2-40B4-BE49-F238E27FC236}">
                    <a16:creationId xmlns:a16="http://schemas.microsoft.com/office/drawing/2014/main" id="{FE28811B-EDE6-87CE-25E0-A074E945EBBD}"/>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5" name="Freeform 15">
                <a:extLst>
                  <a:ext uri="{FF2B5EF4-FFF2-40B4-BE49-F238E27FC236}">
                    <a16:creationId xmlns:a16="http://schemas.microsoft.com/office/drawing/2014/main" id="{6E97A9E7-6913-3DD1-14B8-6EF2BE48CAD5}"/>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6" name="Freeform 16">
                <a:extLst>
                  <a:ext uri="{FF2B5EF4-FFF2-40B4-BE49-F238E27FC236}">
                    <a16:creationId xmlns:a16="http://schemas.microsoft.com/office/drawing/2014/main" id="{159CB0B9-BAB4-FFA4-46AF-C69CA6362811}"/>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8" name="Picture 13">
              <a:extLst>
                <a:ext uri="{FF2B5EF4-FFF2-40B4-BE49-F238E27FC236}">
                  <a16:creationId xmlns:a16="http://schemas.microsoft.com/office/drawing/2014/main" id="{F263AFDB-E279-8209-A716-1F98EE5B5C4F}"/>
                </a:ext>
              </a:extLst>
            </p:cNvPr>
            <p:cNvGrpSpPr/>
            <p:nvPr/>
          </p:nvGrpSpPr>
          <p:grpSpPr>
            <a:xfrm>
              <a:off x="5251647" y="1030552"/>
              <a:ext cx="361965" cy="494410"/>
              <a:chOff x="5251647" y="1030552"/>
              <a:chExt cx="361965" cy="494410"/>
            </a:xfrm>
          </p:grpSpPr>
          <p:sp>
            <p:nvSpPr>
              <p:cNvPr id="12" name="Freeform 12">
                <a:extLst>
                  <a:ext uri="{FF2B5EF4-FFF2-40B4-BE49-F238E27FC236}">
                    <a16:creationId xmlns:a16="http://schemas.microsoft.com/office/drawing/2014/main" id="{39EBD46B-FFA6-329B-D71E-E822D6F1B8A0}"/>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3" name="Freeform 13">
                <a:extLst>
                  <a:ext uri="{FF2B5EF4-FFF2-40B4-BE49-F238E27FC236}">
                    <a16:creationId xmlns:a16="http://schemas.microsoft.com/office/drawing/2014/main" id="{7363BDEE-0ED5-6320-20D1-4E99375B33DC}"/>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3063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Big Statement 1 - Line">
    <p:bg>
      <p:bgPr>
        <a:gradFill>
          <a:gsLst>
            <a:gs pos="100000">
              <a:schemeClr val="accent1"/>
            </a:gs>
            <a:gs pos="34000">
              <a:srgbClr val="007499"/>
            </a:gs>
            <a:gs pos="0">
              <a:srgbClr val="004E7E"/>
            </a:gs>
          </a:gsLst>
          <a:lin ang="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C36FA86-0CFD-F8A1-0110-8D6F705A1D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52299" y="321120"/>
            <a:ext cx="1252610" cy="426549"/>
          </a:xfrm>
          <a:prstGeom prst="rect">
            <a:avLst/>
          </a:prstGeom>
        </p:spPr>
      </p:pic>
      <p:sp>
        <p:nvSpPr>
          <p:cNvPr id="8" name="Text Placeholder 7">
            <a:extLst>
              <a:ext uri="{FF2B5EF4-FFF2-40B4-BE49-F238E27FC236}">
                <a16:creationId xmlns:a16="http://schemas.microsoft.com/office/drawing/2014/main" id="{9C10A781-737B-B116-738C-A5CF33425A9C}"/>
              </a:ext>
            </a:extLst>
          </p:cNvPr>
          <p:cNvSpPr>
            <a:spLocks noGrp="1"/>
          </p:cNvSpPr>
          <p:nvPr>
            <p:ph type="body" sz="quarter" idx="10" hasCustomPrompt="1"/>
          </p:nvPr>
        </p:nvSpPr>
        <p:spPr>
          <a:xfrm>
            <a:off x="1873250" y="3050435"/>
            <a:ext cx="9467103" cy="757130"/>
          </a:xfrm>
        </p:spPr>
        <p:txBody>
          <a:bodyPr wrap="square" lIns="0" anchor="ctr" anchorCtr="0">
            <a:spAutoFit/>
          </a:bodyPr>
          <a:lstStyle>
            <a:lvl1pPr marL="0" indent="0">
              <a:buNone/>
              <a:defRPr sz="4800">
                <a:solidFill>
                  <a:schemeClr val="bg1"/>
                </a:solidFill>
              </a:defRPr>
            </a:lvl1pPr>
            <a:lvl2pPr marL="457115" indent="0">
              <a:buNone/>
              <a:defRPr>
                <a:solidFill>
                  <a:schemeClr val="bg1"/>
                </a:solidFill>
              </a:defRPr>
            </a:lvl2pPr>
            <a:lvl3pPr marL="914229" indent="0">
              <a:buNone/>
              <a:defRPr>
                <a:solidFill>
                  <a:schemeClr val="bg1"/>
                </a:solidFill>
              </a:defRPr>
            </a:lvl3pPr>
            <a:lvl4pPr marL="1371345" indent="0">
              <a:buNone/>
              <a:defRPr>
                <a:solidFill>
                  <a:schemeClr val="bg1"/>
                </a:solidFill>
              </a:defRPr>
            </a:lvl4pPr>
            <a:lvl5pPr marL="1828462" indent="0">
              <a:buNone/>
              <a:defRPr>
                <a:solidFill>
                  <a:schemeClr val="bg1"/>
                </a:solidFill>
              </a:defRPr>
            </a:lvl5pPr>
          </a:lstStyle>
          <a:p>
            <a:pPr lvl="0"/>
            <a:r>
              <a:rPr lang="en-US"/>
              <a:t>Big statement slide text</a:t>
            </a:r>
          </a:p>
        </p:txBody>
      </p:sp>
      <p:sp>
        <p:nvSpPr>
          <p:cNvPr id="11" name="Footer Placeholder 10">
            <a:extLst>
              <a:ext uri="{FF2B5EF4-FFF2-40B4-BE49-F238E27FC236}">
                <a16:creationId xmlns:a16="http://schemas.microsoft.com/office/drawing/2014/main" id="{7753F273-0145-1CED-05DD-4CB481C94A23}"/>
              </a:ext>
            </a:extLst>
          </p:cNvPr>
          <p:cNvSpPr>
            <a:spLocks noGrp="1"/>
          </p:cNvSpPr>
          <p:nvPr>
            <p:ph type="ftr" sz="quarter" idx="11"/>
          </p:nvPr>
        </p:nvSpPr>
        <p:spPr/>
        <p:txBody>
          <a:bodyPr/>
          <a:lstStyle>
            <a:lvl1pPr>
              <a:defRPr>
                <a:solidFill>
                  <a:schemeClr val="bg1"/>
                </a:solidFill>
              </a:defRPr>
            </a:lvl1pPr>
          </a:lstStyle>
          <a:p>
            <a:pPr>
              <a:spcBef>
                <a:spcPts val="900"/>
              </a:spcBef>
            </a:pPr>
            <a:endParaRPr lang="en-US"/>
          </a:p>
        </p:txBody>
      </p:sp>
      <p:sp>
        <p:nvSpPr>
          <p:cNvPr id="12" name="Slide Number Placeholder 11">
            <a:extLst>
              <a:ext uri="{FF2B5EF4-FFF2-40B4-BE49-F238E27FC236}">
                <a16:creationId xmlns:a16="http://schemas.microsoft.com/office/drawing/2014/main" id="{B71D3917-2342-9C8A-0F11-D9C61CBC02DB}"/>
              </a:ext>
            </a:extLst>
          </p:cNvPr>
          <p:cNvSpPr>
            <a:spLocks noGrp="1"/>
          </p:cNvSpPr>
          <p:nvPr>
            <p:ph type="sldNum" sz="quarter" idx="12"/>
          </p:nvPr>
        </p:nvSpPr>
        <p:spPr/>
        <p:txBody>
          <a:bodyPr/>
          <a:lstStyle>
            <a:lvl1pPr>
              <a:defRPr>
                <a:solidFill>
                  <a:schemeClr val="bg1"/>
                </a:solidFill>
              </a:defRPr>
            </a:lvl1pPr>
          </a:lstStyle>
          <a:p>
            <a:fld id="{06527D8E-D30F-8741-AC46-BD282B720A9A}" type="slidenum">
              <a:rPr lang="en-US" smtClean="0"/>
              <a:pPr/>
              <a:t>‹#›</a:t>
            </a:fld>
            <a:endParaRPr lang="en-US"/>
          </a:p>
        </p:txBody>
      </p:sp>
      <p:cxnSp>
        <p:nvCxnSpPr>
          <p:cNvPr id="2" name="Straight Connector 1">
            <a:extLst>
              <a:ext uri="{FF2B5EF4-FFF2-40B4-BE49-F238E27FC236}">
                <a16:creationId xmlns:a16="http://schemas.microsoft.com/office/drawing/2014/main" id="{8D5725B8-8EA2-BBA3-7494-A24970BB07BD}"/>
              </a:ext>
            </a:extLst>
          </p:cNvPr>
          <p:cNvCxnSpPr>
            <a:cxnSpLocks/>
          </p:cNvCxnSpPr>
          <p:nvPr userDrawn="1"/>
        </p:nvCxnSpPr>
        <p:spPr>
          <a:xfrm>
            <a:off x="1611281" y="2186713"/>
            <a:ext cx="0" cy="2484574"/>
          </a:xfrm>
          <a:prstGeom prst="line">
            <a:avLst/>
          </a:prstGeom>
          <a:ln w="15875" cap="rnd">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04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 on dark - w Line">
    <p:bg>
      <p:bgPr>
        <a:gradFill>
          <a:gsLst>
            <a:gs pos="4000">
              <a:schemeClr val="tx1"/>
            </a:gs>
            <a:gs pos="100000">
              <a:schemeClr val="accent1"/>
            </a:gs>
          </a:gsLst>
          <a:lin ang="0" scaled="0"/>
        </a:gradFill>
        <a:effectLst/>
      </p:bgPr>
    </p:bg>
    <p:spTree>
      <p:nvGrpSpPr>
        <p:cNvPr id="1" name=""/>
        <p:cNvGrpSpPr/>
        <p:nvPr/>
      </p:nvGrpSpPr>
      <p:grpSpPr>
        <a:xfrm>
          <a:off x="0" y="0"/>
          <a:ext cx="0" cy="0"/>
          <a:chOff x="0" y="0"/>
          <a:chExt cx="0" cy="0"/>
        </a:xfrm>
      </p:grpSpPr>
      <p:sp>
        <p:nvSpPr>
          <p:cNvPr id="3" name="Pentagon 2">
            <a:extLst>
              <a:ext uri="{FF2B5EF4-FFF2-40B4-BE49-F238E27FC236}">
                <a16:creationId xmlns:a16="http://schemas.microsoft.com/office/drawing/2014/main" id="{00B5C15E-10FE-751B-C0D6-4C11465A2F59}"/>
              </a:ext>
            </a:extLst>
          </p:cNvPr>
          <p:cNvSpPr/>
          <p:nvPr userDrawn="1"/>
        </p:nvSpPr>
        <p:spPr>
          <a:xfrm>
            <a:off x="-291318" y="0"/>
            <a:ext cx="5035361" cy="6858000"/>
          </a:xfrm>
          <a:prstGeom prst="homePlate">
            <a:avLst>
              <a:gd name="adj" fmla="val 830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8A717BB9-8F19-AF40-C927-85FD97859529}"/>
              </a:ext>
            </a:extLst>
          </p:cNvPr>
          <p:cNvGrpSpPr/>
          <p:nvPr/>
        </p:nvGrpSpPr>
        <p:grpSpPr>
          <a:xfrm>
            <a:off x="4855686" y="3181725"/>
            <a:ext cx="659243" cy="494548"/>
            <a:chOff x="4954369" y="1030528"/>
            <a:chExt cx="659243" cy="494548"/>
          </a:xfrm>
        </p:grpSpPr>
        <p:sp>
          <p:nvSpPr>
            <p:cNvPr id="8" name="Freeform 7">
              <a:extLst>
                <a:ext uri="{FF2B5EF4-FFF2-40B4-BE49-F238E27FC236}">
                  <a16:creationId xmlns:a16="http://schemas.microsoft.com/office/drawing/2014/main" id="{14C47BE6-168F-387A-725F-33C265912D95}"/>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9" name="Picture 13">
              <a:extLst>
                <a:ext uri="{FF2B5EF4-FFF2-40B4-BE49-F238E27FC236}">
                  <a16:creationId xmlns:a16="http://schemas.microsoft.com/office/drawing/2014/main" id="{94952196-FE2B-0441-B5E5-1464EDE54A12}"/>
                </a:ext>
              </a:extLst>
            </p:cNvPr>
            <p:cNvGrpSpPr/>
            <p:nvPr/>
          </p:nvGrpSpPr>
          <p:grpSpPr>
            <a:xfrm>
              <a:off x="5103008" y="1030528"/>
              <a:ext cx="212296" cy="494548"/>
              <a:chOff x="5103008" y="1030528"/>
              <a:chExt cx="212296" cy="494548"/>
            </a:xfrm>
          </p:grpSpPr>
          <p:sp>
            <p:nvSpPr>
              <p:cNvPr id="13" name="Freeform 12">
                <a:extLst>
                  <a:ext uri="{FF2B5EF4-FFF2-40B4-BE49-F238E27FC236}">
                    <a16:creationId xmlns:a16="http://schemas.microsoft.com/office/drawing/2014/main" id="{65414F9C-2606-23BA-6474-79199C4BA2F0}"/>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1DA35C1-3566-E9E8-F3E6-0728DAA0C4CF}"/>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E29396A-64AD-1D52-682B-E1009ADF9E0C}"/>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10" name="Picture 13">
              <a:extLst>
                <a:ext uri="{FF2B5EF4-FFF2-40B4-BE49-F238E27FC236}">
                  <a16:creationId xmlns:a16="http://schemas.microsoft.com/office/drawing/2014/main" id="{599DF083-839C-4D33-72D7-342B89C7EA5E}"/>
                </a:ext>
              </a:extLst>
            </p:cNvPr>
            <p:cNvGrpSpPr/>
            <p:nvPr/>
          </p:nvGrpSpPr>
          <p:grpSpPr>
            <a:xfrm>
              <a:off x="5251647" y="1030596"/>
              <a:ext cx="361965" cy="494410"/>
              <a:chOff x="5251647" y="1030596"/>
              <a:chExt cx="361965" cy="494410"/>
            </a:xfrm>
          </p:grpSpPr>
          <p:sp>
            <p:nvSpPr>
              <p:cNvPr id="11" name="Freeform 10">
                <a:extLst>
                  <a:ext uri="{FF2B5EF4-FFF2-40B4-BE49-F238E27FC236}">
                    <a16:creationId xmlns:a16="http://schemas.microsoft.com/office/drawing/2014/main" id="{D5CBAAFA-B2C0-56AF-58BF-835F34F5E5AD}"/>
                  </a:ext>
                </a:extLst>
              </p:cNvPr>
              <p:cNvSpPr/>
              <p:nvPr/>
            </p:nvSpPr>
            <p:spPr>
              <a:xfrm>
                <a:off x="5251647" y="1030596"/>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C9038ED-0600-CDEE-D375-1D9785443581}"/>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cxnSp>
        <p:nvCxnSpPr>
          <p:cNvPr id="7" name="Straight Connector 6">
            <a:extLst>
              <a:ext uri="{FF2B5EF4-FFF2-40B4-BE49-F238E27FC236}">
                <a16:creationId xmlns:a16="http://schemas.microsoft.com/office/drawing/2014/main" id="{33FC60ED-5F40-8FEA-D853-D0CD31A7140C}"/>
              </a:ext>
            </a:extLst>
          </p:cNvPr>
          <p:cNvCxnSpPr>
            <a:cxnSpLocks/>
          </p:cNvCxnSpPr>
          <p:nvPr/>
        </p:nvCxnSpPr>
        <p:spPr>
          <a:xfrm>
            <a:off x="5706907" y="2879271"/>
            <a:ext cx="0" cy="1099457"/>
          </a:xfrm>
          <a:prstGeom prst="line">
            <a:avLst/>
          </a:prstGeom>
          <a:ln w="12700" cap="sq">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9C75469-8C0D-6156-1716-86FE63DB9612}"/>
              </a:ext>
            </a:extLst>
          </p:cNvPr>
          <p:cNvGrpSpPr/>
          <p:nvPr userDrawn="1"/>
        </p:nvGrpSpPr>
        <p:grpSpPr>
          <a:xfrm>
            <a:off x="2302934" y="4413541"/>
            <a:ext cx="2441110" cy="2071568"/>
            <a:chOff x="897979" y="1846985"/>
            <a:chExt cx="4178975" cy="3546350"/>
          </a:xfrm>
        </p:grpSpPr>
        <p:sp>
          <p:nvSpPr>
            <p:cNvPr id="19" name="Graphic 18">
              <a:extLst>
                <a:ext uri="{FF2B5EF4-FFF2-40B4-BE49-F238E27FC236}">
                  <a16:creationId xmlns:a16="http://schemas.microsoft.com/office/drawing/2014/main" id="{EC613850-DD80-AA39-C99C-0380CD3DF62A}"/>
                </a:ext>
              </a:extLst>
            </p:cNvPr>
            <p:cNvSpPr/>
            <p:nvPr/>
          </p:nvSpPr>
          <p:spPr>
            <a:xfrm>
              <a:off x="897979" y="1986356"/>
              <a:ext cx="2447201" cy="3406979"/>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20" name="Graphic 18">
              <a:extLst>
                <a:ext uri="{FF2B5EF4-FFF2-40B4-BE49-F238E27FC236}">
                  <a16:creationId xmlns:a16="http://schemas.microsoft.com/office/drawing/2014/main" id="{52705A0E-49E1-05D1-A315-B1A1C39EE268}"/>
                </a:ext>
              </a:extLst>
            </p:cNvPr>
            <p:cNvSpPr/>
            <p:nvPr/>
          </p:nvSpPr>
          <p:spPr>
            <a:xfrm>
              <a:off x="2660951" y="1846985"/>
              <a:ext cx="849054" cy="1182047"/>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sp>
          <p:nvSpPr>
            <p:cNvPr id="21" name="Graphic 18">
              <a:extLst>
                <a:ext uri="{FF2B5EF4-FFF2-40B4-BE49-F238E27FC236}">
                  <a16:creationId xmlns:a16="http://schemas.microsoft.com/office/drawing/2014/main" id="{94902151-38EB-8263-305E-C96A0699393D}"/>
                </a:ext>
              </a:extLst>
            </p:cNvPr>
            <p:cNvSpPr/>
            <p:nvPr/>
          </p:nvSpPr>
          <p:spPr>
            <a:xfrm>
              <a:off x="3928329" y="3794227"/>
              <a:ext cx="1148625" cy="1599107"/>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grpSp>
      <p:sp>
        <p:nvSpPr>
          <p:cNvPr id="2" name="Title 20">
            <a:extLst>
              <a:ext uri="{FF2B5EF4-FFF2-40B4-BE49-F238E27FC236}">
                <a16:creationId xmlns:a16="http://schemas.microsoft.com/office/drawing/2014/main" id="{3B6D96F6-B2D3-82D9-8F70-6B59C6C5FDEB}"/>
              </a:ext>
            </a:extLst>
          </p:cNvPr>
          <p:cNvSpPr>
            <a:spLocks noGrp="1"/>
          </p:cNvSpPr>
          <p:nvPr>
            <p:ph type="title" hasCustomPrompt="1"/>
          </p:nvPr>
        </p:nvSpPr>
        <p:spPr>
          <a:xfrm>
            <a:off x="5957099" y="2921050"/>
            <a:ext cx="5853956" cy="646331"/>
          </a:xfrm>
        </p:spPr>
        <p:txBody>
          <a:bodyPr anchor="b"/>
          <a:lstStyle>
            <a:lvl1pPr>
              <a:defRPr sz="4000" b="1">
                <a:solidFill>
                  <a:schemeClr val="bg1"/>
                </a:solidFill>
              </a:defRPr>
            </a:lvl1pPr>
          </a:lstStyle>
          <a:p>
            <a:r>
              <a:rPr lang="en-US"/>
              <a:t>Title Here</a:t>
            </a:r>
          </a:p>
        </p:txBody>
      </p:sp>
      <p:sp>
        <p:nvSpPr>
          <p:cNvPr id="5" name="Text Placeholder 22">
            <a:extLst>
              <a:ext uri="{FF2B5EF4-FFF2-40B4-BE49-F238E27FC236}">
                <a16:creationId xmlns:a16="http://schemas.microsoft.com/office/drawing/2014/main" id="{BE5C9449-84A5-BF80-C003-E22AF549C141}"/>
              </a:ext>
            </a:extLst>
          </p:cNvPr>
          <p:cNvSpPr>
            <a:spLocks noGrp="1"/>
          </p:cNvSpPr>
          <p:nvPr>
            <p:ph type="body" sz="quarter" idx="10"/>
          </p:nvPr>
        </p:nvSpPr>
        <p:spPr>
          <a:xfrm>
            <a:off x="5957888" y="3613784"/>
            <a:ext cx="5853112" cy="384721"/>
          </a:xfrm>
        </p:spPr>
        <p:txBody>
          <a:bodyPr lIns="0" rIns="0">
            <a:spAutoFit/>
          </a:bodyPr>
          <a:lstStyle>
            <a:lvl1pPr marL="0" indent="0">
              <a:lnSpc>
                <a:spcPct val="95000"/>
              </a:lnSpc>
              <a:buNone/>
              <a:defRPr sz="2000">
                <a:solidFill>
                  <a:schemeClr val="bg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Click to edit Master text styles</a:t>
            </a:r>
          </a:p>
        </p:txBody>
      </p:sp>
      <p:pic>
        <p:nvPicPr>
          <p:cNvPr id="16" name="Graphic 15">
            <a:extLst>
              <a:ext uri="{FF2B5EF4-FFF2-40B4-BE49-F238E27FC236}">
                <a16:creationId xmlns:a16="http://schemas.microsoft.com/office/drawing/2014/main" id="{10FB39C8-E4B2-C714-4DE8-AD98C4C7FB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70719" y="373310"/>
            <a:ext cx="2240341" cy="973454"/>
          </a:xfrm>
          <a:prstGeom prst="rect">
            <a:avLst/>
          </a:prstGeom>
        </p:spPr>
      </p:pic>
      <p:pic>
        <p:nvPicPr>
          <p:cNvPr id="17" name="Picture 16">
            <a:extLst>
              <a:ext uri="{FF2B5EF4-FFF2-40B4-BE49-F238E27FC236}">
                <a16:creationId xmlns:a16="http://schemas.microsoft.com/office/drawing/2014/main" id="{FB37AC58-013E-EC21-FCD9-32C0A6551CF7}"/>
              </a:ext>
            </a:extLst>
          </p:cNvPr>
          <p:cNvPicPr>
            <a:picLocks noChangeAspect="1"/>
          </p:cNvPicPr>
          <p:nvPr userDrawn="1"/>
        </p:nvPicPr>
        <p:blipFill>
          <a:blip r:embed="rId4"/>
          <a:stretch>
            <a:fillRect/>
          </a:stretch>
        </p:blipFill>
        <p:spPr>
          <a:xfrm>
            <a:off x="533400" y="3180654"/>
            <a:ext cx="2173962" cy="558448"/>
          </a:xfrm>
          <a:prstGeom prst="rect">
            <a:avLst/>
          </a:prstGeom>
        </p:spPr>
      </p:pic>
    </p:spTree>
    <p:extLst>
      <p:ext uri="{BB962C8B-B14F-4D97-AF65-F5344CB8AC3E}">
        <p14:creationId xmlns:p14="http://schemas.microsoft.com/office/powerpoint/2010/main" val="333825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Big Statement 1 - Add line manually">
    <p:bg>
      <p:bgPr>
        <a:gradFill>
          <a:gsLst>
            <a:gs pos="100000">
              <a:schemeClr val="accent1"/>
            </a:gs>
            <a:gs pos="34000">
              <a:srgbClr val="007499"/>
            </a:gs>
            <a:gs pos="0">
              <a:srgbClr val="004E7E"/>
            </a:gs>
          </a:gsLst>
          <a:lin ang="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C36FA86-0CFD-F8A1-0110-8D6F705A1D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52299" y="321120"/>
            <a:ext cx="1252610" cy="426549"/>
          </a:xfrm>
          <a:prstGeom prst="rect">
            <a:avLst/>
          </a:prstGeom>
        </p:spPr>
      </p:pic>
      <p:sp>
        <p:nvSpPr>
          <p:cNvPr id="8" name="Text Placeholder 7">
            <a:extLst>
              <a:ext uri="{FF2B5EF4-FFF2-40B4-BE49-F238E27FC236}">
                <a16:creationId xmlns:a16="http://schemas.microsoft.com/office/drawing/2014/main" id="{9C10A781-737B-B116-738C-A5CF33425A9C}"/>
              </a:ext>
            </a:extLst>
          </p:cNvPr>
          <p:cNvSpPr>
            <a:spLocks noGrp="1"/>
          </p:cNvSpPr>
          <p:nvPr>
            <p:ph type="body" sz="quarter" idx="10" hasCustomPrompt="1"/>
          </p:nvPr>
        </p:nvSpPr>
        <p:spPr>
          <a:xfrm>
            <a:off x="1873250" y="3050435"/>
            <a:ext cx="9467103" cy="757130"/>
          </a:xfrm>
        </p:spPr>
        <p:txBody>
          <a:bodyPr wrap="square" lIns="0" anchor="ctr" anchorCtr="0">
            <a:spAutoFit/>
          </a:bodyPr>
          <a:lstStyle>
            <a:lvl1pPr marL="0" indent="0">
              <a:buNone/>
              <a:defRPr sz="4800">
                <a:solidFill>
                  <a:schemeClr val="bg1"/>
                </a:solidFill>
              </a:defRPr>
            </a:lvl1pPr>
            <a:lvl2pPr marL="457115" indent="0">
              <a:buNone/>
              <a:defRPr>
                <a:solidFill>
                  <a:schemeClr val="bg1"/>
                </a:solidFill>
              </a:defRPr>
            </a:lvl2pPr>
            <a:lvl3pPr marL="914229" indent="0">
              <a:buNone/>
              <a:defRPr>
                <a:solidFill>
                  <a:schemeClr val="bg1"/>
                </a:solidFill>
              </a:defRPr>
            </a:lvl3pPr>
            <a:lvl4pPr marL="1371345" indent="0">
              <a:buNone/>
              <a:defRPr>
                <a:solidFill>
                  <a:schemeClr val="bg1"/>
                </a:solidFill>
              </a:defRPr>
            </a:lvl4pPr>
            <a:lvl5pPr marL="1828462" indent="0">
              <a:buNone/>
              <a:defRPr>
                <a:solidFill>
                  <a:schemeClr val="bg1"/>
                </a:solidFill>
              </a:defRPr>
            </a:lvl5pPr>
          </a:lstStyle>
          <a:p>
            <a:pPr lvl="0"/>
            <a:r>
              <a:rPr lang="en-US"/>
              <a:t>Big statement slide text</a:t>
            </a:r>
          </a:p>
        </p:txBody>
      </p:sp>
      <p:sp>
        <p:nvSpPr>
          <p:cNvPr id="11" name="Footer Placeholder 10">
            <a:extLst>
              <a:ext uri="{FF2B5EF4-FFF2-40B4-BE49-F238E27FC236}">
                <a16:creationId xmlns:a16="http://schemas.microsoft.com/office/drawing/2014/main" id="{7753F273-0145-1CED-05DD-4CB481C94A23}"/>
              </a:ext>
            </a:extLst>
          </p:cNvPr>
          <p:cNvSpPr>
            <a:spLocks noGrp="1"/>
          </p:cNvSpPr>
          <p:nvPr>
            <p:ph type="ftr" sz="quarter" idx="11"/>
          </p:nvPr>
        </p:nvSpPr>
        <p:spPr/>
        <p:txBody>
          <a:bodyPr/>
          <a:lstStyle>
            <a:lvl1pPr>
              <a:defRPr>
                <a:solidFill>
                  <a:schemeClr val="bg1"/>
                </a:solidFill>
              </a:defRPr>
            </a:lvl1pPr>
          </a:lstStyle>
          <a:p>
            <a:pPr>
              <a:spcBef>
                <a:spcPts val="900"/>
              </a:spcBef>
            </a:pPr>
            <a:endParaRPr lang="en-US"/>
          </a:p>
        </p:txBody>
      </p:sp>
      <p:sp>
        <p:nvSpPr>
          <p:cNvPr id="12" name="Slide Number Placeholder 11">
            <a:extLst>
              <a:ext uri="{FF2B5EF4-FFF2-40B4-BE49-F238E27FC236}">
                <a16:creationId xmlns:a16="http://schemas.microsoft.com/office/drawing/2014/main" id="{B71D3917-2342-9C8A-0F11-D9C61CBC02DB}"/>
              </a:ext>
            </a:extLst>
          </p:cNvPr>
          <p:cNvSpPr>
            <a:spLocks noGrp="1"/>
          </p:cNvSpPr>
          <p:nvPr>
            <p:ph type="sldNum" sz="quarter" idx="12"/>
          </p:nvPr>
        </p:nvSpPr>
        <p:spPr/>
        <p:txBody>
          <a:bodyPr/>
          <a:lstStyle>
            <a:lvl1pPr>
              <a:defRPr>
                <a:solidFill>
                  <a:schemeClr val="bg1"/>
                </a:solidFill>
              </a:defRPr>
            </a:lvl1pPr>
          </a:lstStyle>
          <a:p>
            <a:fld id="{06527D8E-D30F-8741-AC46-BD282B720A9A}" type="slidenum">
              <a:rPr lang="en-US" smtClean="0"/>
              <a:pPr/>
              <a:t>‹#›</a:t>
            </a:fld>
            <a:endParaRPr lang="en-US"/>
          </a:p>
        </p:txBody>
      </p:sp>
      <p:cxnSp>
        <p:nvCxnSpPr>
          <p:cNvPr id="4" name="Straight Connector 3">
            <a:extLst>
              <a:ext uri="{FF2B5EF4-FFF2-40B4-BE49-F238E27FC236}">
                <a16:creationId xmlns:a16="http://schemas.microsoft.com/office/drawing/2014/main" id="{681EE0F2-8162-CF8B-A3A3-2016382C1582}"/>
              </a:ext>
            </a:extLst>
          </p:cNvPr>
          <p:cNvCxnSpPr>
            <a:cxnSpLocks/>
          </p:cNvCxnSpPr>
          <p:nvPr userDrawn="1"/>
        </p:nvCxnSpPr>
        <p:spPr>
          <a:xfrm>
            <a:off x="1611281" y="-494618"/>
            <a:ext cx="0" cy="387042"/>
          </a:xfrm>
          <a:prstGeom prst="line">
            <a:avLst/>
          </a:prstGeom>
          <a:ln w="15875" cap="rnd">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2C41AEB-184D-6706-3126-A26BC9D9BEDC}"/>
              </a:ext>
            </a:extLst>
          </p:cNvPr>
          <p:cNvSpPr txBox="1"/>
          <p:nvPr userDrawn="1"/>
        </p:nvSpPr>
        <p:spPr>
          <a:xfrm>
            <a:off x="1783976" y="-528918"/>
            <a:ext cx="10204149" cy="369332"/>
          </a:xfrm>
          <a:prstGeom prst="rect">
            <a:avLst/>
          </a:prstGeom>
          <a:noFill/>
        </p:spPr>
        <p:txBody>
          <a:bodyPr wrap="square" rtlCol="0">
            <a:spAutoFit/>
          </a:bodyPr>
          <a:lstStyle/>
          <a:p>
            <a:r>
              <a:rPr lang="en-US"/>
              <a:t>Manually add a line the height of the text. Line thickness = 1.25pt; color = Caribbean</a:t>
            </a:r>
          </a:p>
        </p:txBody>
      </p:sp>
      <p:cxnSp>
        <p:nvCxnSpPr>
          <p:cNvPr id="2" name="Straight Connector 1">
            <a:extLst>
              <a:ext uri="{FF2B5EF4-FFF2-40B4-BE49-F238E27FC236}">
                <a16:creationId xmlns:a16="http://schemas.microsoft.com/office/drawing/2014/main" id="{6486047F-338A-DCCE-36FE-C28E55733248}"/>
              </a:ext>
            </a:extLst>
          </p:cNvPr>
          <p:cNvCxnSpPr>
            <a:cxnSpLocks/>
          </p:cNvCxnSpPr>
          <p:nvPr userDrawn="1"/>
        </p:nvCxnSpPr>
        <p:spPr>
          <a:xfrm>
            <a:off x="1611281" y="6945273"/>
            <a:ext cx="0" cy="387042"/>
          </a:xfrm>
          <a:prstGeom prst="line">
            <a:avLst/>
          </a:prstGeom>
          <a:ln w="15875" cap="rnd">
            <a:solidFill>
              <a:schemeClr val="accent2"/>
            </a:solidFill>
            <a:head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43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gradFill>
          <a:gsLst>
            <a:gs pos="99000">
              <a:schemeClr val="accent1"/>
            </a:gs>
            <a:gs pos="0">
              <a:srgbClr val="00497A"/>
            </a:gs>
          </a:gsLst>
          <a:lin ang="0" scaled="1"/>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593C1E9-C13C-5C4E-B128-5BCE35A476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52299" y="321120"/>
            <a:ext cx="1252610" cy="426549"/>
          </a:xfrm>
          <a:prstGeom prst="rect">
            <a:avLst/>
          </a:prstGeom>
        </p:spPr>
      </p:pic>
      <p:sp>
        <p:nvSpPr>
          <p:cNvPr id="5" name="TextBox 4">
            <a:extLst>
              <a:ext uri="{FF2B5EF4-FFF2-40B4-BE49-F238E27FC236}">
                <a16:creationId xmlns:a16="http://schemas.microsoft.com/office/drawing/2014/main" id="{6F1143D9-F6F0-E6DD-272D-E6D1C3E777E0}"/>
              </a:ext>
            </a:extLst>
          </p:cNvPr>
          <p:cNvSpPr txBox="1"/>
          <p:nvPr userDrawn="1"/>
        </p:nvSpPr>
        <p:spPr>
          <a:xfrm>
            <a:off x="1152682" y="1362671"/>
            <a:ext cx="732934" cy="1631216"/>
          </a:xfrm>
          <a:prstGeom prst="rect">
            <a:avLst/>
          </a:prstGeom>
          <a:noFill/>
        </p:spPr>
        <p:txBody>
          <a:bodyPr wrap="square">
            <a:spAutoFit/>
          </a:bodyPr>
          <a:lstStyle/>
          <a:p>
            <a:r>
              <a:rPr lang="en-US" sz="10000" spc="-1897">
                <a:solidFill>
                  <a:schemeClr val="accent2"/>
                </a:solidFill>
              </a:rPr>
              <a:t>‘‘</a:t>
            </a:r>
          </a:p>
        </p:txBody>
      </p:sp>
      <p:grpSp>
        <p:nvGrpSpPr>
          <p:cNvPr id="7" name="Group 6">
            <a:extLst>
              <a:ext uri="{FF2B5EF4-FFF2-40B4-BE49-F238E27FC236}">
                <a16:creationId xmlns:a16="http://schemas.microsoft.com/office/drawing/2014/main" id="{A15DE672-708B-884F-B879-892483449376}"/>
              </a:ext>
            </a:extLst>
          </p:cNvPr>
          <p:cNvGrpSpPr/>
          <p:nvPr userDrawn="1"/>
        </p:nvGrpSpPr>
        <p:grpSpPr>
          <a:xfrm>
            <a:off x="235086" y="4015218"/>
            <a:ext cx="1638165" cy="1885847"/>
            <a:chOff x="7542868" y="1190415"/>
            <a:chExt cx="3362074" cy="3870402"/>
          </a:xfrm>
        </p:grpSpPr>
        <p:sp>
          <p:nvSpPr>
            <p:cNvPr id="8" name="Graphic 18">
              <a:extLst>
                <a:ext uri="{FF2B5EF4-FFF2-40B4-BE49-F238E27FC236}">
                  <a16:creationId xmlns:a16="http://schemas.microsoft.com/office/drawing/2014/main" id="{31A589C1-5378-2F4A-D753-BFC1212F797C}"/>
                </a:ext>
              </a:extLst>
            </p:cNvPr>
            <p:cNvSpPr/>
            <p:nvPr/>
          </p:nvSpPr>
          <p:spPr>
            <a:xfrm>
              <a:off x="7542868" y="1813177"/>
              <a:ext cx="2171110" cy="3022608"/>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9" name="Graphic 18">
              <a:extLst>
                <a:ext uri="{FF2B5EF4-FFF2-40B4-BE49-F238E27FC236}">
                  <a16:creationId xmlns:a16="http://schemas.microsoft.com/office/drawing/2014/main" id="{A1F434CD-6203-CE79-1444-BE63403FBB7B}"/>
                </a:ext>
              </a:extLst>
            </p:cNvPr>
            <p:cNvSpPr/>
            <p:nvPr/>
          </p:nvSpPr>
          <p:spPr>
            <a:xfrm>
              <a:off x="8774360" y="1190415"/>
              <a:ext cx="957841" cy="1333500"/>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sp>
          <p:nvSpPr>
            <p:cNvPr id="10" name="Graphic 18">
              <a:extLst>
                <a:ext uri="{FF2B5EF4-FFF2-40B4-BE49-F238E27FC236}">
                  <a16:creationId xmlns:a16="http://schemas.microsoft.com/office/drawing/2014/main" id="{394FC71A-5FB5-3C6D-AC3E-A999C934D15B}"/>
                </a:ext>
              </a:extLst>
            </p:cNvPr>
            <p:cNvSpPr/>
            <p:nvPr/>
          </p:nvSpPr>
          <p:spPr>
            <a:xfrm>
              <a:off x="9607835" y="3254990"/>
              <a:ext cx="1297107" cy="1805827"/>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grpSp>
      <p:sp>
        <p:nvSpPr>
          <p:cNvPr id="11" name="Footer Placeholder 10">
            <a:extLst>
              <a:ext uri="{FF2B5EF4-FFF2-40B4-BE49-F238E27FC236}">
                <a16:creationId xmlns:a16="http://schemas.microsoft.com/office/drawing/2014/main" id="{9AC7CD9F-7A8F-8E12-62EC-3F8B4BE3DC9A}"/>
              </a:ext>
            </a:extLst>
          </p:cNvPr>
          <p:cNvSpPr>
            <a:spLocks noGrp="1"/>
          </p:cNvSpPr>
          <p:nvPr>
            <p:ph type="ftr" sz="quarter" idx="10"/>
          </p:nvPr>
        </p:nvSpPr>
        <p:spPr/>
        <p:txBody>
          <a:bodyPr/>
          <a:lstStyle>
            <a:lvl1pPr>
              <a:defRPr>
                <a:solidFill>
                  <a:schemeClr val="bg1"/>
                </a:solidFill>
              </a:defRPr>
            </a:lvl1pPr>
          </a:lstStyle>
          <a:p>
            <a:pPr>
              <a:spcBef>
                <a:spcPts val="900"/>
              </a:spcBef>
            </a:pPr>
            <a:endParaRPr lang="en-US"/>
          </a:p>
        </p:txBody>
      </p:sp>
      <p:sp>
        <p:nvSpPr>
          <p:cNvPr id="12" name="Slide Number Placeholder 11">
            <a:extLst>
              <a:ext uri="{FF2B5EF4-FFF2-40B4-BE49-F238E27FC236}">
                <a16:creationId xmlns:a16="http://schemas.microsoft.com/office/drawing/2014/main" id="{4C2FE16A-A3F8-CBEA-9726-9E6057F9476C}"/>
              </a:ext>
            </a:extLst>
          </p:cNvPr>
          <p:cNvSpPr>
            <a:spLocks noGrp="1"/>
          </p:cNvSpPr>
          <p:nvPr>
            <p:ph type="sldNum" sz="quarter" idx="11"/>
          </p:nvPr>
        </p:nvSpPr>
        <p:spPr/>
        <p:txBody>
          <a:bodyPr/>
          <a:lstStyle>
            <a:lvl1pPr>
              <a:defRPr>
                <a:solidFill>
                  <a:schemeClr val="bg1"/>
                </a:solidFill>
              </a:defRPr>
            </a:lvl1pPr>
          </a:lstStyle>
          <a:p>
            <a:fld id="{06527D8E-D30F-8741-AC46-BD282B720A9A}" type="slidenum">
              <a:rPr lang="en-US" smtClean="0"/>
              <a:pPr/>
              <a:t>‹#›</a:t>
            </a:fld>
            <a:endParaRPr lang="en-US"/>
          </a:p>
        </p:txBody>
      </p:sp>
      <p:sp>
        <p:nvSpPr>
          <p:cNvPr id="13" name="Text Placeholder 7">
            <a:extLst>
              <a:ext uri="{FF2B5EF4-FFF2-40B4-BE49-F238E27FC236}">
                <a16:creationId xmlns:a16="http://schemas.microsoft.com/office/drawing/2014/main" id="{8541C6C6-83C0-B725-B210-4ED4FD22D6D5}"/>
              </a:ext>
            </a:extLst>
          </p:cNvPr>
          <p:cNvSpPr>
            <a:spLocks noGrp="1"/>
          </p:cNvSpPr>
          <p:nvPr>
            <p:ph type="body" sz="quarter" idx="12" hasCustomPrompt="1"/>
          </p:nvPr>
        </p:nvSpPr>
        <p:spPr>
          <a:xfrm>
            <a:off x="1873251" y="1762962"/>
            <a:ext cx="8609356" cy="2086725"/>
          </a:xfrm>
        </p:spPr>
        <p:txBody>
          <a:bodyPr wrap="square" lIns="0" anchor="t" anchorCtr="0">
            <a:spAutoFit/>
          </a:bodyPr>
          <a:lstStyle>
            <a:lvl1pPr marL="0" indent="0">
              <a:buNone/>
              <a:defRPr sz="4800">
                <a:solidFill>
                  <a:schemeClr val="bg1"/>
                </a:solidFill>
              </a:defRPr>
            </a:lvl1pPr>
            <a:lvl2pPr marL="457115" indent="0">
              <a:buNone/>
              <a:defRPr>
                <a:solidFill>
                  <a:schemeClr val="bg1"/>
                </a:solidFill>
              </a:defRPr>
            </a:lvl2pPr>
            <a:lvl3pPr marL="914229" indent="0">
              <a:buNone/>
              <a:defRPr>
                <a:solidFill>
                  <a:schemeClr val="bg1"/>
                </a:solidFill>
              </a:defRPr>
            </a:lvl3pPr>
            <a:lvl4pPr marL="1371345" indent="0">
              <a:buNone/>
              <a:defRPr>
                <a:solidFill>
                  <a:schemeClr val="bg1"/>
                </a:solidFill>
              </a:defRPr>
            </a:lvl4pPr>
            <a:lvl5pPr marL="1828462" indent="0">
              <a:buNone/>
              <a:defRPr>
                <a:solidFill>
                  <a:schemeClr val="bg1"/>
                </a:solidFill>
              </a:defRPr>
            </a:lvl5pPr>
          </a:lstStyle>
          <a:p>
            <a:pPr lvl="0"/>
            <a:r>
              <a:rPr lang="en-US"/>
              <a:t>End quote by coloring the last quote mark in Caribbean.”</a:t>
            </a:r>
          </a:p>
        </p:txBody>
      </p:sp>
      <p:sp>
        <p:nvSpPr>
          <p:cNvPr id="15" name="Text Placeholder 14">
            <a:extLst>
              <a:ext uri="{FF2B5EF4-FFF2-40B4-BE49-F238E27FC236}">
                <a16:creationId xmlns:a16="http://schemas.microsoft.com/office/drawing/2014/main" id="{2DCC7224-65ED-A514-19B5-568CAAB8CEE5}"/>
              </a:ext>
            </a:extLst>
          </p:cNvPr>
          <p:cNvSpPr>
            <a:spLocks noGrp="1"/>
          </p:cNvSpPr>
          <p:nvPr>
            <p:ph type="body" sz="quarter" idx="13" hasCustomPrompt="1"/>
          </p:nvPr>
        </p:nvSpPr>
        <p:spPr>
          <a:xfrm>
            <a:off x="5370884" y="4201012"/>
            <a:ext cx="4821455" cy="757130"/>
          </a:xfrm>
        </p:spPr>
        <p:txBody>
          <a:bodyPr wrap="square" lIns="0">
            <a:spAutoFit/>
          </a:bodyPr>
          <a:lstStyle>
            <a:lvl1pPr marL="230188" indent="-230188">
              <a:buNone/>
              <a:tabLst/>
              <a:defRPr b="1">
                <a:solidFill>
                  <a:schemeClr val="bg1"/>
                </a:solidFill>
              </a:defRPr>
            </a:lvl1pPr>
            <a:lvl2pPr marL="457115" indent="0">
              <a:buNone/>
              <a:defRPr>
                <a:solidFill>
                  <a:schemeClr val="bg1"/>
                </a:solidFill>
              </a:defRPr>
            </a:lvl2pPr>
            <a:lvl3pPr marL="914229" indent="0">
              <a:buNone/>
              <a:defRPr>
                <a:solidFill>
                  <a:schemeClr val="bg1"/>
                </a:solidFill>
              </a:defRPr>
            </a:lvl3pPr>
            <a:lvl4pPr marL="1371345" indent="0">
              <a:buNone/>
              <a:defRPr>
                <a:solidFill>
                  <a:schemeClr val="bg1"/>
                </a:solidFill>
              </a:defRPr>
            </a:lvl4pPr>
            <a:lvl5pPr marL="1828462" indent="0">
              <a:buNone/>
              <a:defRPr>
                <a:solidFill>
                  <a:schemeClr val="bg1"/>
                </a:solidFill>
              </a:defRPr>
            </a:lvl5pPr>
          </a:lstStyle>
          <a:p>
            <a:pPr lvl="0"/>
            <a:r>
              <a:rPr lang="en-US"/>
              <a:t>– Set name in bold, title in regular weight</a:t>
            </a:r>
          </a:p>
        </p:txBody>
      </p:sp>
    </p:spTree>
    <p:extLst>
      <p:ext uri="{BB962C8B-B14F-4D97-AF65-F5344CB8AC3E}">
        <p14:creationId xmlns:p14="http://schemas.microsoft.com/office/powerpoint/2010/main" val="218407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Quote Slie - paste in a mark">
    <p:bg>
      <p:bgPr>
        <a:gradFill>
          <a:gsLst>
            <a:gs pos="99000">
              <a:schemeClr val="accent1"/>
            </a:gs>
            <a:gs pos="0">
              <a:srgbClr val="00497A"/>
            </a:gs>
          </a:gsLst>
          <a:lin ang="0" scaled="1"/>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593C1E9-C13C-5C4E-B128-5BCE35A476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52299" y="321120"/>
            <a:ext cx="1252610" cy="426549"/>
          </a:xfrm>
          <a:prstGeom prst="rect">
            <a:avLst/>
          </a:prstGeom>
        </p:spPr>
      </p:pic>
      <p:sp>
        <p:nvSpPr>
          <p:cNvPr id="11" name="Footer Placeholder 10">
            <a:extLst>
              <a:ext uri="{FF2B5EF4-FFF2-40B4-BE49-F238E27FC236}">
                <a16:creationId xmlns:a16="http://schemas.microsoft.com/office/drawing/2014/main" id="{9AC7CD9F-7A8F-8E12-62EC-3F8B4BE3DC9A}"/>
              </a:ext>
            </a:extLst>
          </p:cNvPr>
          <p:cNvSpPr>
            <a:spLocks noGrp="1"/>
          </p:cNvSpPr>
          <p:nvPr>
            <p:ph type="ftr" sz="quarter" idx="10"/>
          </p:nvPr>
        </p:nvSpPr>
        <p:spPr/>
        <p:txBody>
          <a:bodyPr/>
          <a:lstStyle>
            <a:lvl1pPr>
              <a:defRPr>
                <a:solidFill>
                  <a:schemeClr val="bg1"/>
                </a:solidFill>
              </a:defRPr>
            </a:lvl1pPr>
          </a:lstStyle>
          <a:p>
            <a:pPr>
              <a:spcBef>
                <a:spcPts val="900"/>
              </a:spcBef>
            </a:pPr>
            <a:endParaRPr lang="en-US"/>
          </a:p>
        </p:txBody>
      </p:sp>
      <p:sp>
        <p:nvSpPr>
          <p:cNvPr id="12" name="Slide Number Placeholder 11">
            <a:extLst>
              <a:ext uri="{FF2B5EF4-FFF2-40B4-BE49-F238E27FC236}">
                <a16:creationId xmlns:a16="http://schemas.microsoft.com/office/drawing/2014/main" id="{4C2FE16A-A3F8-CBEA-9726-9E6057F9476C}"/>
              </a:ext>
            </a:extLst>
          </p:cNvPr>
          <p:cNvSpPr>
            <a:spLocks noGrp="1"/>
          </p:cNvSpPr>
          <p:nvPr>
            <p:ph type="sldNum" sz="quarter" idx="11"/>
          </p:nvPr>
        </p:nvSpPr>
        <p:spPr/>
        <p:txBody>
          <a:bodyPr/>
          <a:lstStyle>
            <a:lvl1pPr>
              <a:defRPr>
                <a:solidFill>
                  <a:schemeClr val="bg1"/>
                </a:solidFill>
              </a:defRPr>
            </a:lvl1pPr>
          </a:lstStyle>
          <a:p>
            <a:fld id="{06527D8E-D30F-8741-AC46-BD282B720A9A}" type="slidenum">
              <a:rPr lang="en-US" smtClean="0"/>
              <a:pPr/>
              <a:t>‹#›</a:t>
            </a:fld>
            <a:endParaRPr lang="en-US"/>
          </a:p>
        </p:txBody>
      </p:sp>
      <p:sp>
        <p:nvSpPr>
          <p:cNvPr id="13" name="Text Placeholder 7">
            <a:extLst>
              <a:ext uri="{FF2B5EF4-FFF2-40B4-BE49-F238E27FC236}">
                <a16:creationId xmlns:a16="http://schemas.microsoft.com/office/drawing/2014/main" id="{8541C6C6-83C0-B725-B210-4ED4FD22D6D5}"/>
              </a:ext>
            </a:extLst>
          </p:cNvPr>
          <p:cNvSpPr>
            <a:spLocks noGrp="1"/>
          </p:cNvSpPr>
          <p:nvPr>
            <p:ph type="body" sz="quarter" idx="12" hasCustomPrompt="1"/>
          </p:nvPr>
        </p:nvSpPr>
        <p:spPr>
          <a:xfrm>
            <a:off x="1873251" y="1124930"/>
            <a:ext cx="8609356" cy="4081117"/>
          </a:xfrm>
        </p:spPr>
        <p:txBody>
          <a:bodyPr wrap="square" lIns="0" anchor="t" anchorCtr="0">
            <a:spAutoFit/>
          </a:bodyPr>
          <a:lstStyle>
            <a:lvl1pPr marL="0" indent="0">
              <a:buNone/>
              <a:defRPr sz="4800">
                <a:solidFill>
                  <a:schemeClr val="bg1"/>
                </a:solidFill>
              </a:defRPr>
            </a:lvl1pPr>
            <a:lvl2pPr marL="457115" indent="0">
              <a:buNone/>
              <a:defRPr>
                <a:solidFill>
                  <a:schemeClr val="bg1"/>
                </a:solidFill>
              </a:defRPr>
            </a:lvl2pPr>
            <a:lvl3pPr marL="914229" indent="0">
              <a:buNone/>
              <a:defRPr>
                <a:solidFill>
                  <a:schemeClr val="bg1"/>
                </a:solidFill>
              </a:defRPr>
            </a:lvl3pPr>
            <a:lvl4pPr marL="1371345" indent="0">
              <a:buNone/>
              <a:defRPr>
                <a:solidFill>
                  <a:schemeClr val="bg1"/>
                </a:solidFill>
              </a:defRPr>
            </a:lvl4pPr>
            <a:lvl5pPr marL="1828462" indent="0">
              <a:buNone/>
              <a:defRPr>
                <a:solidFill>
                  <a:schemeClr val="bg1"/>
                </a:solidFill>
              </a:defRPr>
            </a:lvl5pPr>
          </a:lstStyle>
          <a:p>
            <a:pPr lvl="0"/>
            <a:r>
              <a:rPr lang="en-US"/>
              <a:t>For this repositionable quote mark, manually add the quote mark in the first text box with two ‘ single smart quote marks. Color end quote manually.”</a:t>
            </a:r>
          </a:p>
        </p:txBody>
      </p:sp>
      <p:sp>
        <p:nvSpPr>
          <p:cNvPr id="15" name="Text Placeholder 14">
            <a:extLst>
              <a:ext uri="{FF2B5EF4-FFF2-40B4-BE49-F238E27FC236}">
                <a16:creationId xmlns:a16="http://schemas.microsoft.com/office/drawing/2014/main" id="{2DCC7224-65ED-A514-19B5-568CAAB8CEE5}"/>
              </a:ext>
            </a:extLst>
          </p:cNvPr>
          <p:cNvSpPr>
            <a:spLocks noGrp="1"/>
          </p:cNvSpPr>
          <p:nvPr>
            <p:ph type="body" sz="quarter" idx="13" hasCustomPrompt="1"/>
          </p:nvPr>
        </p:nvSpPr>
        <p:spPr>
          <a:xfrm>
            <a:off x="5370884" y="5507577"/>
            <a:ext cx="4821455" cy="757130"/>
          </a:xfrm>
        </p:spPr>
        <p:txBody>
          <a:bodyPr wrap="square" lIns="0">
            <a:spAutoFit/>
          </a:bodyPr>
          <a:lstStyle>
            <a:lvl1pPr marL="230188" indent="-230188">
              <a:buNone/>
              <a:tabLst/>
              <a:defRPr b="1">
                <a:solidFill>
                  <a:schemeClr val="bg1"/>
                </a:solidFill>
              </a:defRPr>
            </a:lvl1pPr>
            <a:lvl2pPr marL="457115" indent="0">
              <a:buNone/>
              <a:defRPr>
                <a:solidFill>
                  <a:schemeClr val="bg1"/>
                </a:solidFill>
              </a:defRPr>
            </a:lvl2pPr>
            <a:lvl3pPr marL="914229" indent="0">
              <a:buNone/>
              <a:defRPr>
                <a:solidFill>
                  <a:schemeClr val="bg1"/>
                </a:solidFill>
              </a:defRPr>
            </a:lvl3pPr>
            <a:lvl4pPr marL="1371345" indent="0">
              <a:buNone/>
              <a:defRPr>
                <a:solidFill>
                  <a:schemeClr val="bg1"/>
                </a:solidFill>
              </a:defRPr>
            </a:lvl4pPr>
            <a:lvl5pPr marL="1828462" indent="0">
              <a:buNone/>
              <a:defRPr>
                <a:solidFill>
                  <a:schemeClr val="bg1"/>
                </a:solidFill>
              </a:defRPr>
            </a:lvl5pPr>
          </a:lstStyle>
          <a:p>
            <a:pPr lvl="0"/>
            <a:r>
              <a:rPr lang="en-US"/>
              <a:t>– Set name in bold, title in regular weight</a:t>
            </a:r>
          </a:p>
        </p:txBody>
      </p:sp>
      <p:sp>
        <p:nvSpPr>
          <p:cNvPr id="14" name="Text Placeholder 13">
            <a:extLst>
              <a:ext uri="{FF2B5EF4-FFF2-40B4-BE49-F238E27FC236}">
                <a16:creationId xmlns:a16="http://schemas.microsoft.com/office/drawing/2014/main" id="{7314D8D3-00DD-F0BE-39A8-6236E44A7A23}"/>
              </a:ext>
            </a:extLst>
          </p:cNvPr>
          <p:cNvSpPr>
            <a:spLocks noGrp="1"/>
          </p:cNvSpPr>
          <p:nvPr>
            <p:ph type="body" sz="quarter" idx="14" hasCustomPrompt="1"/>
          </p:nvPr>
        </p:nvSpPr>
        <p:spPr>
          <a:xfrm>
            <a:off x="1152682" y="871967"/>
            <a:ext cx="719137" cy="1784350"/>
          </a:xfrm>
        </p:spPr>
        <p:txBody>
          <a:bodyPr>
            <a:normAutofit/>
          </a:bodyPr>
          <a:lstStyle>
            <a:lvl1pPr marL="0" indent="0">
              <a:buNone/>
              <a:defRPr sz="10000" spc="-1900" baseline="0">
                <a:solidFill>
                  <a:schemeClr val="accent2"/>
                </a:solidFill>
                <a:latin typeface="+mj-lt"/>
              </a:defRPr>
            </a:lvl1pPr>
            <a:lvl2pPr marL="457115" indent="0">
              <a:buNone/>
              <a:defRPr/>
            </a:lvl2pPr>
            <a:lvl3pPr marL="914229" indent="0">
              <a:buNone/>
              <a:defRPr/>
            </a:lvl3pPr>
            <a:lvl4pPr marL="1371345" indent="0">
              <a:buNone/>
              <a:defRPr/>
            </a:lvl4pPr>
            <a:lvl5pPr marL="1828462" indent="0">
              <a:buNone/>
              <a:defRPr/>
            </a:lvl5pPr>
          </a:lstStyle>
          <a:p>
            <a:pPr lvl="0"/>
            <a:r>
              <a:rPr lang="en-US"/>
              <a:t>‘‘</a:t>
            </a:r>
          </a:p>
        </p:txBody>
      </p:sp>
      <p:grpSp>
        <p:nvGrpSpPr>
          <p:cNvPr id="16" name="Group 15">
            <a:extLst>
              <a:ext uri="{FF2B5EF4-FFF2-40B4-BE49-F238E27FC236}">
                <a16:creationId xmlns:a16="http://schemas.microsoft.com/office/drawing/2014/main" id="{54E34ED3-233A-A1C3-7568-9E689321A5C0}"/>
              </a:ext>
            </a:extLst>
          </p:cNvPr>
          <p:cNvGrpSpPr/>
          <p:nvPr userDrawn="1"/>
        </p:nvGrpSpPr>
        <p:grpSpPr>
          <a:xfrm>
            <a:off x="190513" y="4000295"/>
            <a:ext cx="1638165" cy="1885847"/>
            <a:chOff x="7542868" y="1190415"/>
            <a:chExt cx="3362074" cy="3870402"/>
          </a:xfrm>
        </p:grpSpPr>
        <p:sp>
          <p:nvSpPr>
            <p:cNvPr id="17" name="Graphic 18">
              <a:extLst>
                <a:ext uri="{FF2B5EF4-FFF2-40B4-BE49-F238E27FC236}">
                  <a16:creationId xmlns:a16="http://schemas.microsoft.com/office/drawing/2014/main" id="{F142D64A-CB68-D6CD-1968-BF7CABDD5D21}"/>
                </a:ext>
              </a:extLst>
            </p:cNvPr>
            <p:cNvSpPr/>
            <p:nvPr/>
          </p:nvSpPr>
          <p:spPr>
            <a:xfrm>
              <a:off x="7542868" y="1813177"/>
              <a:ext cx="2171110" cy="3022608"/>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18" name="Graphic 18">
              <a:extLst>
                <a:ext uri="{FF2B5EF4-FFF2-40B4-BE49-F238E27FC236}">
                  <a16:creationId xmlns:a16="http://schemas.microsoft.com/office/drawing/2014/main" id="{FE7D7F0F-EA35-2DCE-70C9-E63BF73B9EC2}"/>
                </a:ext>
              </a:extLst>
            </p:cNvPr>
            <p:cNvSpPr/>
            <p:nvPr/>
          </p:nvSpPr>
          <p:spPr>
            <a:xfrm>
              <a:off x="8774360" y="1190415"/>
              <a:ext cx="957841" cy="1333500"/>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sp>
          <p:nvSpPr>
            <p:cNvPr id="19" name="Graphic 18">
              <a:extLst>
                <a:ext uri="{FF2B5EF4-FFF2-40B4-BE49-F238E27FC236}">
                  <a16:creationId xmlns:a16="http://schemas.microsoft.com/office/drawing/2014/main" id="{394240E3-9EF8-29DD-53B0-451AE649F05C}"/>
                </a:ext>
              </a:extLst>
            </p:cNvPr>
            <p:cNvSpPr/>
            <p:nvPr/>
          </p:nvSpPr>
          <p:spPr>
            <a:xfrm>
              <a:off x="9607835" y="3254990"/>
              <a:ext cx="1297107" cy="1805827"/>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360415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Big Statement 2 - Arrows">
    <p:bg>
      <p:bgPr>
        <a:gradFill>
          <a:gsLst>
            <a:gs pos="100000">
              <a:schemeClr val="accent1"/>
            </a:gs>
            <a:gs pos="34000">
              <a:srgbClr val="007499"/>
            </a:gs>
            <a:gs pos="0">
              <a:srgbClr val="004E7E"/>
            </a:gs>
          </a:gsLst>
          <a:lin ang="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C36FA86-0CFD-F8A1-0110-8D6F705A1D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52299" y="321120"/>
            <a:ext cx="1252610" cy="426549"/>
          </a:xfrm>
          <a:prstGeom prst="rect">
            <a:avLst/>
          </a:prstGeom>
        </p:spPr>
      </p:pic>
      <p:sp>
        <p:nvSpPr>
          <p:cNvPr id="5" name="Graphic 18">
            <a:extLst>
              <a:ext uri="{FF2B5EF4-FFF2-40B4-BE49-F238E27FC236}">
                <a16:creationId xmlns:a16="http://schemas.microsoft.com/office/drawing/2014/main" id="{C8CF3F11-6729-BD41-4F34-79D81186BC61}"/>
              </a:ext>
            </a:extLst>
          </p:cNvPr>
          <p:cNvSpPr/>
          <p:nvPr userDrawn="1"/>
        </p:nvSpPr>
        <p:spPr>
          <a:xfrm>
            <a:off x="169334" y="5054600"/>
            <a:ext cx="518253" cy="721510"/>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9C10A781-737B-B116-738C-A5CF33425A9C}"/>
              </a:ext>
            </a:extLst>
          </p:cNvPr>
          <p:cNvSpPr>
            <a:spLocks noGrp="1"/>
          </p:cNvSpPr>
          <p:nvPr>
            <p:ph type="body" sz="quarter" idx="10" hasCustomPrompt="1"/>
          </p:nvPr>
        </p:nvSpPr>
        <p:spPr>
          <a:xfrm>
            <a:off x="1873250" y="3050435"/>
            <a:ext cx="9467103" cy="757130"/>
          </a:xfrm>
        </p:spPr>
        <p:txBody>
          <a:bodyPr wrap="square" lIns="0" anchor="ctr" anchorCtr="0">
            <a:spAutoFit/>
          </a:bodyPr>
          <a:lstStyle>
            <a:lvl1pPr marL="0" indent="0">
              <a:buNone/>
              <a:defRPr sz="4800">
                <a:solidFill>
                  <a:schemeClr val="bg1"/>
                </a:solidFill>
              </a:defRPr>
            </a:lvl1pPr>
            <a:lvl2pPr marL="457115" indent="0">
              <a:buNone/>
              <a:defRPr>
                <a:solidFill>
                  <a:schemeClr val="bg1"/>
                </a:solidFill>
              </a:defRPr>
            </a:lvl2pPr>
            <a:lvl3pPr marL="914229" indent="0">
              <a:buNone/>
              <a:defRPr>
                <a:solidFill>
                  <a:schemeClr val="bg1"/>
                </a:solidFill>
              </a:defRPr>
            </a:lvl3pPr>
            <a:lvl4pPr marL="1371345" indent="0">
              <a:buNone/>
              <a:defRPr>
                <a:solidFill>
                  <a:schemeClr val="bg1"/>
                </a:solidFill>
              </a:defRPr>
            </a:lvl4pPr>
            <a:lvl5pPr marL="1828462" indent="0">
              <a:buNone/>
              <a:defRPr>
                <a:solidFill>
                  <a:schemeClr val="bg1"/>
                </a:solidFill>
              </a:defRPr>
            </a:lvl5pPr>
          </a:lstStyle>
          <a:p>
            <a:pPr lvl="0"/>
            <a:r>
              <a:rPr lang="en-US"/>
              <a:t>Big statement slide text</a:t>
            </a:r>
          </a:p>
        </p:txBody>
      </p:sp>
      <p:sp>
        <p:nvSpPr>
          <p:cNvPr id="11" name="Footer Placeholder 10">
            <a:extLst>
              <a:ext uri="{FF2B5EF4-FFF2-40B4-BE49-F238E27FC236}">
                <a16:creationId xmlns:a16="http://schemas.microsoft.com/office/drawing/2014/main" id="{7753F273-0145-1CED-05DD-4CB481C94A23}"/>
              </a:ext>
            </a:extLst>
          </p:cNvPr>
          <p:cNvSpPr>
            <a:spLocks noGrp="1"/>
          </p:cNvSpPr>
          <p:nvPr>
            <p:ph type="ftr" sz="quarter" idx="11"/>
          </p:nvPr>
        </p:nvSpPr>
        <p:spPr/>
        <p:txBody>
          <a:bodyPr/>
          <a:lstStyle>
            <a:lvl1pPr>
              <a:defRPr>
                <a:solidFill>
                  <a:schemeClr val="bg1"/>
                </a:solidFill>
              </a:defRPr>
            </a:lvl1pPr>
          </a:lstStyle>
          <a:p>
            <a:pPr>
              <a:spcBef>
                <a:spcPts val="900"/>
              </a:spcBef>
            </a:pPr>
            <a:endParaRPr lang="en-US"/>
          </a:p>
        </p:txBody>
      </p:sp>
      <p:sp>
        <p:nvSpPr>
          <p:cNvPr id="12" name="Slide Number Placeholder 11">
            <a:extLst>
              <a:ext uri="{FF2B5EF4-FFF2-40B4-BE49-F238E27FC236}">
                <a16:creationId xmlns:a16="http://schemas.microsoft.com/office/drawing/2014/main" id="{B71D3917-2342-9C8A-0F11-D9C61CBC02DB}"/>
              </a:ext>
            </a:extLst>
          </p:cNvPr>
          <p:cNvSpPr>
            <a:spLocks noGrp="1"/>
          </p:cNvSpPr>
          <p:nvPr>
            <p:ph type="sldNum" sz="quarter" idx="12"/>
          </p:nvPr>
        </p:nvSpPr>
        <p:spPr/>
        <p:txBody>
          <a:bodyPr/>
          <a:lstStyle>
            <a:lvl1pPr>
              <a:defRPr>
                <a:solidFill>
                  <a:schemeClr val="bg1"/>
                </a:solidFill>
              </a:defRPr>
            </a:lvl1pPr>
          </a:lstStyle>
          <a:p>
            <a:fld id="{06527D8E-D30F-8741-AC46-BD282B720A9A}" type="slidenum">
              <a:rPr lang="en-US" smtClean="0"/>
              <a:pPr/>
              <a:t>‹#›</a:t>
            </a:fld>
            <a:endParaRPr lang="en-US"/>
          </a:p>
        </p:txBody>
      </p:sp>
      <p:sp>
        <p:nvSpPr>
          <p:cNvPr id="2" name="Graphic 18">
            <a:extLst>
              <a:ext uri="{FF2B5EF4-FFF2-40B4-BE49-F238E27FC236}">
                <a16:creationId xmlns:a16="http://schemas.microsoft.com/office/drawing/2014/main" id="{3EDA2640-AF5A-49CC-768B-68253560578F}"/>
              </a:ext>
            </a:extLst>
          </p:cNvPr>
          <p:cNvSpPr/>
          <p:nvPr userDrawn="1"/>
        </p:nvSpPr>
        <p:spPr>
          <a:xfrm>
            <a:off x="134290" y="1517744"/>
            <a:ext cx="1312330" cy="1827020"/>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60000">
                <a:schemeClr val="tx1"/>
              </a:gs>
            </a:gsLst>
            <a:lin ang="2400000" scaled="0"/>
          </a:gradFill>
          <a:ln w="0" cap="flat">
            <a:noFill/>
            <a:prstDash val="solid"/>
            <a:miter/>
          </a:ln>
        </p:spPr>
        <p:txBody>
          <a:bodyPr rtlCol="0" anchor="ctr"/>
          <a:lstStyle/>
          <a:p>
            <a:endParaRPr lang="en-US"/>
          </a:p>
        </p:txBody>
      </p:sp>
      <p:sp>
        <p:nvSpPr>
          <p:cNvPr id="6" name="Graphic 18">
            <a:extLst>
              <a:ext uri="{FF2B5EF4-FFF2-40B4-BE49-F238E27FC236}">
                <a16:creationId xmlns:a16="http://schemas.microsoft.com/office/drawing/2014/main" id="{F2D0803D-87E1-75C4-6DE3-B6C8863F4920}"/>
              </a:ext>
            </a:extLst>
          </p:cNvPr>
          <p:cNvSpPr/>
          <p:nvPr userDrawn="1"/>
        </p:nvSpPr>
        <p:spPr>
          <a:xfrm>
            <a:off x="768865" y="1134472"/>
            <a:ext cx="677755" cy="943566"/>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42954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Headers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8" y="274280"/>
            <a:ext cx="9357134" cy="590931"/>
          </a:xfrm>
        </p:spPr>
        <p:txBody>
          <a:bodyPr/>
          <a:lstStyle/>
          <a:p>
            <a:r>
              <a:rPr lang="en-US"/>
              <a:t>Click to edit Master title style</a:t>
            </a:r>
          </a:p>
        </p:txBody>
      </p:sp>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Tree>
    <p:extLst>
      <p:ext uri="{BB962C8B-B14F-4D97-AF65-F5344CB8AC3E}">
        <p14:creationId xmlns:p14="http://schemas.microsoft.com/office/powerpoint/2010/main" val="248872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Headers and Intracept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8" y="274280"/>
            <a:ext cx="9357134" cy="590931"/>
          </a:xfrm>
        </p:spPr>
        <p:txBody>
          <a:bodyPr/>
          <a:lstStyle/>
          <a:p>
            <a:r>
              <a:rPr lang="en-US"/>
              <a:t>Click to edit Master title style</a:t>
            </a:r>
          </a:p>
        </p:txBody>
      </p:sp>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pic>
        <p:nvPicPr>
          <p:cNvPr id="6" name="Picture 5">
            <a:extLst>
              <a:ext uri="{FF2B5EF4-FFF2-40B4-BE49-F238E27FC236}">
                <a16:creationId xmlns:a16="http://schemas.microsoft.com/office/drawing/2014/main" id="{61C36570-BA7D-F306-CA28-D0F4FC210D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0852" y="6024941"/>
            <a:ext cx="1038068" cy="266658"/>
          </a:xfrm>
          <a:prstGeom prst="rect">
            <a:avLst/>
          </a:prstGeom>
        </p:spPr>
      </p:pic>
    </p:spTree>
    <p:extLst>
      <p:ext uri="{BB962C8B-B14F-4D97-AF65-F5344CB8AC3E}">
        <p14:creationId xmlns:p14="http://schemas.microsoft.com/office/powerpoint/2010/main" val="159652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5AE36-7B77-2D57-2509-95C65E609E5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E461F60-C8D5-5B56-5BF7-14153B7C08B1}"/>
              </a:ext>
            </a:extLst>
          </p:cNvPr>
          <p:cNvSpPr>
            <a:spLocks noGrp="1"/>
          </p:cNvSpPr>
          <p:nvPr>
            <p:ph type="sldNum" sz="quarter" idx="10"/>
          </p:nvPr>
        </p:nvSpPr>
        <p:spPr/>
        <p:txBody>
          <a:bodyPr/>
          <a:lstStyle/>
          <a:p>
            <a:fld id="{06527D8E-D30F-8741-AC46-BD282B720A9A}" type="slidenum">
              <a:rPr lang="en-US" smtClean="0"/>
              <a:pPr/>
              <a:t>‹#›</a:t>
            </a:fld>
            <a:endParaRPr lang="en-US"/>
          </a:p>
        </p:txBody>
      </p:sp>
      <p:sp>
        <p:nvSpPr>
          <p:cNvPr id="4" name="Footer Placeholder 3">
            <a:extLst>
              <a:ext uri="{FF2B5EF4-FFF2-40B4-BE49-F238E27FC236}">
                <a16:creationId xmlns:a16="http://schemas.microsoft.com/office/drawing/2014/main" id="{AC982095-775E-16ED-C8C7-29A6F7FAE77D}"/>
              </a:ext>
            </a:extLst>
          </p:cNvPr>
          <p:cNvSpPr>
            <a:spLocks noGrp="1"/>
          </p:cNvSpPr>
          <p:nvPr>
            <p:ph type="ftr" sz="quarter" idx="11"/>
          </p:nvPr>
        </p:nvSpPr>
        <p:spPr/>
        <p:txBody>
          <a:bodyPr/>
          <a:lstStyle/>
          <a:p>
            <a:pPr>
              <a:spcBef>
                <a:spcPts val="900"/>
              </a:spcBef>
            </a:pPr>
            <a:endParaRPr lang="en-US"/>
          </a:p>
        </p:txBody>
      </p:sp>
      <p:sp>
        <p:nvSpPr>
          <p:cNvPr id="5" name="Text Placeholder 2">
            <a:extLst>
              <a:ext uri="{FF2B5EF4-FFF2-40B4-BE49-F238E27FC236}">
                <a16:creationId xmlns:a16="http://schemas.microsoft.com/office/drawing/2014/main" id="{5EC52D04-841C-C95C-4AE2-5C4FFD56217A}"/>
              </a:ext>
            </a:extLst>
          </p:cNvPr>
          <p:cNvSpPr>
            <a:spLocks noGrp="1"/>
          </p:cNvSpPr>
          <p:nvPr>
            <p:ph idx="1"/>
          </p:nvPr>
        </p:nvSpPr>
        <p:spPr>
          <a:xfrm>
            <a:off x="402336" y="1600200"/>
            <a:ext cx="11430000" cy="4530441"/>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0">
            <a:extLst>
              <a:ext uri="{FF2B5EF4-FFF2-40B4-BE49-F238E27FC236}">
                <a16:creationId xmlns:a16="http://schemas.microsoft.com/office/drawing/2014/main" id="{6F5BAAB1-8073-9679-C291-58A5D37859A9}"/>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Tree>
    <p:extLst>
      <p:ext uri="{BB962C8B-B14F-4D97-AF65-F5344CB8AC3E}">
        <p14:creationId xmlns:p14="http://schemas.microsoft.com/office/powerpoint/2010/main" val="166722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Column - Intracept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8" y="274280"/>
            <a:ext cx="9357134" cy="590931"/>
          </a:xfrm>
        </p:spPr>
        <p:txBody>
          <a:bodyPr/>
          <a:lstStyle/>
          <a:p>
            <a:r>
              <a:rPr lang="en-US"/>
              <a:t>Click to edit Master title style</a:t>
            </a:r>
          </a:p>
        </p:txBody>
      </p:sp>
      <p:pic>
        <p:nvPicPr>
          <p:cNvPr id="9" name="Picture 8">
            <a:extLst>
              <a:ext uri="{FF2B5EF4-FFF2-40B4-BE49-F238E27FC236}">
                <a16:creationId xmlns:a16="http://schemas.microsoft.com/office/drawing/2014/main" id="{9B1BDE3F-49C2-A266-79A0-645316224A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0852" y="6024941"/>
            <a:ext cx="1038068" cy="266658"/>
          </a:xfrm>
          <a:prstGeom prst="rect">
            <a:avLst/>
          </a:prstGeom>
        </p:spPr>
      </p:pic>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cxnSp>
        <p:nvCxnSpPr>
          <p:cNvPr id="12" name="Straight Connector 11">
            <a:extLst>
              <a:ext uri="{FF2B5EF4-FFF2-40B4-BE49-F238E27FC236}">
                <a16:creationId xmlns:a16="http://schemas.microsoft.com/office/drawing/2014/main" id="{C9DF6901-F6EC-4397-E315-A655AA954C42}"/>
              </a:ext>
            </a:extLst>
          </p:cNvPr>
          <p:cNvCxnSpPr/>
          <p:nvPr/>
        </p:nvCxnSpPr>
        <p:spPr>
          <a:xfrm>
            <a:off x="4181138" y="1613769"/>
            <a:ext cx="0" cy="401874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233246-DF5C-E539-9362-7875362AE7AA}"/>
              </a:ext>
            </a:extLst>
          </p:cNvPr>
          <p:cNvCxnSpPr/>
          <p:nvPr/>
        </p:nvCxnSpPr>
        <p:spPr>
          <a:xfrm>
            <a:off x="8077390" y="1613769"/>
            <a:ext cx="0" cy="401874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3E6B99B2-FADA-3D22-CC68-635934734EF5}"/>
              </a:ext>
            </a:extLst>
          </p:cNvPr>
          <p:cNvSpPr>
            <a:spLocks noGrp="1"/>
          </p:cNvSpPr>
          <p:nvPr userDrawn="1">
            <p:ph type="body" sz="quarter" idx="13" hasCustomPrompt="1"/>
          </p:nvPr>
        </p:nvSpPr>
        <p:spPr>
          <a:xfrm>
            <a:off x="400050" y="1616075"/>
            <a:ext cx="3670300" cy="563563"/>
          </a:xfrm>
          <a:solidFill>
            <a:schemeClr val="accent5"/>
          </a:solidFill>
        </p:spPr>
        <p:txBody>
          <a:bodyPr anchor="ctr" anchorCtr="0">
            <a:noAutofit/>
          </a:bodyPr>
          <a:lstStyle>
            <a:lvl1pPr marL="0" indent="0" algn="ctr">
              <a:buNone/>
              <a:defRPr sz="1800" b="1">
                <a:solidFill>
                  <a:schemeClr val="bg1"/>
                </a:solidFill>
              </a:defRPr>
            </a:lvl1pPr>
            <a:lvl2pPr algn="ctr">
              <a:defRPr/>
            </a:lvl2pPr>
            <a:lvl3pPr algn="ctr">
              <a:defRPr/>
            </a:lvl3pPr>
            <a:lvl4pPr algn="ctr">
              <a:defRPr/>
            </a:lvl4pPr>
            <a:lvl5pPr algn="ctr">
              <a:defRPr/>
            </a:lvl5pPr>
          </a:lstStyle>
          <a:p>
            <a:pPr lvl="0"/>
            <a:r>
              <a:rPr lang="en-US"/>
              <a:t>Header 1</a:t>
            </a:r>
          </a:p>
        </p:txBody>
      </p:sp>
      <p:sp>
        <p:nvSpPr>
          <p:cNvPr id="19" name="Text Placeholder 17">
            <a:extLst>
              <a:ext uri="{FF2B5EF4-FFF2-40B4-BE49-F238E27FC236}">
                <a16:creationId xmlns:a16="http://schemas.microsoft.com/office/drawing/2014/main" id="{DAC53F00-3E21-29BB-DD6C-106DCFFDABD3}"/>
              </a:ext>
            </a:extLst>
          </p:cNvPr>
          <p:cNvSpPr>
            <a:spLocks noGrp="1"/>
          </p:cNvSpPr>
          <p:nvPr userDrawn="1">
            <p:ph type="body" sz="quarter" idx="14" hasCustomPrompt="1"/>
          </p:nvPr>
        </p:nvSpPr>
        <p:spPr>
          <a:xfrm>
            <a:off x="4291407" y="1616075"/>
            <a:ext cx="3670300" cy="563563"/>
          </a:xfrm>
          <a:solidFill>
            <a:schemeClr val="accent1"/>
          </a:solidFill>
        </p:spPr>
        <p:txBody>
          <a:bodyPr anchor="ctr" anchorCtr="0">
            <a:noAutofit/>
          </a:bodyPr>
          <a:lstStyle>
            <a:lvl1pPr marL="0" indent="0" algn="ctr">
              <a:buNone/>
              <a:defRPr sz="1800" b="1">
                <a:solidFill>
                  <a:schemeClr val="bg1"/>
                </a:solidFill>
              </a:defRPr>
            </a:lvl1pPr>
            <a:lvl2pPr algn="ctr">
              <a:defRPr/>
            </a:lvl2pPr>
            <a:lvl3pPr algn="ctr">
              <a:defRPr/>
            </a:lvl3pPr>
            <a:lvl4pPr algn="ctr">
              <a:defRPr/>
            </a:lvl4pPr>
            <a:lvl5pPr algn="ctr">
              <a:defRPr/>
            </a:lvl5pPr>
          </a:lstStyle>
          <a:p>
            <a:pPr lvl="0"/>
            <a:r>
              <a:rPr lang="en-US"/>
              <a:t>Header 2</a:t>
            </a:r>
          </a:p>
        </p:txBody>
      </p:sp>
      <p:sp>
        <p:nvSpPr>
          <p:cNvPr id="20" name="Text Placeholder 17">
            <a:extLst>
              <a:ext uri="{FF2B5EF4-FFF2-40B4-BE49-F238E27FC236}">
                <a16:creationId xmlns:a16="http://schemas.microsoft.com/office/drawing/2014/main" id="{E816E5E1-CFCD-475F-8762-B7872CB37DF4}"/>
              </a:ext>
            </a:extLst>
          </p:cNvPr>
          <p:cNvSpPr>
            <a:spLocks noGrp="1"/>
          </p:cNvSpPr>
          <p:nvPr userDrawn="1">
            <p:ph type="body" sz="quarter" idx="15" hasCustomPrompt="1"/>
          </p:nvPr>
        </p:nvSpPr>
        <p:spPr>
          <a:xfrm>
            <a:off x="8189639" y="1616075"/>
            <a:ext cx="3670300" cy="563563"/>
          </a:xfrm>
          <a:solidFill>
            <a:schemeClr val="tx2"/>
          </a:solidFill>
        </p:spPr>
        <p:txBody>
          <a:bodyPr anchor="ctr" anchorCtr="0">
            <a:noAutofit/>
          </a:bodyPr>
          <a:lstStyle>
            <a:lvl1pPr marL="0" indent="0" algn="ctr">
              <a:buNone/>
              <a:defRPr sz="1800" b="1">
                <a:solidFill>
                  <a:schemeClr val="bg1"/>
                </a:solidFill>
              </a:defRPr>
            </a:lvl1pPr>
            <a:lvl2pPr algn="ctr">
              <a:defRPr/>
            </a:lvl2pPr>
            <a:lvl3pPr algn="ctr">
              <a:defRPr/>
            </a:lvl3pPr>
            <a:lvl4pPr algn="ctr">
              <a:defRPr/>
            </a:lvl4pPr>
            <a:lvl5pPr algn="ctr">
              <a:defRPr/>
            </a:lvl5pPr>
          </a:lstStyle>
          <a:p>
            <a:pPr lvl="0"/>
            <a:r>
              <a:rPr lang="en-US"/>
              <a:t>Header 3</a:t>
            </a:r>
          </a:p>
        </p:txBody>
      </p:sp>
      <p:sp>
        <p:nvSpPr>
          <p:cNvPr id="23" name="Text Placeholder 22">
            <a:extLst>
              <a:ext uri="{FF2B5EF4-FFF2-40B4-BE49-F238E27FC236}">
                <a16:creationId xmlns:a16="http://schemas.microsoft.com/office/drawing/2014/main" id="{3B87347B-71D0-D094-5482-FBAB305E2098}"/>
              </a:ext>
            </a:extLst>
          </p:cNvPr>
          <p:cNvSpPr>
            <a:spLocks noGrp="1"/>
          </p:cNvSpPr>
          <p:nvPr userDrawn="1">
            <p:ph type="body" sz="quarter" idx="16"/>
          </p:nvPr>
        </p:nvSpPr>
        <p:spPr>
          <a:xfrm>
            <a:off x="400050" y="2328863"/>
            <a:ext cx="3667125" cy="3303650"/>
          </a:xfrm>
        </p:spPr>
        <p:txBody>
          <a:bodyPr lIns="9144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2">
            <a:extLst>
              <a:ext uri="{FF2B5EF4-FFF2-40B4-BE49-F238E27FC236}">
                <a16:creationId xmlns:a16="http://schemas.microsoft.com/office/drawing/2014/main" id="{A232946A-FBCE-E4C1-2733-9D6C6FB60DD5}"/>
              </a:ext>
            </a:extLst>
          </p:cNvPr>
          <p:cNvSpPr>
            <a:spLocks noGrp="1"/>
          </p:cNvSpPr>
          <p:nvPr userDrawn="1">
            <p:ph type="body" sz="quarter" idx="17"/>
          </p:nvPr>
        </p:nvSpPr>
        <p:spPr>
          <a:xfrm>
            <a:off x="4298281" y="2328863"/>
            <a:ext cx="3667125" cy="3303650"/>
          </a:xfrm>
        </p:spPr>
        <p:txBody>
          <a:bodyPr lIns="9144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2">
            <a:extLst>
              <a:ext uri="{FF2B5EF4-FFF2-40B4-BE49-F238E27FC236}">
                <a16:creationId xmlns:a16="http://schemas.microsoft.com/office/drawing/2014/main" id="{A83DCB0C-54C1-3695-BF06-1BE590C40513}"/>
              </a:ext>
            </a:extLst>
          </p:cNvPr>
          <p:cNvSpPr>
            <a:spLocks noGrp="1"/>
          </p:cNvSpPr>
          <p:nvPr userDrawn="1">
            <p:ph type="body" sz="quarter" idx="18"/>
          </p:nvPr>
        </p:nvSpPr>
        <p:spPr>
          <a:xfrm>
            <a:off x="8189638" y="2328863"/>
            <a:ext cx="3667125" cy="3303650"/>
          </a:xfrm>
        </p:spPr>
        <p:txBody>
          <a:bodyPr lIns="9144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278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8" y="274280"/>
            <a:ext cx="9357134" cy="590931"/>
          </a:xfrm>
        </p:spPr>
        <p:txBody>
          <a:bodyPr/>
          <a:lstStyle/>
          <a:p>
            <a:r>
              <a:rPr lang="en-US"/>
              <a:t>Click to edit Master title style</a:t>
            </a:r>
          </a:p>
        </p:txBody>
      </p:sp>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cxnSp>
        <p:nvCxnSpPr>
          <p:cNvPr id="12" name="Straight Connector 11">
            <a:extLst>
              <a:ext uri="{FF2B5EF4-FFF2-40B4-BE49-F238E27FC236}">
                <a16:creationId xmlns:a16="http://schemas.microsoft.com/office/drawing/2014/main" id="{C9DF6901-F6EC-4397-E315-A655AA954C42}"/>
              </a:ext>
            </a:extLst>
          </p:cNvPr>
          <p:cNvCxnSpPr/>
          <p:nvPr/>
        </p:nvCxnSpPr>
        <p:spPr>
          <a:xfrm>
            <a:off x="4181138" y="1613769"/>
            <a:ext cx="0" cy="401874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233246-DF5C-E539-9362-7875362AE7AA}"/>
              </a:ext>
            </a:extLst>
          </p:cNvPr>
          <p:cNvCxnSpPr/>
          <p:nvPr/>
        </p:nvCxnSpPr>
        <p:spPr>
          <a:xfrm>
            <a:off x="8077390" y="1613769"/>
            <a:ext cx="0" cy="401874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3E6B99B2-FADA-3D22-CC68-635934734EF5}"/>
              </a:ext>
            </a:extLst>
          </p:cNvPr>
          <p:cNvSpPr>
            <a:spLocks noGrp="1"/>
          </p:cNvSpPr>
          <p:nvPr userDrawn="1">
            <p:ph type="body" sz="quarter" idx="13" hasCustomPrompt="1"/>
          </p:nvPr>
        </p:nvSpPr>
        <p:spPr>
          <a:xfrm>
            <a:off x="400050" y="1616075"/>
            <a:ext cx="3670300" cy="563563"/>
          </a:xfrm>
          <a:solidFill>
            <a:schemeClr val="accent5"/>
          </a:solidFill>
        </p:spPr>
        <p:txBody>
          <a:bodyPr anchor="ctr" anchorCtr="0">
            <a:noAutofit/>
          </a:bodyPr>
          <a:lstStyle>
            <a:lvl1pPr marL="0" indent="0" algn="ctr">
              <a:buNone/>
              <a:defRPr sz="1800" b="1">
                <a:solidFill>
                  <a:schemeClr val="bg1"/>
                </a:solidFill>
              </a:defRPr>
            </a:lvl1pPr>
            <a:lvl2pPr algn="ctr">
              <a:defRPr/>
            </a:lvl2pPr>
            <a:lvl3pPr algn="ctr">
              <a:defRPr/>
            </a:lvl3pPr>
            <a:lvl4pPr algn="ctr">
              <a:defRPr/>
            </a:lvl4pPr>
            <a:lvl5pPr algn="ctr">
              <a:defRPr/>
            </a:lvl5pPr>
          </a:lstStyle>
          <a:p>
            <a:pPr lvl="0"/>
            <a:r>
              <a:rPr lang="en-US"/>
              <a:t>Header 1</a:t>
            </a:r>
          </a:p>
        </p:txBody>
      </p:sp>
      <p:sp>
        <p:nvSpPr>
          <p:cNvPr id="19" name="Text Placeholder 17">
            <a:extLst>
              <a:ext uri="{FF2B5EF4-FFF2-40B4-BE49-F238E27FC236}">
                <a16:creationId xmlns:a16="http://schemas.microsoft.com/office/drawing/2014/main" id="{DAC53F00-3E21-29BB-DD6C-106DCFFDABD3}"/>
              </a:ext>
            </a:extLst>
          </p:cNvPr>
          <p:cNvSpPr>
            <a:spLocks noGrp="1"/>
          </p:cNvSpPr>
          <p:nvPr userDrawn="1">
            <p:ph type="body" sz="quarter" idx="14" hasCustomPrompt="1"/>
          </p:nvPr>
        </p:nvSpPr>
        <p:spPr>
          <a:xfrm>
            <a:off x="4291407" y="1616075"/>
            <a:ext cx="3670300" cy="563563"/>
          </a:xfrm>
          <a:solidFill>
            <a:schemeClr val="accent1"/>
          </a:solidFill>
        </p:spPr>
        <p:txBody>
          <a:bodyPr anchor="ctr" anchorCtr="0">
            <a:noAutofit/>
          </a:bodyPr>
          <a:lstStyle>
            <a:lvl1pPr marL="0" indent="0" algn="ctr">
              <a:buNone/>
              <a:defRPr sz="1800" b="1">
                <a:solidFill>
                  <a:schemeClr val="bg1"/>
                </a:solidFill>
              </a:defRPr>
            </a:lvl1pPr>
            <a:lvl2pPr algn="ctr">
              <a:defRPr/>
            </a:lvl2pPr>
            <a:lvl3pPr algn="ctr">
              <a:defRPr/>
            </a:lvl3pPr>
            <a:lvl4pPr algn="ctr">
              <a:defRPr/>
            </a:lvl4pPr>
            <a:lvl5pPr algn="ctr">
              <a:defRPr/>
            </a:lvl5pPr>
          </a:lstStyle>
          <a:p>
            <a:pPr lvl="0"/>
            <a:r>
              <a:rPr lang="en-US"/>
              <a:t>Header 2</a:t>
            </a:r>
          </a:p>
        </p:txBody>
      </p:sp>
      <p:sp>
        <p:nvSpPr>
          <p:cNvPr id="20" name="Text Placeholder 17">
            <a:extLst>
              <a:ext uri="{FF2B5EF4-FFF2-40B4-BE49-F238E27FC236}">
                <a16:creationId xmlns:a16="http://schemas.microsoft.com/office/drawing/2014/main" id="{E816E5E1-CFCD-475F-8762-B7872CB37DF4}"/>
              </a:ext>
            </a:extLst>
          </p:cNvPr>
          <p:cNvSpPr>
            <a:spLocks noGrp="1"/>
          </p:cNvSpPr>
          <p:nvPr userDrawn="1">
            <p:ph type="body" sz="quarter" idx="15" hasCustomPrompt="1"/>
          </p:nvPr>
        </p:nvSpPr>
        <p:spPr>
          <a:xfrm>
            <a:off x="8189639" y="1616075"/>
            <a:ext cx="3670300" cy="563563"/>
          </a:xfrm>
          <a:solidFill>
            <a:schemeClr val="tx2"/>
          </a:solidFill>
        </p:spPr>
        <p:txBody>
          <a:bodyPr anchor="ctr" anchorCtr="0">
            <a:noAutofit/>
          </a:bodyPr>
          <a:lstStyle>
            <a:lvl1pPr marL="0" indent="0" algn="ctr">
              <a:buNone/>
              <a:defRPr sz="1800" b="1">
                <a:solidFill>
                  <a:schemeClr val="bg1"/>
                </a:solidFill>
              </a:defRPr>
            </a:lvl1pPr>
            <a:lvl2pPr algn="ctr">
              <a:defRPr/>
            </a:lvl2pPr>
            <a:lvl3pPr algn="ctr">
              <a:defRPr/>
            </a:lvl3pPr>
            <a:lvl4pPr algn="ctr">
              <a:defRPr/>
            </a:lvl4pPr>
            <a:lvl5pPr algn="ctr">
              <a:defRPr/>
            </a:lvl5pPr>
          </a:lstStyle>
          <a:p>
            <a:pPr lvl="0"/>
            <a:r>
              <a:rPr lang="en-US"/>
              <a:t>Header 3</a:t>
            </a:r>
          </a:p>
        </p:txBody>
      </p:sp>
      <p:sp>
        <p:nvSpPr>
          <p:cNvPr id="23" name="Text Placeholder 22">
            <a:extLst>
              <a:ext uri="{FF2B5EF4-FFF2-40B4-BE49-F238E27FC236}">
                <a16:creationId xmlns:a16="http://schemas.microsoft.com/office/drawing/2014/main" id="{3B87347B-71D0-D094-5482-FBAB305E2098}"/>
              </a:ext>
            </a:extLst>
          </p:cNvPr>
          <p:cNvSpPr>
            <a:spLocks noGrp="1"/>
          </p:cNvSpPr>
          <p:nvPr userDrawn="1">
            <p:ph type="body" sz="quarter" idx="16"/>
          </p:nvPr>
        </p:nvSpPr>
        <p:spPr>
          <a:xfrm>
            <a:off x="400050" y="2328863"/>
            <a:ext cx="3667125" cy="3303650"/>
          </a:xfrm>
        </p:spPr>
        <p:txBody>
          <a:bodyPr lIns="9144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2">
            <a:extLst>
              <a:ext uri="{FF2B5EF4-FFF2-40B4-BE49-F238E27FC236}">
                <a16:creationId xmlns:a16="http://schemas.microsoft.com/office/drawing/2014/main" id="{A232946A-FBCE-E4C1-2733-9D6C6FB60DD5}"/>
              </a:ext>
            </a:extLst>
          </p:cNvPr>
          <p:cNvSpPr>
            <a:spLocks noGrp="1"/>
          </p:cNvSpPr>
          <p:nvPr userDrawn="1">
            <p:ph type="body" sz="quarter" idx="17"/>
          </p:nvPr>
        </p:nvSpPr>
        <p:spPr>
          <a:xfrm>
            <a:off x="4298281" y="2328863"/>
            <a:ext cx="3667125" cy="3303650"/>
          </a:xfrm>
        </p:spPr>
        <p:txBody>
          <a:bodyPr lIns="9144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2">
            <a:extLst>
              <a:ext uri="{FF2B5EF4-FFF2-40B4-BE49-F238E27FC236}">
                <a16:creationId xmlns:a16="http://schemas.microsoft.com/office/drawing/2014/main" id="{A83DCB0C-54C1-3695-BF06-1BE590C40513}"/>
              </a:ext>
            </a:extLst>
          </p:cNvPr>
          <p:cNvSpPr>
            <a:spLocks noGrp="1"/>
          </p:cNvSpPr>
          <p:nvPr userDrawn="1">
            <p:ph type="body" sz="quarter" idx="18"/>
          </p:nvPr>
        </p:nvSpPr>
        <p:spPr>
          <a:xfrm>
            <a:off x="8189638" y="2328863"/>
            <a:ext cx="3667125" cy="3303650"/>
          </a:xfrm>
        </p:spPr>
        <p:txBody>
          <a:bodyPr lIns="9144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509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Column - no lin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8" y="274280"/>
            <a:ext cx="9357134" cy="590931"/>
          </a:xfrm>
        </p:spPr>
        <p:txBody>
          <a:bodyPr/>
          <a:lstStyle/>
          <a:p>
            <a:r>
              <a:rPr lang="en-US"/>
              <a:t>Click to edit Master title style</a:t>
            </a:r>
          </a:p>
        </p:txBody>
      </p:sp>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18" name="Text Placeholder 17">
            <a:extLst>
              <a:ext uri="{FF2B5EF4-FFF2-40B4-BE49-F238E27FC236}">
                <a16:creationId xmlns:a16="http://schemas.microsoft.com/office/drawing/2014/main" id="{3E6B99B2-FADA-3D22-CC68-635934734EF5}"/>
              </a:ext>
            </a:extLst>
          </p:cNvPr>
          <p:cNvSpPr>
            <a:spLocks noGrp="1"/>
          </p:cNvSpPr>
          <p:nvPr userDrawn="1">
            <p:ph type="body" sz="quarter" idx="13" hasCustomPrompt="1"/>
          </p:nvPr>
        </p:nvSpPr>
        <p:spPr>
          <a:xfrm>
            <a:off x="400050" y="1616075"/>
            <a:ext cx="3670300" cy="563563"/>
          </a:xfrm>
          <a:solidFill>
            <a:schemeClr val="accent5"/>
          </a:solidFill>
        </p:spPr>
        <p:txBody>
          <a:bodyPr anchor="ctr" anchorCtr="0">
            <a:noAutofit/>
          </a:bodyPr>
          <a:lstStyle>
            <a:lvl1pPr marL="0" indent="0" algn="ctr">
              <a:buNone/>
              <a:defRPr sz="1800" b="1">
                <a:solidFill>
                  <a:schemeClr val="bg1"/>
                </a:solidFill>
              </a:defRPr>
            </a:lvl1pPr>
            <a:lvl2pPr algn="ctr">
              <a:defRPr/>
            </a:lvl2pPr>
            <a:lvl3pPr algn="ctr">
              <a:defRPr/>
            </a:lvl3pPr>
            <a:lvl4pPr algn="ctr">
              <a:defRPr/>
            </a:lvl4pPr>
            <a:lvl5pPr algn="ctr">
              <a:defRPr/>
            </a:lvl5pPr>
          </a:lstStyle>
          <a:p>
            <a:pPr lvl="0"/>
            <a:r>
              <a:rPr lang="en-US"/>
              <a:t>Header 1</a:t>
            </a:r>
          </a:p>
        </p:txBody>
      </p:sp>
      <p:sp>
        <p:nvSpPr>
          <p:cNvPr id="19" name="Text Placeholder 17">
            <a:extLst>
              <a:ext uri="{FF2B5EF4-FFF2-40B4-BE49-F238E27FC236}">
                <a16:creationId xmlns:a16="http://schemas.microsoft.com/office/drawing/2014/main" id="{DAC53F00-3E21-29BB-DD6C-106DCFFDABD3}"/>
              </a:ext>
            </a:extLst>
          </p:cNvPr>
          <p:cNvSpPr>
            <a:spLocks noGrp="1"/>
          </p:cNvSpPr>
          <p:nvPr userDrawn="1">
            <p:ph type="body" sz="quarter" idx="14" hasCustomPrompt="1"/>
          </p:nvPr>
        </p:nvSpPr>
        <p:spPr>
          <a:xfrm>
            <a:off x="4291407" y="1616075"/>
            <a:ext cx="3670300" cy="563563"/>
          </a:xfrm>
          <a:solidFill>
            <a:schemeClr val="accent1"/>
          </a:solidFill>
        </p:spPr>
        <p:txBody>
          <a:bodyPr anchor="ctr" anchorCtr="0">
            <a:noAutofit/>
          </a:bodyPr>
          <a:lstStyle>
            <a:lvl1pPr marL="0" indent="0" algn="ctr">
              <a:buNone/>
              <a:defRPr sz="1800" b="1">
                <a:solidFill>
                  <a:schemeClr val="bg1"/>
                </a:solidFill>
              </a:defRPr>
            </a:lvl1pPr>
            <a:lvl2pPr algn="ctr">
              <a:defRPr/>
            </a:lvl2pPr>
            <a:lvl3pPr algn="ctr">
              <a:defRPr/>
            </a:lvl3pPr>
            <a:lvl4pPr algn="ctr">
              <a:defRPr/>
            </a:lvl4pPr>
            <a:lvl5pPr algn="ctr">
              <a:defRPr/>
            </a:lvl5pPr>
          </a:lstStyle>
          <a:p>
            <a:pPr lvl="0"/>
            <a:r>
              <a:rPr lang="en-US"/>
              <a:t>Header 2</a:t>
            </a:r>
          </a:p>
        </p:txBody>
      </p:sp>
      <p:sp>
        <p:nvSpPr>
          <p:cNvPr id="20" name="Text Placeholder 17">
            <a:extLst>
              <a:ext uri="{FF2B5EF4-FFF2-40B4-BE49-F238E27FC236}">
                <a16:creationId xmlns:a16="http://schemas.microsoft.com/office/drawing/2014/main" id="{E816E5E1-CFCD-475F-8762-B7872CB37DF4}"/>
              </a:ext>
            </a:extLst>
          </p:cNvPr>
          <p:cNvSpPr>
            <a:spLocks noGrp="1"/>
          </p:cNvSpPr>
          <p:nvPr userDrawn="1">
            <p:ph type="body" sz="quarter" idx="15" hasCustomPrompt="1"/>
          </p:nvPr>
        </p:nvSpPr>
        <p:spPr>
          <a:xfrm>
            <a:off x="8189639" y="1616075"/>
            <a:ext cx="3670300" cy="563563"/>
          </a:xfrm>
          <a:solidFill>
            <a:schemeClr val="tx2"/>
          </a:solidFill>
        </p:spPr>
        <p:txBody>
          <a:bodyPr anchor="ctr" anchorCtr="0">
            <a:noAutofit/>
          </a:bodyPr>
          <a:lstStyle>
            <a:lvl1pPr marL="0" indent="0" algn="ctr">
              <a:buNone/>
              <a:defRPr sz="1800" b="1">
                <a:solidFill>
                  <a:schemeClr val="bg1"/>
                </a:solidFill>
              </a:defRPr>
            </a:lvl1pPr>
            <a:lvl2pPr algn="ctr">
              <a:defRPr/>
            </a:lvl2pPr>
            <a:lvl3pPr algn="ctr">
              <a:defRPr/>
            </a:lvl3pPr>
            <a:lvl4pPr algn="ctr">
              <a:defRPr/>
            </a:lvl4pPr>
            <a:lvl5pPr algn="ctr">
              <a:defRPr/>
            </a:lvl5pPr>
          </a:lstStyle>
          <a:p>
            <a:pPr lvl="0"/>
            <a:r>
              <a:rPr lang="en-US"/>
              <a:t>Header 3</a:t>
            </a:r>
          </a:p>
        </p:txBody>
      </p:sp>
      <p:sp>
        <p:nvSpPr>
          <p:cNvPr id="23" name="Text Placeholder 22">
            <a:extLst>
              <a:ext uri="{FF2B5EF4-FFF2-40B4-BE49-F238E27FC236}">
                <a16:creationId xmlns:a16="http://schemas.microsoft.com/office/drawing/2014/main" id="{3B87347B-71D0-D094-5482-FBAB305E2098}"/>
              </a:ext>
            </a:extLst>
          </p:cNvPr>
          <p:cNvSpPr>
            <a:spLocks noGrp="1"/>
          </p:cNvSpPr>
          <p:nvPr userDrawn="1">
            <p:ph type="body" sz="quarter" idx="16"/>
          </p:nvPr>
        </p:nvSpPr>
        <p:spPr>
          <a:xfrm>
            <a:off x="400050" y="2328863"/>
            <a:ext cx="3667125" cy="3303650"/>
          </a:xfrm>
        </p:spPr>
        <p:txBody>
          <a:bodyPr lIns="9144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2">
            <a:extLst>
              <a:ext uri="{FF2B5EF4-FFF2-40B4-BE49-F238E27FC236}">
                <a16:creationId xmlns:a16="http://schemas.microsoft.com/office/drawing/2014/main" id="{A232946A-FBCE-E4C1-2733-9D6C6FB60DD5}"/>
              </a:ext>
            </a:extLst>
          </p:cNvPr>
          <p:cNvSpPr>
            <a:spLocks noGrp="1"/>
          </p:cNvSpPr>
          <p:nvPr userDrawn="1">
            <p:ph type="body" sz="quarter" idx="17"/>
          </p:nvPr>
        </p:nvSpPr>
        <p:spPr>
          <a:xfrm>
            <a:off x="4298281" y="2328863"/>
            <a:ext cx="3667125" cy="3303650"/>
          </a:xfrm>
        </p:spPr>
        <p:txBody>
          <a:bodyPr lIns="9144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2">
            <a:extLst>
              <a:ext uri="{FF2B5EF4-FFF2-40B4-BE49-F238E27FC236}">
                <a16:creationId xmlns:a16="http://schemas.microsoft.com/office/drawing/2014/main" id="{A83DCB0C-54C1-3695-BF06-1BE590C40513}"/>
              </a:ext>
            </a:extLst>
          </p:cNvPr>
          <p:cNvSpPr>
            <a:spLocks noGrp="1"/>
          </p:cNvSpPr>
          <p:nvPr userDrawn="1">
            <p:ph type="body" sz="quarter" idx="18"/>
          </p:nvPr>
        </p:nvSpPr>
        <p:spPr>
          <a:xfrm>
            <a:off x="8189638" y="2328863"/>
            <a:ext cx="3667125" cy="3303650"/>
          </a:xfrm>
        </p:spPr>
        <p:txBody>
          <a:bodyPr lIns="9144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370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 on dark - Add line">
    <p:bg>
      <p:bgPr>
        <a:gradFill>
          <a:gsLst>
            <a:gs pos="4000">
              <a:schemeClr val="tx1"/>
            </a:gs>
            <a:gs pos="100000">
              <a:schemeClr val="accent1"/>
            </a:gs>
          </a:gsLst>
          <a:lin ang="0" scaled="0"/>
        </a:gradFill>
        <a:effectLst/>
      </p:bgPr>
    </p:bg>
    <p:spTree>
      <p:nvGrpSpPr>
        <p:cNvPr id="1" name=""/>
        <p:cNvGrpSpPr/>
        <p:nvPr/>
      </p:nvGrpSpPr>
      <p:grpSpPr>
        <a:xfrm>
          <a:off x="0" y="0"/>
          <a:ext cx="0" cy="0"/>
          <a:chOff x="0" y="0"/>
          <a:chExt cx="0" cy="0"/>
        </a:xfrm>
      </p:grpSpPr>
      <p:sp>
        <p:nvSpPr>
          <p:cNvPr id="3" name="Pentagon 2">
            <a:extLst>
              <a:ext uri="{FF2B5EF4-FFF2-40B4-BE49-F238E27FC236}">
                <a16:creationId xmlns:a16="http://schemas.microsoft.com/office/drawing/2014/main" id="{00B5C15E-10FE-751B-C0D6-4C11465A2F59}"/>
              </a:ext>
            </a:extLst>
          </p:cNvPr>
          <p:cNvSpPr/>
          <p:nvPr userDrawn="1"/>
        </p:nvSpPr>
        <p:spPr>
          <a:xfrm>
            <a:off x="-291318" y="0"/>
            <a:ext cx="5035361" cy="6858000"/>
          </a:xfrm>
          <a:prstGeom prst="homePlate">
            <a:avLst>
              <a:gd name="adj" fmla="val 830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E6528A0-7B44-4717-79E2-EE37FA160E9E}"/>
              </a:ext>
            </a:extLst>
          </p:cNvPr>
          <p:cNvPicPr>
            <a:picLocks noChangeAspect="1"/>
          </p:cNvPicPr>
          <p:nvPr userDrawn="1"/>
        </p:nvPicPr>
        <p:blipFill>
          <a:blip r:embed="rId2"/>
          <a:stretch>
            <a:fillRect/>
          </a:stretch>
        </p:blipFill>
        <p:spPr>
          <a:xfrm>
            <a:off x="533400" y="3180654"/>
            <a:ext cx="2173962" cy="558448"/>
          </a:xfrm>
          <a:prstGeom prst="rect">
            <a:avLst/>
          </a:prstGeom>
        </p:spPr>
      </p:pic>
      <p:grpSp>
        <p:nvGrpSpPr>
          <p:cNvPr id="6" name="Group 5">
            <a:extLst>
              <a:ext uri="{FF2B5EF4-FFF2-40B4-BE49-F238E27FC236}">
                <a16:creationId xmlns:a16="http://schemas.microsoft.com/office/drawing/2014/main" id="{8A717BB9-8F19-AF40-C927-85FD97859529}"/>
              </a:ext>
            </a:extLst>
          </p:cNvPr>
          <p:cNvGrpSpPr/>
          <p:nvPr/>
        </p:nvGrpSpPr>
        <p:grpSpPr>
          <a:xfrm>
            <a:off x="4855686" y="3181725"/>
            <a:ext cx="659243" cy="494548"/>
            <a:chOff x="4954369" y="1030528"/>
            <a:chExt cx="659243" cy="494548"/>
          </a:xfrm>
        </p:grpSpPr>
        <p:sp>
          <p:nvSpPr>
            <p:cNvPr id="8" name="Freeform 7">
              <a:extLst>
                <a:ext uri="{FF2B5EF4-FFF2-40B4-BE49-F238E27FC236}">
                  <a16:creationId xmlns:a16="http://schemas.microsoft.com/office/drawing/2014/main" id="{14C47BE6-168F-387A-725F-33C265912D95}"/>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9" name="Picture 13">
              <a:extLst>
                <a:ext uri="{FF2B5EF4-FFF2-40B4-BE49-F238E27FC236}">
                  <a16:creationId xmlns:a16="http://schemas.microsoft.com/office/drawing/2014/main" id="{94952196-FE2B-0441-B5E5-1464EDE54A12}"/>
                </a:ext>
              </a:extLst>
            </p:cNvPr>
            <p:cNvGrpSpPr/>
            <p:nvPr/>
          </p:nvGrpSpPr>
          <p:grpSpPr>
            <a:xfrm>
              <a:off x="5103008" y="1030528"/>
              <a:ext cx="212296" cy="494548"/>
              <a:chOff x="5103008" y="1030528"/>
              <a:chExt cx="212296" cy="494548"/>
            </a:xfrm>
          </p:grpSpPr>
          <p:sp>
            <p:nvSpPr>
              <p:cNvPr id="13" name="Freeform 12">
                <a:extLst>
                  <a:ext uri="{FF2B5EF4-FFF2-40B4-BE49-F238E27FC236}">
                    <a16:creationId xmlns:a16="http://schemas.microsoft.com/office/drawing/2014/main" id="{65414F9C-2606-23BA-6474-79199C4BA2F0}"/>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1DA35C1-3566-E9E8-F3E6-0728DAA0C4CF}"/>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E29396A-64AD-1D52-682B-E1009ADF9E0C}"/>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10" name="Picture 13">
              <a:extLst>
                <a:ext uri="{FF2B5EF4-FFF2-40B4-BE49-F238E27FC236}">
                  <a16:creationId xmlns:a16="http://schemas.microsoft.com/office/drawing/2014/main" id="{599DF083-839C-4D33-72D7-342B89C7EA5E}"/>
                </a:ext>
              </a:extLst>
            </p:cNvPr>
            <p:cNvGrpSpPr/>
            <p:nvPr/>
          </p:nvGrpSpPr>
          <p:grpSpPr>
            <a:xfrm>
              <a:off x="5251647" y="1030596"/>
              <a:ext cx="361965" cy="494410"/>
              <a:chOff x="5251647" y="1030596"/>
              <a:chExt cx="361965" cy="494410"/>
            </a:xfrm>
          </p:grpSpPr>
          <p:sp>
            <p:nvSpPr>
              <p:cNvPr id="11" name="Freeform 10">
                <a:extLst>
                  <a:ext uri="{FF2B5EF4-FFF2-40B4-BE49-F238E27FC236}">
                    <a16:creationId xmlns:a16="http://schemas.microsoft.com/office/drawing/2014/main" id="{D5CBAAFA-B2C0-56AF-58BF-835F34F5E5AD}"/>
                  </a:ext>
                </a:extLst>
              </p:cNvPr>
              <p:cNvSpPr/>
              <p:nvPr/>
            </p:nvSpPr>
            <p:spPr>
              <a:xfrm>
                <a:off x="5251647" y="1030596"/>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C9038ED-0600-CDEE-D375-1D9785443581}"/>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grpSp>
        <p:nvGrpSpPr>
          <p:cNvPr id="18" name="Group 17">
            <a:extLst>
              <a:ext uri="{FF2B5EF4-FFF2-40B4-BE49-F238E27FC236}">
                <a16:creationId xmlns:a16="http://schemas.microsoft.com/office/drawing/2014/main" id="{79C75469-8C0D-6156-1716-86FE63DB9612}"/>
              </a:ext>
            </a:extLst>
          </p:cNvPr>
          <p:cNvGrpSpPr/>
          <p:nvPr userDrawn="1"/>
        </p:nvGrpSpPr>
        <p:grpSpPr>
          <a:xfrm>
            <a:off x="2302934" y="4413541"/>
            <a:ext cx="2441110" cy="2071568"/>
            <a:chOff x="897979" y="1846985"/>
            <a:chExt cx="4178975" cy="3546350"/>
          </a:xfrm>
        </p:grpSpPr>
        <p:sp>
          <p:nvSpPr>
            <p:cNvPr id="19" name="Graphic 18">
              <a:extLst>
                <a:ext uri="{FF2B5EF4-FFF2-40B4-BE49-F238E27FC236}">
                  <a16:creationId xmlns:a16="http://schemas.microsoft.com/office/drawing/2014/main" id="{EC613850-DD80-AA39-C99C-0380CD3DF62A}"/>
                </a:ext>
              </a:extLst>
            </p:cNvPr>
            <p:cNvSpPr/>
            <p:nvPr/>
          </p:nvSpPr>
          <p:spPr>
            <a:xfrm>
              <a:off x="897979" y="1986356"/>
              <a:ext cx="2447201" cy="3406979"/>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20" name="Graphic 18">
              <a:extLst>
                <a:ext uri="{FF2B5EF4-FFF2-40B4-BE49-F238E27FC236}">
                  <a16:creationId xmlns:a16="http://schemas.microsoft.com/office/drawing/2014/main" id="{52705A0E-49E1-05D1-A315-B1A1C39EE268}"/>
                </a:ext>
              </a:extLst>
            </p:cNvPr>
            <p:cNvSpPr/>
            <p:nvPr/>
          </p:nvSpPr>
          <p:spPr>
            <a:xfrm>
              <a:off x="2660951" y="1846985"/>
              <a:ext cx="849054" cy="1182047"/>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sp>
          <p:nvSpPr>
            <p:cNvPr id="21" name="Graphic 18">
              <a:extLst>
                <a:ext uri="{FF2B5EF4-FFF2-40B4-BE49-F238E27FC236}">
                  <a16:creationId xmlns:a16="http://schemas.microsoft.com/office/drawing/2014/main" id="{94902151-38EB-8263-305E-C96A0699393D}"/>
                </a:ext>
              </a:extLst>
            </p:cNvPr>
            <p:cNvSpPr/>
            <p:nvPr/>
          </p:nvSpPr>
          <p:spPr>
            <a:xfrm>
              <a:off x="3928329" y="3794227"/>
              <a:ext cx="1148625" cy="1599107"/>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grpSp>
      <p:sp>
        <p:nvSpPr>
          <p:cNvPr id="2" name="Title 20">
            <a:extLst>
              <a:ext uri="{FF2B5EF4-FFF2-40B4-BE49-F238E27FC236}">
                <a16:creationId xmlns:a16="http://schemas.microsoft.com/office/drawing/2014/main" id="{3B6D96F6-B2D3-82D9-8F70-6B59C6C5FDEB}"/>
              </a:ext>
            </a:extLst>
          </p:cNvPr>
          <p:cNvSpPr>
            <a:spLocks noGrp="1"/>
          </p:cNvSpPr>
          <p:nvPr>
            <p:ph type="title" hasCustomPrompt="1"/>
          </p:nvPr>
        </p:nvSpPr>
        <p:spPr>
          <a:xfrm>
            <a:off x="5957099" y="2921050"/>
            <a:ext cx="5853956" cy="646331"/>
          </a:xfrm>
        </p:spPr>
        <p:txBody>
          <a:bodyPr anchor="b"/>
          <a:lstStyle>
            <a:lvl1pPr>
              <a:defRPr sz="4000" b="1">
                <a:solidFill>
                  <a:schemeClr val="bg1"/>
                </a:solidFill>
              </a:defRPr>
            </a:lvl1pPr>
          </a:lstStyle>
          <a:p>
            <a:r>
              <a:rPr lang="en-US"/>
              <a:t>Title Here</a:t>
            </a:r>
          </a:p>
        </p:txBody>
      </p:sp>
      <p:sp>
        <p:nvSpPr>
          <p:cNvPr id="5" name="Text Placeholder 22">
            <a:extLst>
              <a:ext uri="{FF2B5EF4-FFF2-40B4-BE49-F238E27FC236}">
                <a16:creationId xmlns:a16="http://schemas.microsoft.com/office/drawing/2014/main" id="{BE5C9449-84A5-BF80-C003-E22AF549C141}"/>
              </a:ext>
            </a:extLst>
          </p:cNvPr>
          <p:cNvSpPr>
            <a:spLocks noGrp="1"/>
          </p:cNvSpPr>
          <p:nvPr>
            <p:ph type="body" sz="quarter" idx="10"/>
          </p:nvPr>
        </p:nvSpPr>
        <p:spPr>
          <a:xfrm>
            <a:off x="5957888" y="3613784"/>
            <a:ext cx="5853112" cy="384721"/>
          </a:xfrm>
        </p:spPr>
        <p:txBody>
          <a:bodyPr lIns="0" rIns="0">
            <a:spAutoFit/>
          </a:bodyPr>
          <a:lstStyle>
            <a:lvl1pPr marL="0" indent="0">
              <a:lnSpc>
                <a:spcPct val="95000"/>
              </a:lnSpc>
              <a:buNone/>
              <a:defRPr sz="2000">
                <a:solidFill>
                  <a:schemeClr val="bg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Click to edit Master text styles</a:t>
            </a:r>
          </a:p>
        </p:txBody>
      </p:sp>
      <p:pic>
        <p:nvPicPr>
          <p:cNvPr id="16" name="Graphic 15">
            <a:extLst>
              <a:ext uri="{FF2B5EF4-FFF2-40B4-BE49-F238E27FC236}">
                <a16:creationId xmlns:a16="http://schemas.microsoft.com/office/drawing/2014/main" id="{F68DE835-EFD7-0C62-78A7-67B0DBFB9EB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cxnSp>
        <p:nvCxnSpPr>
          <p:cNvPr id="17" name="Straight Connector 16">
            <a:extLst>
              <a:ext uri="{FF2B5EF4-FFF2-40B4-BE49-F238E27FC236}">
                <a16:creationId xmlns:a16="http://schemas.microsoft.com/office/drawing/2014/main" id="{5B8E0668-8389-DF23-7840-0EF34037B4F0}"/>
              </a:ext>
            </a:extLst>
          </p:cNvPr>
          <p:cNvCxnSpPr>
            <a:cxnSpLocks/>
          </p:cNvCxnSpPr>
          <p:nvPr userDrawn="1"/>
        </p:nvCxnSpPr>
        <p:spPr>
          <a:xfrm>
            <a:off x="5706907" y="-454771"/>
            <a:ext cx="0" cy="387042"/>
          </a:xfrm>
          <a:prstGeom prst="line">
            <a:avLst/>
          </a:prstGeom>
          <a:ln w="12700" cap="rnd">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0D3EE6B-62D9-13AE-F2D0-17B85DD1D42A}"/>
              </a:ext>
            </a:extLst>
          </p:cNvPr>
          <p:cNvSpPr txBox="1"/>
          <p:nvPr userDrawn="1"/>
        </p:nvSpPr>
        <p:spPr>
          <a:xfrm>
            <a:off x="5838373" y="-691823"/>
            <a:ext cx="5067202" cy="646331"/>
          </a:xfrm>
          <a:prstGeom prst="rect">
            <a:avLst/>
          </a:prstGeom>
          <a:noFill/>
        </p:spPr>
        <p:txBody>
          <a:bodyPr wrap="square" rtlCol="0">
            <a:spAutoFit/>
          </a:bodyPr>
          <a:lstStyle/>
          <a:p>
            <a:r>
              <a:rPr lang="en-US"/>
              <a:t>Manually add a line the height of the text.</a:t>
            </a:r>
          </a:p>
          <a:p>
            <a:r>
              <a:rPr lang="en-US"/>
              <a:t>Line thickness = 1 pt; color = Caribbean</a:t>
            </a:r>
          </a:p>
        </p:txBody>
      </p:sp>
      <p:cxnSp>
        <p:nvCxnSpPr>
          <p:cNvPr id="23" name="Straight Connector 22">
            <a:extLst>
              <a:ext uri="{FF2B5EF4-FFF2-40B4-BE49-F238E27FC236}">
                <a16:creationId xmlns:a16="http://schemas.microsoft.com/office/drawing/2014/main" id="{09E323D7-6493-9977-15D2-45F2BC29B498}"/>
              </a:ext>
            </a:extLst>
          </p:cNvPr>
          <p:cNvCxnSpPr>
            <a:cxnSpLocks/>
          </p:cNvCxnSpPr>
          <p:nvPr userDrawn="1"/>
        </p:nvCxnSpPr>
        <p:spPr>
          <a:xfrm>
            <a:off x="5706907" y="6901544"/>
            <a:ext cx="0" cy="387042"/>
          </a:xfrm>
          <a:prstGeom prst="line">
            <a:avLst/>
          </a:prstGeom>
          <a:ln w="12700" cap="rnd">
            <a:solidFill>
              <a:schemeClr val="accent2"/>
            </a:solidFill>
            <a:head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01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 Column - with divider lines -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8" y="274280"/>
            <a:ext cx="9357134" cy="590931"/>
          </a:xfrm>
        </p:spPr>
        <p:txBody>
          <a:bodyPr/>
          <a:lstStyle/>
          <a:p>
            <a:r>
              <a:rPr lang="en-US"/>
              <a:t>Click to edit Master title style</a:t>
            </a:r>
          </a:p>
        </p:txBody>
      </p:sp>
      <p:pic>
        <p:nvPicPr>
          <p:cNvPr id="9" name="Picture 8">
            <a:extLst>
              <a:ext uri="{FF2B5EF4-FFF2-40B4-BE49-F238E27FC236}">
                <a16:creationId xmlns:a16="http://schemas.microsoft.com/office/drawing/2014/main" id="{9B1BDE3F-49C2-A266-79A0-645316224A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0852" y="6024941"/>
            <a:ext cx="1038068" cy="266658"/>
          </a:xfrm>
          <a:prstGeom prst="rect">
            <a:avLst/>
          </a:prstGeom>
        </p:spPr>
      </p:pic>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cxnSp>
        <p:nvCxnSpPr>
          <p:cNvPr id="12" name="Straight Connector 11">
            <a:extLst>
              <a:ext uri="{FF2B5EF4-FFF2-40B4-BE49-F238E27FC236}">
                <a16:creationId xmlns:a16="http://schemas.microsoft.com/office/drawing/2014/main" id="{7F18D973-62FE-CC58-E0C6-F5089DCE16A4}"/>
              </a:ext>
            </a:extLst>
          </p:cNvPr>
          <p:cNvCxnSpPr>
            <a:cxnSpLocks/>
          </p:cNvCxnSpPr>
          <p:nvPr userDrawn="1"/>
        </p:nvCxnSpPr>
        <p:spPr>
          <a:xfrm>
            <a:off x="3108594" y="2016674"/>
            <a:ext cx="0" cy="331889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C8CF0FA-B329-4E3F-6C14-95AFE94DED0C}"/>
              </a:ext>
            </a:extLst>
          </p:cNvPr>
          <p:cNvCxnSpPr>
            <a:cxnSpLocks/>
          </p:cNvCxnSpPr>
          <p:nvPr userDrawn="1"/>
        </p:nvCxnSpPr>
        <p:spPr>
          <a:xfrm>
            <a:off x="9083408" y="2016674"/>
            <a:ext cx="0" cy="331889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82EFE79-8096-1DF8-0C89-91B2791590A8}"/>
              </a:ext>
            </a:extLst>
          </p:cNvPr>
          <p:cNvCxnSpPr>
            <a:cxnSpLocks/>
          </p:cNvCxnSpPr>
          <p:nvPr userDrawn="1"/>
        </p:nvCxnSpPr>
        <p:spPr>
          <a:xfrm>
            <a:off x="6096001" y="2016674"/>
            <a:ext cx="0" cy="331889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Content Placeholder 19">
            <a:extLst>
              <a:ext uri="{FF2B5EF4-FFF2-40B4-BE49-F238E27FC236}">
                <a16:creationId xmlns:a16="http://schemas.microsoft.com/office/drawing/2014/main" id="{9302199D-A091-3056-91CF-661904E2C4C2}"/>
              </a:ext>
            </a:extLst>
          </p:cNvPr>
          <p:cNvSpPr>
            <a:spLocks noGrp="1"/>
          </p:cNvSpPr>
          <p:nvPr userDrawn="1">
            <p:ph sz="quarter" idx="13" hasCustomPrompt="1"/>
          </p:nvPr>
        </p:nvSpPr>
        <p:spPr>
          <a:xfrm>
            <a:off x="1147372" y="2068513"/>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1</a:t>
            </a:r>
          </a:p>
        </p:txBody>
      </p:sp>
      <p:sp>
        <p:nvSpPr>
          <p:cNvPr id="25" name="Content Placeholder 24">
            <a:extLst>
              <a:ext uri="{FF2B5EF4-FFF2-40B4-BE49-F238E27FC236}">
                <a16:creationId xmlns:a16="http://schemas.microsoft.com/office/drawing/2014/main" id="{925082C1-6401-02B1-FB2C-DB55D702187C}"/>
              </a:ext>
            </a:extLst>
          </p:cNvPr>
          <p:cNvSpPr>
            <a:spLocks noGrp="1"/>
          </p:cNvSpPr>
          <p:nvPr userDrawn="1">
            <p:ph sz="quarter" idx="14"/>
          </p:nvPr>
        </p:nvSpPr>
        <p:spPr>
          <a:xfrm>
            <a:off x="402012" y="3270667"/>
            <a:ext cx="2425757" cy="2064904"/>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6" name="Content Placeholder 24">
            <a:extLst>
              <a:ext uri="{FF2B5EF4-FFF2-40B4-BE49-F238E27FC236}">
                <a16:creationId xmlns:a16="http://schemas.microsoft.com/office/drawing/2014/main" id="{32B85F09-2549-2D4E-54FA-555751B67B58}"/>
              </a:ext>
            </a:extLst>
          </p:cNvPr>
          <p:cNvSpPr>
            <a:spLocks noGrp="1"/>
          </p:cNvSpPr>
          <p:nvPr userDrawn="1">
            <p:ph sz="quarter" idx="15"/>
          </p:nvPr>
        </p:nvSpPr>
        <p:spPr>
          <a:xfrm>
            <a:off x="3389419" y="3270667"/>
            <a:ext cx="2425757" cy="2064904"/>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7" name="Content Placeholder 24">
            <a:extLst>
              <a:ext uri="{FF2B5EF4-FFF2-40B4-BE49-F238E27FC236}">
                <a16:creationId xmlns:a16="http://schemas.microsoft.com/office/drawing/2014/main" id="{D356564A-7768-C988-8FDE-58161794E09F}"/>
              </a:ext>
            </a:extLst>
          </p:cNvPr>
          <p:cNvSpPr>
            <a:spLocks noGrp="1"/>
          </p:cNvSpPr>
          <p:nvPr userDrawn="1">
            <p:ph sz="quarter" idx="16"/>
          </p:nvPr>
        </p:nvSpPr>
        <p:spPr>
          <a:xfrm>
            <a:off x="6376825" y="3270667"/>
            <a:ext cx="2425757" cy="2064904"/>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8" name="Content Placeholder 24">
            <a:extLst>
              <a:ext uri="{FF2B5EF4-FFF2-40B4-BE49-F238E27FC236}">
                <a16:creationId xmlns:a16="http://schemas.microsoft.com/office/drawing/2014/main" id="{278737F0-EF2D-8A95-72E0-51EECD556ADC}"/>
              </a:ext>
            </a:extLst>
          </p:cNvPr>
          <p:cNvSpPr>
            <a:spLocks noGrp="1"/>
          </p:cNvSpPr>
          <p:nvPr userDrawn="1">
            <p:ph sz="quarter" idx="17"/>
          </p:nvPr>
        </p:nvSpPr>
        <p:spPr>
          <a:xfrm>
            <a:off x="9364231" y="3270667"/>
            <a:ext cx="2425757" cy="2064904"/>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9" name="Content Placeholder 19">
            <a:extLst>
              <a:ext uri="{FF2B5EF4-FFF2-40B4-BE49-F238E27FC236}">
                <a16:creationId xmlns:a16="http://schemas.microsoft.com/office/drawing/2014/main" id="{7E869CFE-53E5-F481-A41B-8BD6FD895850}"/>
              </a:ext>
            </a:extLst>
          </p:cNvPr>
          <p:cNvSpPr>
            <a:spLocks noGrp="1"/>
          </p:cNvSpPr>
          <p:nvPr userDrawn="1">
            <p:ph sz="quarter" idx="18" hasCustomPrompt="1"/>
          </p:nvPr>
        </p:nvSpPr>
        <p:spPr>
          <a:xfrm>
            <a:off x="4134779" y="2068513"/>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2</a:t>
            </a:r>
          </a:p>
        </p:txBody>
      </p:sp>
      <p:sp>
        <p:nvSpPr>
          <p:cNvPr id="30" name="Content Placeholder 19">
            <a:extLst>
              <a:ext uri="{FF2B5EF4-FFF2-40B4-BE49-F238E27FC236}">
                <a16:creationId xmlns:a16="http://schemas.microsoft.com/office/drawing/2014/main" id="{3B46929A-F87C-C42E-3FE1-2B69D753847F}"/>
              </a:ext>
            </a:extLst>
          </p:cNvPr>
          <p:cNvSpPr>
            <a:spLocks noGrp="1"/>
          </p:cNvSpPr>
          <p:nvPr userDrawn="1">
            <p:ph sz="quarter" idx="19" hasCustomPrompt="1"/>
          </p:nvPr>
        </p:nvSpPr>
        <p:spPr>
          <a:xfrm>
            <a:off x="7122185" y="2068513"/>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3</a:t>
            </a:r>
          </a:p>
        </p:txBody>
      </p:sp>
      <p:sp>
        <p:nvSpPr>
          <p:cNvPr id="31" name="Content Placeholder 19">
            <a:extLst>
              <a:ext uri="{FF2B5EF4-FFF2-40B4-BE49-F238E27FC236}">
                <a16:creationId xmlns:a16="http://schemas.microsoft.com/office/drawing/2014/main" id="{30C58D01-4268-2CB9-FD23-09B17147849E}"/>
              </a:ext>
            </a:extLst>
          </p:cNvPr>
          <p:cNvSpPr>
            <a:spLocks noGrp="1"/>
          </p:cNvSpPr>
          <p:nvPr userDrawn="1">
            <p:ph sz="quarter" idx="20" hasCustomPrompt="1"/>
          </p:nvPr>
        </p:nvSpPr>
        <p:spPr>
          <a:xfrm>
            <a:off x="10109591" y="2068513"/>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4</a:t>
            </a:r>
          </a:p>
        </p:txBody>
      </p:sp>
    </p:spTree>
    <p:extLst>
      <p:ext uri="{BB962C8B-B14F-4D97-AF65-F5344CB8AC3E}">
        <p14:creationId xmlns:p14="http://schemas.microsoft.com/office/powerpoint/2010/main" val="167963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 Column - with divider lin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8" y="274280"/>
            <a:ext cx="9357134" cy="590931"/>
          </a:xfrm>
        </p:spPr>
        <p:txBody>
          <a:bodyPr/>
          <a:lstStyle/>
          <a:p>
            <a:r>
              <a:rPr lang="en-US"/>
              <a:t>Click to edit Master title style</a:t>
            </a:r>
          </a:p>
        </p:txBody>
      </p:sp>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cxnSp>
        <p:nvCxnSpPr>
          <p:cNvPr id="12" name="Straight Connector 11">
            <a:extLst>
              <a:ext uri="{FF2B5EF4-FFF2-40B4-BE49-F238E27FC236}">
                <a16:creationId xmlns:a16="http://schemas.microsoft.com/office/drawing/2014/main" id="{7F18D973-62FE-CC58-E0C6-F5089DCE16A4}"/>
              </a:ext>
            </a:extLst>
          </p:cNvPr>
          <p:cNvCxnSpPr>
            <a:cxnSpLocks/>
          </p:cNvCxnSpPr>
          <p:nvPr userDrawn="1"/>
        </p:nvCxnSpPr>
        <p:spPr>
          <a:xfrm>
            <a:off x="3108594" y="2016674"/>
            <a:ext cx="0" cy="331889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C8CF0FA-B329-4E3F-6C14-95AFE94DED0C}"/>
              </a:ext>
            </a:extLst>
          </p:cNvPr>
          <p:cNvCxnSpPr>
            <a:cxnSpLocks/>
          </p:cNvCxnSpPr>
          <p:nvPr userDrawn="1"/>
        </p:nvCxnSpPr>
        <p:spPr>
          <a:xfrm>
            <a:off x="9083408" y="2016674"/>
            <a:ext cx="0" cy="331889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82EFE79-8096-1DF8-0C89-91B2791590A8}"/>
              </a:ext>
            </a:extLst>
          </p:cNvPr>
          <p:cNvCxnSpPr>
            <a:cxnSpLocks/>
          </p:cNvCxnSpPr>
          <p:nvPr userDrawn="1"/>
        </p:nvCxnSpPr>
        <p:spPr>
          <a:xfrm>
            <a:off x="6096001" y="2016674"/>
            <a:ext cx="0" cy="331889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Content Placeholder 19">
            <a:extLst>
              <a:ext uri="{FF2B5EF4-FFF2-40B4-BE49-F238E27FC236}">
                <a16:creationId xmlns:a16="http://schemas.microsoft.com/office/drawing/2014/main" id="{9302199D-A091-3056-91CF-661904E2C4C2}"/>
              </a:ext>
            </a:extLst>
          </p:cNvPr>
          <p:cNvSpPr>
            <a:spLocks noGrp="1"/>
          </p:cNvSpPr>
          <p:nvPr userDrawn="1">
            <p:ph sz="quarter" idx="13" hasCustomPrompt="1"/>
          </p:nvPr>
        </p:nvSpPr>
        <p:spPr>
          <a:xfrm>
            <a:off x="1147372" y="2068513"/>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1</a:t>
            </a:r>
          </a:p>
        </p:txBody>
      </p:sp>
      <p:sp>
        <p:nvSpPr>
          <p:cNvPr id="25" name="Content Placeholder 24">
            <a:extLst>
              <a:ext uri="{FF2B5EF4-FFF2-40B4-BE49-F238E27FC236}">
                <a16:creationId xmlns:a16="http://schemas.microsoft.com/office/drawing/2014/main" id="{925082C1-6401-02B1-FB2C-DB55D702187C}"/>
              </a:ext>
            </a:extLst>
          </p:cNvPr>
          <p:cNvSpPr>
            <a:spLocks noGrp="1"/>
          </p:cNvSpPr>
          <p:nvPr userDrawn="1">
            <p:ph sz="quarter" idx="14"/>
          </p:nvPr>
        </p:nvSpPr>
        <p:spPr>
          <a:xfrm>
            <a:off x="402012" y="3270667"/>
            <a:ext cx="2425757" cy="2064904"/>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6" name="Content Placeholder 24">
            <a:extLst>
              <a:ext uri="{FF2B5EF4-FFF2-40B4-BE49-F238E27FC236}">
                <a16:creationId xmlns:a16="http://schemas.microsoft.com/office/drawing/2014/main" id="{32B85F09-2549-2D4E-54FA-555751B67B58}"/>
              </a:ext>
            </a:extLst>
          </p:cNvPr>
          <p:cNvSpPr>
            <a:spLocks noGrp="1"/>
          </p:cNvSpPr>
          <p:nvPr userDrawn="1">
            <p:ph sz="quarter" idx="15"/>
          </p:nvPr>
        </p:nvSpPr>
        <p:spPr>
          <a:xfrm>
            <a:off x="3389419" y="3270667"/>
            <a:ext cx="2425757" cy="2064904"/>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7" name="Content Placeholder 24">
            <a:extLst>
              <a:ext uri="{FF2B5EF4-FFF2-40B4-BE49-F238E27FC236}">
                <a16:creationId xmlns:a16="http://schemas.microsoft.com/office/drawing/2014/main" id="{D356564A-7768-C988-8FDE-58161794E09F}"/>
              </a:ext>
            </a:extLst>
          </p:cNvPr>
          <p:cNvSpPr>
            <a:spLocks noGrp="1"/>
          </p:cNvSpPr>
          <p:nvPr userDrawn="1">
            <p:ph sz="quarter" idx="16"/>
          </p:nvPr>
        </p:nvSpPr>
        <p:spPr>
          <a:xfrm>
            <a:off x="6376825" y="3270667"/>
            <a:ext cx="2425757" cy="2064904"/>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8" name="Content Placeholder 24">
            <a:extLst>
              <a:ext uri="{FF2B5EF4-FFF2-40B4-BE49-F238E27FC236}">
                <a16:creationId xmlns:a16="http://schemas.microsoft.com/office/drawing/2014/main" id="{278737F0-EF2D-8A95-72E0-51EECD556ADC}"/>
              </a:ext>
            </a:extLst>
          </p:cNvPr>
          <p:cNvSpPr>
            <a:spLocks noGrp="1"/>
          </p:cNvSpPr>
          <p:nvPr userDrawn="1">
            <p:ph sz="quarter" idx="17"/>
          </p:nvPr>
        </p:nvSpPr>
        <p:spPr>
          <a:xfrm>
            <a:off x="9364231" y="3270667"/>
            <a:ext cx="2425757" cy="2064904"/>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9" name="Content Placeholder 19">
            <a:extLst>
              <a:ext uri="{FF2B5EF4-FFF2-40B4-BE49-F238E27FC236}">
                <a16:creationId xmlns:a16="http://schemas.microsoft.com/office/drawing/2014/main" id="{7E869CFE-53E5-F481-A41B-8BD6FD895850}"/>
              </a:ext>
            </a:extLst>
          </p:cNvPr>
          <p:cNvSpPr>
            <a:spLocks noGrp="1"/>
          </p:cNvSpPr>
          <p:nvPr userDrawn="1">
            <p:ph sz="quarter" idx="18" hasCustomPrompt="1"/>
          </p:nvPr>
        </p:nvSpPr>
        <p:spPr>
          <a:xfrm>
            <a:off x="4134779" y="2068513"/>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2</a:t>
            </a:r>
          </a:p>
        </p:txBody>
      </p:sp>
      <p:sp>
        <p:nvSpPr>
          <p:cNvPr id="30" name="Content Placeholder 19">
            <a:extLst>
              <a:ext uri="{FF2B5EF4-FFF2-40B4-BE49-F238E27FC236}">
                <a16:creationId xmlns:a16="http://schemas.microsoft.com/office/drawing/2014/main" id="{3B46929A-F87C-C42E-3FE1-2B69D753847F}"/>
              </a:ext>
            </a:extLst>
          </p:cNvPr>
          <p:cNvSpPr>
            <a:spLocks noGrp="1"/>
          </p:cNvSpPr>
          <p:nvPr userDrawn="1">
            <p:ph sz="quarter" idx="19" hasCustomPrompt="1"/>
          </p:nvPr>
        </p:nvSpPr>
        <p:spPr>
          <a:xfrm>
            <a:off x="7122185" y="2068513"/>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3</a:t>
            </a:r>
          </a:p>
        </p:txBody>
      </p:sp>
      <p:sp>
        <p:nvSpPr>
          <p:cNvPr id="31" name="Content Placeholder 19">
            <a:extLst>
              <a:ext uri="{FF2B5EF4-FFF2-40B4-BE49-F238E27FC236}">
                <a16:creationId xmlns:a16="http://schemas.microsoft.com/office/drawing/2014/main" id="{30C58D01-4268-2CB9-FD23-09B17147849E}"/>
              </a:ext>
            </a:extLst>
          </p:cNvPr>
          <p:cNvSpPr>
            <a:spLocks noGrp="1"/>
          </p:cNvSpPr>
          <p:nvPr userDrawn="1">
            <p:ph sz="quarter" idx="20" hasCustomPrompt="1"/>
          </p:nvPr>
        </p:nvSpPr>
        <p:spPr>
          <a:xfrm>
            <a:off x="10109591" y="2068513"/>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4</a:t>
            </a:r>
          </a:p>
        </p:txBody>
      </p:sp>
    </p:spTree>
    <p:extLst>
      <p:ext uri="{BB962C8B-B14F-4D97-AF65-F5344CB8AC3E}">
        <p14:creationId xmlns:p14="http://schemas.microsoft.com/office/powerpoint/2010/main" val="39878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 Column - no divider lin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8" y="274280"/>
            <a:ext cx="9357134" cy="590931"/>
          </a:xfrm>
        </p:spPr>
        <p:txBody>
          <a:bodyPr/>
          <a:lstStyle/>
          <a:p>
            <a:r>
              <a:rPr lang="en-US"/>
              <a:t>Click to edit Master title style</a:t>
            </a:r>
          </a:p>
        </p:txBody>
      </p:sp>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20" name="Content Placeholder 19">
            <a:extLst>
              <a:ext uri="{FF2B5EF4-FFF2-40B4-BE49-F238E27FC236}">
                <a16:creationId xmlns:a16="http://schemas.microsoft.com/office/drawing/2014/main" id="{9302199D-A091-3056-91CF-661904E2C4C2}"/>
              </a:ext>
            </a:extLst>
          </p:cNvPr>
          <p:cNvSpPr>
            <a:spLocks noGrp="1"/>
          </p:cNvSpPr>
          <p:nvPr>
            <p:ph sz="quarter" idx="13" hasCustomPrompt="1"/>
          </p:nvPr>
        </p:nvSpPr>
        <p:spPr>
          <a:xfrm>
            <a:off x="1147372" y="1944614"/>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1</a:t>
            </a:r>
          </a:p>
        </p:txBody>
      </p:sp>
      <p:sp>
        <p:nvSpPr>
          <p:cNvPr id="25" name="Content Placeholder 24">
            <a:extLst>
              <a:ext uri="{FF2B5EF4-FFF2-40B4-BE49-F238E27FC236}">
                <a16:creationId xmlns:a16="http://schemas.microsoft.com/office/drawing/2014/main" id="{925082C1-6401-02B1-FB2C-DB55D702187C}"/>
              </a:ext>
            </a:extLst>
          </p:cNvPr>
          <p:cNvSpPr>
            <a:spLocks noGrp="1"/>
          </p:cNvSpPr>
          <p:nvPr>
            <p:ph sz="quarter" idx="14"/>
          </p:nvPr>
        </p:nvSpPr>
        <p:spPr>
          <a:xfrm>
            <a:off x="402012" y="3146768"/>
            <a:ext cx="2425757" cy="258337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6" name="Content Placeholder 24">
            <a:extLst>
              <a:ext uri="{FF2B5EF4-FFF2-40B4-BE49-F238E27FC236}">
                <a16:creationId xmlns:a16="http://schemas.microsoft.com/office/drawing/2014/main" id="{32B85F09-2549-2D4E-54FA-555751B67B58}"/>
              </a:ext>
            </a:extLst>
          </p:cNvPr>
          <p:cNvSpPr>
            <a:spLocks noGrp="1"/>
          </p:cNvSpPr>
          <p:nvPr>
            <p:ph sz="quarter" idx="15"/>
          </p:nvPr>
        </p:nvSpPr>
        <p:spPr>
          <a:xfrm>
            <a:off x="3389419" y="3146768"/>
            <a:ext cx="2425757" cy="258337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7" name="Content Placeholder 24">
            <a:extLst>
              <a:ext uri="{FF2B5EF4-FFF2-40B4-BE49-F238E27FC236}">
                <a16:creationId xmlns:a16="http://schemas.microsoft.com/office/drawing/2014/main" id="{D356564A-7768-C988-8FDE-58161794E09F}"/>
              </a:ext>
            </a:extLst>
          </p:cNvPr>
          <p:cNvSpPr>
            <a:spLocks noGrp="1"/>
          </p:cNvSpPr>
          <p:nvPr>
            <p:ph sz="quarter" idx="16"/>
          </p:nvPr>
        </p:nvSpPr>
        <p:spPr>
          <a:xfrm>
            <a:off x="6376825" y="3146768"/>
            <a:ext cx="2425757" cy="258337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8" name="Content Placeholder 24">
            <a:extLst>
              <a:ext uri="{FF2B5EF4-FFF2-40B4-BE49-F238E27FC236}">
                <a16:creationId xmlns:a16="http://schemas.microsoft.com/office/drawing/2014/main" id="{278737F0-EF2D-8A95-72E0-51EECD556ADC}"/>
              </a:ext>
            </a:extLst>
          </p:cNvPr>
          <p:cNvSpPr>
            <a:spLocks noGrp="1"/>
          </p:cNvSpPr>
          <p:nvPr>
            <p:ph sz="quarter" idx="17"/>
          </p:nvPr>
        </p:nvSpPr>
        <p:spPr>
          <a:xfrm>
            <a:off x="9364231" y="3146768"/>
            <a:ext cx="2425757" cy="258337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9" name="Content Placeholder 19">
            <a:extLst>
              <a:ext uri="{FF2B5EF4-FFF2-40B4-BE49-F238E27FC236}">
                <a16:creationId xmlns:a16="http://schemas.microsoft.com/office/drawing/2014/main" id="{7E869CFE-53E5-F481-A41B-8BD6FD895850}"/>
              </a:ext>
            </a:extLst>
          </p:cNvPr>
          <p:cNvSpPr>
            <a:spLocks noGrp="1"/>
          </p:cNvSpPr>
          <p:nvPr>
            <p:ph sz="quarter" idx="18" hasCustomPrompt="1"/>
          </p:nvPr>
        </p:nvSpPr>
        <p:spPr>
          <a:xfrm>
            <a:off x="4134779" y="1944614"/>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2</a:t>
            </a:r>
          </a:p>
        </p:txBody>
      </p:sp>
      <p:sp>
        <p:nvSpPr>
          <p:cNvPr id="30" name="Content Placeholder 19">
            <a:extLst>
              <a:ext uri="{FF2B5EF4-FFF2-40B4-BE49-F238E27FC236}">
                <a16:creationId xmlns:a16="http://schemas.microsoft.com/office/drawing/2014/main" id="{3B46929A-F87C-C42E-3FE1-2B69D753847F}"/>
              </a:ext>
            </a:extLst>
          </p:cNvPr>
          <p:cNvSpPr>
            <a:spLocks noGrp="1"/>
          </p:cNvSpPr>
          <p:nvPr>
            <p:ph sz="quarter" idx="19" hasCustomPrompt="1"/>
          </p:nvPr>
        </p:nvSpPr>
        <p:spPr>
          <a:xfrm>
            <a:off x="7122185" y="1944614"/>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3</a:t>
            </a:r>
          </a:p>
        </p:txBody>
      </p:sp>
      <p:sp>
        <p:nvSpPr>
          <p:cNvPr id="31" name="Content Placeholder 19">
            <a:extLst>
              <a:ext uri="{FF2B5EF4-FFF2-40B4-BE49-F238E27FC236}">
                <a16:creationId xmlns:a16="http://schemas.microsoft.com/office/drawing/2014/main" id="{30C58D01-4268-2CB9-FD23-09B17147849E}"/>
              </a:ext>
            </a:extLst>
          </p:cNvPr>
          <p:cNvSpPr>
            <a:spLocks noGrp="1"/>
          </p:cNvSpPr>
          <p:nvPr>
            <p:ph sz="quarter" idx="20" hasCustomPrompt="1"/>
          </p:nvPr>
        </p:nvSpPr>
        <p:spPr>
          <a:xfrm>
            <a:off x="10109591" y="1944614"/>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4</a:t>
            </a:r>
          </a:p>
        </p:txBody>
      </p:sp>
    </p:spTree>
    <p:extLst>
      <p:ext uri="{BB962C8B-B14F-4D97-AF65-F5344CB8AC3E}">
        <p14:creationId xmlns:p14="http://schemas.microsoft.com/office/powerpoint/2010/main" val="109849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Shapes-rectangula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8" y="274320"/>
            <a:ext cx="9269200" cy="590931"/>
          </a:xfrm>
        </p:spPr>
        <p:txBody>
          <a:bodyPr/>
          <a:lstStyle/>
          <a:p>
            <a:r>
              <a:rPr lang="en-US"/>
              <a:t>Click to edit Master title style</a:t>
            </a:r>
          </a:p>
        </p:txBody>
      </p:sp>
      <p:sp>
        <p:nvSpPr>
          <p:cNvPr id="11" name="Content Placeholder 6">
            <a:extLst>
              <a:ext uri="{FF2B5EF4-FFF2-40B4-BE49-F238E27FC236}">
                <a16:creationId xmlns:a16="http://schemas.microsoft.com/office/drawing/2014/main" id="{FDAC7A9C-8B8A-D909-35E3-DA3D17B79A1A}"/>
              </a:ext>
            </a:extLst>
          </p:cNvPr>
          <p:cNvSpPr>
            <a:spLocks noGrp="1"/>
          </p:cNvSpPr>
          <p:nvPr>
            <p:ph sz="quarter" idx="16" hasCustomPrompt="1"/>
          </p:nvPr>
        </p:nvSpPr>
        <p:spPr>
          <a:xfrm>
            <a:off x="409123" y="1828800"/>
            <a:ext cx="3477832" cy="3770313"/>
          </a:xfrm>
          <a:custGeom>
            <a:avLst/>
            <a:gdLst>
              <a:gd name="connsiteX0" fmla="*/ 531029 w 3186113"/>
              <a:gd name="connsiteY0" fmla="*/ 0 h 3770313"/>
              <a:gd name="connsiteX1" fmla="*/ 3186113 w 3186113"/>
              <a:gd name="connsiteY1" fmla="*/ 0 h 3770313"/>
              <a:gd name="connsiteX2" fmla="*/ 3186113 w 3186113"/>
              <a:gd name="connsiteY2" fmla="*/ 0 h 3770313"/>
              <a:gd name="connsiteX3" fmla="*/ 3186113 w 3186113"/>
              <a:gd name="connsiteY3" fmla="*/ 3239284 h 3770313"/>
              <a:gd name="connsiteX4" fmla="*/ 2655084 w 3186113"/>
              <a:gd name="connsiteY4" fmla="*/ 3770313 h 3770313"/>
              <a:gd name="connsiteX5" fmla="*/ 0 w 3186113"/>
              <a:gd name="connsiteY5" fmla="*/ 3770313 h 3770313"/>
              <a:gd name="connsiteX6" fmla="*/ 0 w 3186113"/>
              <a:gd name="connsiteY6" fmla="*/ 3770313 h 3770313"/>
              <a:gd name="connsiteX7" fmla="*/ 0 w 3186113"/>
              <a:gd name="connsiteY7" fmla="*/ 531029 h 3770313"/>
              <a:gd name="connsiteX8" fmla="*/ 531029 w 3186113"/>
              <a:gd name="connsiteY8" fmla="*/ 0 h 3770313"/>
              <a:gd name="connsiteX0" fmla="*/ 570364 w 3225448"/>
              <a:gd name="connsiteY0" fmla="*/ 0 h 3770313"/>
              <a:gd name="connsiteX1" fmla="*/ 3225448 w 3225448"/>
              <a:gd name="connsiteY1" fmla="*/ 0 h 3770313"/>
              <a:gd name="connsiteX2" fmla="*/ 3225448 w 3225448"/>
              <a:gd name="connsiteY2" fmla="*/ 0 h 3770313"/>
              <a:gd name="connsiteX3" fmla="*/ 3225448 w 3225448"/>
              <a:gd name="connsiteY3" fmla="*/ 3239284 h 3770313"/>
              <a:gd name="connsiteX4" fmla="*/ 2694419 w 3225448"/>
              <a:gd name="connsiteY4" fmla="*/ 3770313 h 3770313"/>
              <a:gd name="connsiteX5" fmla="*/ 39335 w 3225448"/>
              <a:gd name="connsiteY5" fmla="*/ 3770313 h 3770313"/>
              <a:gd name="connsiteX6" fmla="*/ 39335 w 3225448"/>
              <a:gd name="connsiteY6" fmla="*/ 3770313 h 3770313"/>
              <a:gd name="connsiteX7" fmla="*/ 39335 w 3225448"/>
              <a:gd name="connsiteY7" fmla="*/ 531029 h 3770313"/>
              <a:gd name="connsiteX8" fmla="*/ 570364 w 3225448"/>
              <a:gd name="connsiteY8" fmla="*/ 0 h 3770313"/>
              <a:gd name="connsiteX0" fmla="*/ 532933 w 3188017"/>
              <a:gd name="connsiteY0" fmla="*/ 0 h 3770313"/>
              <a:gd name="connsiteX1" fmla="*/ 3188017 w 3188017"/>
              <a:gd name="connsiteY1" fmla="*/ 0 h 3770313"/>
              <a:gd name="connsiteX2" fmla="*/ 3188017 w 3188017"/>
              <a:gd name="connsiteY2" fmla="*/ 0 h 3770313"/>
              <a:gd name="connsiteX3" fmla="*/ 3188017 w 3188017"/>
              <a:gd name="connsiteY3" fmla="*/ 3239284 h 3770313"/>
              <a:gd name="connsiteX4" fmla="*/ 2656988 w 3188017"/>
              <a:gd name="connsiteY4" fmla="*/ 3770313 h 3770313"/>
              <a:gd name="connsiteX5" fmla="*/ 1904 w 3188017"/>
              <a:gd name="connsiteY5" fmla="*/ 3770313 h 3770313"/>
              <a:gd name="connsiteX6" fmla="*/ 1904 w 3188017"/>
              <a:gd name="connsiteY6" fmla="*/ 3770313 h 3770313"/>
              <a:gd name="connsiteX7" fmla="*/ 1904 w 3188017"/>
              <a:gd name="connsiteY7" fmla="*/ 531029 h 3770313"/>
              <a:gd name="connsiteX8" fmla="*/ 532933 w 3188017"/>
              <a:gd name="connsiteY8" fmla="*/ 0 h 3770313"/>
              <a:gd name="connsiteX0" fmla="*/ 531091 w 3186175"/>
              <a:gd name="connsiteY0" fmla="*/ 0 h 3770313"/>
              <a:gd name="connsiteX1" fmla="*/ 3186175 w 3186175"/>
              <a:gd name="connsiteY1" fmla="*/ 0 h 3770313"/>
              <a:gd name="connsiteX2" fmla="*/ 3186175 w 3186175"/>
              <a:gd name="connsiteY2" fmla="*/ 0 h 3770313"/>
              <a:gd name="connsiteX3" fmla="*/ 3186175 w 3186175"/>
              <a:gd name="connsiteY3" fmla="*/ 3239284 h 3770313"/>
              <a:gd name="connsiteX4" fmla="*/ 2655146 w 3186175"/>
              <a:gd name="connsiteY4" fmla="*/ 3770313 h 3770313"/>
              <a:gd name="connsiteX5" fmla="*/ 62 w 3186175"/>
              <a:gd name="connsiteY5" fmla="*/ 3770313 h 3770313"/>
              <a:gd name="connsiteX6" fmla="*/ 216631 w 3186175"/>
              <a:gd name="connsiteY6" fmla="*/ 3662029 h 3770313"/>
              <a:gd name="connsiteX7" fmla="*/ 62 w 3186175"/>
              <a:gd name="connsiteY7" fmla="*/ 531029 h 3770313"/>
              <a:gd name="connsiteX8" fmla="*/ 531091 w 3186175"/>
              <a:gd name="connsiteY8" fmla="*/ 0 h 3770313"/>
              <a:gd name="connsiteX0" fmla="*/ 531469 w 3186553"/>
              <a:gd name="connsiteY0" fmla="*/ 0 h 3770313"/>
              <a:gd name="connsiteX1" fmla="*/ 3186553 w 3186553"/>
              <a:gd name="connsiteY1" fmla="*/ 0 h 3770313"/>
              <a:gd name="connsiteX2" fmla="*/ 3186553 w 3186553"/>
              <a:gd name="connsiteY2" fmla="*/ 0 h 3770313"/>
              <a:gd name="connsiteX3" fmla="*/ 3186553 w 3186553"/>
              <a:gd name="connsiteY3" fmla="*/ 3239284 h 3770313"/>
              <a:gd name="connsiteX4" fmla="*/ 2655524 w 3186553"/>
              <a:gd name="connsiteY4" fmla="*/ 3770313 h 3770313"/>
              <a:gd name="connsiteX5" fmla="*/ 440 w 3186553"/>
              <a:gd name="connsiteY5" fmla="*/ 3770313 h 3770313"/>
              <a:gd name="connsiteX6" fmla="*/ 24504 w 3186553"/>
              <a:gd name="connsiteY6" fmla="*/ 3433429 h 3770313"/>
              <a:gd name="connsiteX7" fmla="*/ 440 w 3186553"/>
              <a:gd name="connsiteY7" fmla="*/ 531029 h 3770313"/>
              <a:gd name="connsiteX8" fmla="*/ 531469 w 3186553"/>
              <a:gd name="connsiteY8" fmla="*/ 0 h 3770313"/>
              <a:gd name="connsiteX0" fmla="*/ 574782 w 3229866"/>
              <a:gd name="connsiteY0" fmla="*/ 0 h 3770313"/>
              <a:gd name="connsiteX1" fmla="*/ 3229866 w 3229866"/>
              <a:gd name="connsiteY1" fmla="*/ 0 h 3770313"/>
              <a:gd name="connsiteX2" fmla="*/ 3229866 w 3229866"/>
              <a:gd name="connsiteY2" fmla="*/ 0 h 3770313"/>
              <a:gd name="connsiteX3" fmla="*/ 3229866 w 3229866"/>
              <a:gd name="connsiteY3" fmla="*/ 3239284 h 3770313"/>
              <a:gd name="connsiteX4" fmla="*/ 2698837 w 3229866"/>
              <a:gd name="connsiteY4" fmla="*/ 3770313 h 3770313"/>
              <a:gd name="connsiteX5" fmla="*/ 849868 w 3229866"/>
              <a:gd name="connsiteY5" fmla="*/ 3770313 h 3770313"/>
              <a:gd name="connsiteX6" fmla="*/ 67817 w 3229866"/>
              <a:gd name="connsiteY6" fmla="*/ 3433429 h 3770313"/>
              <a:gd name="connsiteX7" fmla="*/ 43753 w 3229866"/>
              <a:gd name="connsiteY7" fmla="*/ 531029 h 3770313"/>
              <a:gd name="connsiteX8" fmla="*/ 574782 w 3229866"/>
              <a:gd name="connsiteY8" fmla="*/ 0 h 3770313"/>
              <a:gd name="connsiteX0" fmla="*/ 531801 w 3186885"/>
              <a:gd name="connsiteY0" fmla="*/ 0 h 3771240"/>
              <a:gd name="connsiteX1" fmla="*/ 3186885 w 3186885"/>
              <a:gd name="connsiteY1" fmla="*/ 0 h 3771240"/>
              <a:gd name="connsiteX2" fmla="*/ 3186885 w 3186885"/>
              <a:gd name="connsiteY2" fmla="*/ 0 h 3771240"/>
              <a:gd name="connsiteX3" fmla="*/ 3186885 w 3186885"/>
              <a:gd name="connsiteY3" fmla="*/ 3239284 h 3771240"/>
              <a:gd name="connsiteX4" fmla="*/ 2655856 w 3186885"/>
              <a:gd name="connsiteY4" fmla="*/ 3770313 h 3771240"/>
              <a:gd name="connsiteX5" fmla="*/ 806887 w 3186885"/>
              <a:gd name="connsiteY5" fmla="*/ 3770313 h 3771240"/>
              <a:gd name="connsiteX6" fmla="*/ 24836 w 3186885"/>
              <a:gd name="connsiteY6" fmla="*/ 3433429 h 3771240"/>
              <a:gd name="connsiteX7" fmla="*/ 772 w 3186885"/>
              <a:gd name="connsiteY7" fmla="*/ 531029 h 3771240"/>
              <a:gd name="connsiteX8" fmla="*/ 531801 w 3186885"/>
              <a:gd name="connsiteY8" fmla="*/ 0 h 3771240"/>
              <a:gd name="connsiteX0" fmla="*/ 538332 w 3193416"/>
              <a:gd name="connsiteY0" fmla="*/ 0 h 3771240"/>
              <a:gd name="connsiteX1" fmla="*/ 3193416 w 3193416"/>
              <a:gd name="connsiteY1" fmla="*/ 0 h 3771240"/>
              <a:gd name="connsiteX2" fmla="*/ 3193416 w 3193416"/>
              <a:gd name="connsiteY2" fmla="*/ 0 h 3771240"/>
              <a:gd name="connsiteX3" fmla="*/ 3193416 w 3193416"/>
              <a:gd name="connsiteY3" fmla="*/ 3239284 h 3771240"/>
              <a:gd name="connsiteX4" fmla="*/ 2662387 w 3193416"/>
              <a:gd name="connsiteY4" fmla="*/ 3770313 h 3771240"/>
              <a:gd name="connsiteX5" fmla="*/ 813418 w 3193416"/>
              <a:gd name="connsiteY5" fmla="*/ 3770313 h 3771240"/>
              <a:gd name="connsiteX6" fmla="*/ 7303 w 3193416"/>
              <a:gd name="connsiteY6" fmla="*/ 3433429 h 3771240"/>
              <a:gd name="connsiteX7" fmla="*/ 7303 w 3193416"/>
              <a:gd name="connsiteY7" fmla="*/ 531029 h 3771240"/>
              <a:gd name="connsiteX8" fmla="*/ 538332 w 3193416"/>
              <a:gd name="connsiteY8" fmla="*/ 0 h 3771240"/>
              <a:gd name="connsiteX0" fmla="*/ 538332 w 3193416"/>
              <a:gd name="connsiteY0" fmla="*/ 0 h 3799246"/>
              <a:gd name="connsiteX1" fmla="*/ 3193416 w 3193416"/>
              <a:gd name="connsiteY1" fmla="*/ 0 h 3799246"/>
              <a:gd name="connsiteX2" fmla="*/ 3193416 w 3193416"/>
              <a:gd name="connsiteY2" fmla="*/ 0 h 3799246"/>
              <a:gd name="connsiteX3" fmla="*/ 3193416 w 3193416"/>
              <a:gd name="connsiteY3" fmla="*/ 3239284 h 3799246"/>
              <a:gd name="connsiteX4" fmla="*/ 2662387 w 3193416"/>
              <a:gd name="connsiteY4" fmla="*/ 3770313 h 3799246"/>
              <a:gd name="connsiteX5" fmla="*/ 813418 w 3193416"/>
              <a:gd name="connsiteY5" fmla="*/ 3770313 h 3799246"/>
              <a:gd name="connsiteX6" fmla="*/ 7303 w 3193416"/>
              <a:gd name="connsiteY6" fmla="*/ 3433429 h 3799246"/>
              <a:gd name="connsiteX7" fmla="*/ 7303 w 3193416"/>
              <a:gd name="connsiteY7" fmla="*/ 531029 h 3799246"/>
              <a:gd name="connsiteX8" fmla="*/ 538332 w 3193416"/>
              <a:gd name="connsiteY8" fmla="*/ 0 h 3799246"/>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5224"/>
              <a:gd name="connsiteX1" fmla="*/ 3188545 w 3188545"/>
              <a:gd name="connsiteY1" fmla="*/ 0 h 3775224"/>
              <a:gd name="connsiteX2" fmla="*/ 3188545 w 3188545"/>
              <a:gd name="connsiteY2" fmla="*/ 0 h 3775224"/>
              <a:gd name="connsiteX3" fmla="*/ 3188545 w 3188545"/>
              <a:gd name="connsiteY3" fmla="*/ 3239284 h 3775224"/>
              <a:gd name="connsiteX4" fmla="*/ 2657516 w 3188545"/>
              <a:gd name="connsiteY4" fmla="*/ 3770313 h 3775224"/>
              <a:gd name="connsiteX5" fmla="*/ 808547 w 3188545"/>
              <a:gd name="connsiteY5" fmla="*/ 3770313 h 3775224"/>
              <a:gd name="connsiteX6" fmla="*/ 2432 w 3188545"/>
              <a:gd name="connsiteY6" fmla="*/ 3433429 h 3775224"/>
              <a:gd name="connsiteX7" fmla="*/ 2432 w 3188545"/>
              <a:gd name="connsiteY7" fmla="*/ 531029 h 3775224"/>
              <a:gd name="connsiteX8" fmla="*/ 533461 w 3188545"/>
              <a:gd name="connsiteY8" fmla="*/ 0 h 3775224"/>
              <a:gd name="connsiteX0" fmla="*/ 533461 w 3188545"/>
              <a:gd name="connsiteY0" fmla="*/ 0 h 3770609"/>
              <a:gd name="connsiteX1" fmla="*/ 3188545 w 3188545"/>
              <a:gd name="connsiteY1" fmla="*/ 0 h 3770609"/>
              <a:gd name="connsiteX2" fmla="*/ 3188545 w 3188545"/>
              <a:gd name="connsiteY2" fmla="*/ 0 h 3770609"/>
              <a:gd name="connsiteX3" fmla="*/ 3188545 w 3188545"/>
              <a:gd name="connsiteY3" fmla="*/ 3239284 h 3770609"/>
              <a:gd name="connsiteX4" fmla="*/ 2657516 w 3188545"/>
              <a:gd name="connsiteY4" fmla="*/ 3770313 h 3770609"/>
              <a:gd name="connsiteX5" fmla="*/ 808547 w 3188545"/>
              <a:gd name="connsiteY5" fmla="*/ 3770313 h 3770609"/>
              <a:gd name="connsiteX6" fmla="*/ 2432 w 3188545"/>
              <a:gd name="connsiteY6" fmla="*/ 3240923 h 3770609"/>
              <a:gd name="connsiteX7" fmla="*/ 2432 w 3188545"/>
              <a:gd name="connsiteY7" fmla="*/ 531029 h 3770609"/>
              <a:gd name="connsiteX8" fmla="*/ 533461 w 3188545"/>
              <a:gd name="connsiteY8" fmla="*/ 0 h 3770609"/>
              <a:gd name="connsiteX0" fmla="*/ 533461 w 3188545"/>
              <a:gd name="connsiteY0" fmla="*/ 0 h 3772044"/>
              <a:gd name="connsiteX1" fmla="*/ 3188545 w 3188545"/>
              <a:gd name="connsiteY1" fmla="*/ 0 h 3772044"/>
              <a:gd name="connsiteX2" fmla="*/ 3188545 w 3188545"/>
              <a:gd name="connsiteY2" fmla="*/ 0 h 3772044"/>
              <a:gd name="connsiteX3" fmla="*/ 3188545 w 3188545"/>
              <a:gd name="connsiteY3" fmla="*/ 3239284 h 3772044"/>
              <a:gd name="connsiteX4" fmla="*/ 2657516 w 3188545"/>
              <a:gd name="connsiteY4" fmla="*/ 3770313 h 3772044"/>
              <a:gd name="connsiteX5" fmla="*/ 808547 w 3188545"/>
              <a:gd name="connsiteY5" fmla="*/ 3770313 h 3772044"/>
              <a:gd name="connsiteX6" fmla="*/ 2432 w 3188545"/>
              <a:gd name="connsiteY6" fmla="*/ 3240923 h 3772044"/>
              <a:gd name="connsiteX7" fmla="*/ 2432 w 3188545"/>
              <a:gd name="connsiteY7" fmla="*/ 531029 h 3772044"/>
              <a:gd name="connsiteX8" fmla="*/ 533461 w 3188545"/>
              <a:gd name="connsiteY8" fmla="*/ 0 h 3772044"/>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144670 h 3770313"/>
              <a:gd name="connsiteX7" fmla="*/ 2432 w 3188545"/>
              <a:gd name="connsiteY7" fmla="*/ 531029 h 3770313"/>
              <a:gd name="connsiteX8" fmla="*/ 533461 w 3188545"/>
              <a:gd name="connsiteY8" fmla="*/ 0 h 3770313"/>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75367 w 3230451"/>
              <a:gd name="connsiteY0" fmla="*/ 0 h 3806766"/>
              <a:gd name="connsiteX1" fmla="*/ 3230451 w 3230451"/>
              <a:gd name="connsiteY1" fmla="*/ 0 h 3806766"/>
              <a:gd name="connsiteX2" fmla="*/ 3230451 w 3230451"/>
              <a:gd name="connsiteY2" fmla="*/ 0 h 3806766"/>
              <a:gd name="connsiteX3" fmla="*/ 3230451 w 3230451"/>
              <a:gd name="connsiteY3" fmla="*/ 3239284 h 3806766"/>
              <a:gd name="connsiteX4" fmla="*/ 2699422 w 3230451"/>
              <a:gd name="connsiteY4" fmla="*/ 3770313 h 3806766"/>
              <a:gd name="connsiteX5" fmla="*/ 629840 w 3230451"/>
              <a:gd name="connsiteY5" fmla="*/ 3806408 h 3806766"/>
              <a:gd name="connsiteX6" fmla="*/ 44338 w 3230451"/>
              <a:gd name="connsiteY6" fmla="*/ 3144670 h 3806766"/>
              <a:gd name="connsiteX7" fmla="*/ 44338 w 3230451"/>
              <a:gd name="connsiteY7" fmla="*/ 531029 h 3806766"/>
              <a:gd name="connsiteX8" fmla="*/ 575367 w 3230451"/>
              <a:gd name="connsiteY8" fmla="*/ 0 h 3806766"/>
              <a:gd name="connsiteX0" fmla="*/ 541112 w 3196196"/>
              <a:gd name="connsiteY0" fmla="*/ 0 h 3806713"/>
              <a:gd name="connsiteX1" fmla="*/ 3196196 w 3196196"/>
              <a:gd name="connsiteY1" fmla="*/ 0 h 3806713"/>
              <a:gd name="connsiteX2" fmla="*/ 3196196 w 3196196"/>
              <a:gd name="connsiteY2" fmla="*/ 0 h 3806713"/>
              <a:gd name="connsiteX3" fmla="*/ 3196196 w 3196196"/>
              <a:gd name="connsiteY3" fmla="*/ 3239284 h 3806713"/>
              <a:gd name="connsiteX4" fmla="*/ 2665167 w 3196196"/>
              <a:gd name="connsiteY4" fmla="*/ 3770313 h 3806713"/>
              <a:gd name="connsiteX5" fmla="*/ 595585 w 3196196"/>
              <a:gd name="connsiteY5" fmla="*/ 3806408 h 3806713"/>
              <a:gd name="connsiteX6" fmla="*/ 10083 w 3196196"/>
              <a:gd name="connsiteY6" fmla="*/ 3144670 h 3806713"/>
              <a:gd name="connsiteX7" fmla="*/ 10083 w 3196196"/>
              <a:gd name="connsiteY7" fmla="*/ 531029 h 3806713"/>
              <a:gd name="connsiteX8" fmla="*/ 541112 w 3196196"/>
              <a:gd name="connsiteY8" fmla="*/ 0 h 3806713"/>
              <a:gd name="connsiteX0" fmla="*/ 532609 w 3187693"/>
              <a:gd name="connsiteY0" fmla="*/ 0 h 3806885"/>
              <a:gd name="connsiteX1" fmla="*/ 3187693 w 3187693"/>
              <a:gd name="connsiteY1" fmla="*/ 0 h 3806885"/>
              <a:gd name="connsiteX2" fmla="*/ 3187693 w 3187693"/>
              <a:gd name="connsiteY2" fmla="*/ 0 h 3806885"/>
              <a:gd name="connsiteX3" fmla="*/ 3187693 w 3187693"/>
              <a:gd name="connsiteY3" fmla="*/ 3239284 h 3806885"/>
              <a:gd name="connsiteX4" fmla="*/ 2656664 w 3187693"/>
              <a:gd name="connsiteY4" fmla="*/ 3770313 h 3806885"/>
              <a:gd name="connsiteX5" fmla="*/ 587082 w 3187693"/>
              <a:gd name="connsiteY5" fmla="*/ 3806408 h 3806885"/>
              <a:gd name="connsiteX6" fmla="*/ 1580 w 3187693"/>
              <a:gd name="connsiteY6" fmla="*/ 3144670 h 3806885"/>
              <a:gd name="connsiteX7" fmla="*/ 1580 w 3187693"/>
              <a:gd name="connsiteY7" fmla="*/ 531029 h 3806885"/>
              <a:gd name="connsiteX8" fmla="*/ 532609 w 3187693"/>
              <a:gd name="connsiteY8" fmla="*/ 0 h 3806885"/>
              <a:gd name="connsiteX0" fmla="*/ 532609 w 3187693"/>
              <a:gd name="connsiteY0" fmla="*/ 0 h 3806408"/>
              <a:gd name="connsiteX1" fmla="*/ 3187693 w 3187693"/>
              <a:gd name="connsiteY1" fmla="*/ 0 h 3806408"/>
              <a:gd name="connsiteX2" fmla="*/ 3187693 w 3187693"/>
              <a:gd name="connsiteY2" fmla="*/ 0 h 3806408"/>
              <a:gd name="connsiteX3" fmla="*/ 3187693 w 3187693"/>
              <a:gd name="connsiteY3" fmla="*/ 3239284 h 3806408"/>
              <a:gd name="connsiteX4" fmla="*/ 2656664 w 3187693"/>
              <a:gd name="connsiteY4" fmla="*/ 3770313 h 3806408"/>
              <a:gd name="connsiteX5" fmla="*/ 587082 w 3187693"/>
              <a:gd name="connsiteY5" fmla="*/ 3806408 h 3806408"/>
              <a:gd name="connsiteX6" fmla="*/ 1580 w 3187693"/>
              <a:gd name="connsiteY6" fmla="*/ 3144670 h 3806408"/>
              <a:gd name="connsiteX7" fmla="*/ 1580 w 3187693"/>
              <a:gd name="connsiteY7" fmla="*/ 531029 h 3806408"/>
              <a:gd name="connsiteX8" fmla="*/ 532609 w 3187693"/>
              <a:gd name="connsiteY8" fmla="*/ 0 h 3806408"/>
              <a:gd name="connsiteX0" fmla="*/ 579451 w 3234535"/>
              <a:gd name="connsiteY0" fmla="*/ 0 h 3806408"/>
              <a:gd name="connsiteX1" fmla="*/ 3234535 w 3234535"/>
              <a:gd name="connsiteY1" fmla="*/ 0 h 3806408"/>
              <a:gd name="connsiteX2" fmla="*/ 3234535 w 3234535"/>
              <a:gd name="connsiteY2" fmla="*/ 0 h 3806408"/>
              <a:gd name="connsiteX3" fmla="*/ 3234535 w 3234535"/>
              <a:gd name="connsiteY3" fmla="*/ 3239284 h 3806408"/>
              <a:gd name="connsiteX4" fmla="*/ 2703506 w 3234535"/>
              <a:gd name="connsiteY4" fmla="*/ 3770313 h 3806408"/>
              <a:gd name="connsiteX5" fmla="*/ 689078 w 3234535"/>
              <a:gd name="connsiteY5" fmla="*/ 3806408 h 3806408"/>
              <a:gd name="connsiteX6" fmla="*/ 48422 w 3234535"/>
              <a:gd name="connsiteY6" fmla="*/ 3144670 h 3806408"/>
              <a:gd name="connsiteX7" fmla="*/ 48422 w 3234535"/>
              <a:gd name="connsiteY7" fmla="*/ 531029 h 3806408"/>
              <a:gd name="connsiteX8" fmla="*/ 579451 w 3234535"/>
              <a:gd name="connsiteY8" fmla="*/ 0 h 3806408"/>
              <a:gd name="connsiteX0" fmla="*/ 540302 w 3195386"/>
              <a:gd name="connsiteY0" fmla="*/ 0 h 3806408"/>
              <a:gd name="connsiteX1" fmla="*/ 3195386 w 3195386"/>
              <a:gd name="connsiteY1" fmla="*/ 0 h 3806408"/>
              <a:gd name="connsiteX2" fmla="*/ 3195386 w 3195386"/>
              <a:gd name="connsiteY2" fmla="*/ 0 h 3806408"/>
              <a:gd name="connsiteX3" fmla="*/ 3195386 w 3195386"/>
              <a:gd name="connsiteY3" fmla="*/ 3239284 h 3806408"/>
              <a:gd name="connsiteX4" fmla="*/ 2664357 w 3195386"/>
              <a:gd name="connsiteY4" fmla="*/ 3770313 h 3806408"/>
              <a:gd name="connsiteX5" fmla="*/ 649929 w 3195386"/>
              <a:gd name="connsiteY5" fmla="*/ 3806408 h 3806408"/>
              <a:gd name="connsiteX6" fmla="*/ 9273 w 3195386"/>
              <a:gd name="connsiteY6" fmla="*/ 3144670 h 3806408"/>
              <a:gd name="connsiteX7" fmla="*/ 9273 w 3195386"/>
              <a:gd name="connsiteY7" fmla="*/ 531029 h 3806408"/>
              <a:gd name="connsiteX8" fmla="*/ 540302 w 3195386"/>
              <a:gd name="connsiteY8" fmla="*/ 0 h 3806408"/>
              <a:gd name="connsiteX0" fmla="*/ 535528 w 3190612"/>
              <a:gd name="connsiteY0" fmla="*/ 0 h 3806408"/>
              <a:gd name="connsiteX1" fmla="*/ 3190612 w 3190612"/>
              <a:gd name="connsiteY1" fmla="*/ 0 h 3806408"/>
              <a:gd name="connsiteX2" fmla="*/ 3190612 w 3190612"/>
              <a:gd name="connsiteY2" fmla="*/ 0 h 3806408"/>
              <a:gd name="connsiteX3" fmla="*/ 3190612 w 3190612"/>
              <a:gd name="connsiteY3" fmla="*/ 3239284 h 3806408"/>
              <a:gd name="connsiteX4" fmla="*/ 2659583 w 3190612"/>
              <a:gd name="connsiteY4" fmla="*/ 3770313 h 3806408"/>
              <a:gd name="connsiteX5" fmla="*/ 645155 w 3190612"/>
              <a:gd name="connsiteY5" fmla="*/ 3806408 h 3806408"/>
              <a:gd name="connsiteX6" fmla="*/ 4499 w 3190612"/>
              <a:gd name="connsiteY6" fmla="*/ 3144670 h 3806408"/>
              <a:gd name="connsiteX7" fmla="*/ 4499 w 3190612"/>
              <a:gd name="connsiteY7" fmla="*/ 531029 h 3806408"/>
              <a:gd name="connsiteX8" fmla="*/ 535528 w 3190612"/>
              <a:gd name="connsiteY8" fmla="*/ 0 h 3806408"/>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9494"/>
              <a:gd name="connsiteX1" fmla="*/ 3232901 w 3232901"/>
              <a:gd name="connsiteY1" fmla="*/ 0 h 3789494"/>
              <a:gd name="connsiteX2" fmla="*/ 3232901 w 3232901"/>
              <a:gd name="connsiteY2" fmla="*/ 0 h 3789494"/>
              <a:gd name="connsiteX3" fmla="*/ 3232901 w 3232901"/>
              <a:gd name="connsiteY3" fmla="*/ 3239284 h 3789494"/>
              <a:gd name="connsiteX4" fmla="*/ 2701872 w 3232901"/>
              <a:gd name="connsiteY4" fmla="*/ 3770313 h 3789494"/>
              <a:gd name="connsiteX5" fmla="*/ 665383 w 3232901"/>
              <a:gd name="connsiteY5" fmla="*/ 3782345 h 3789494"/>
              <a:gd name="connsiteX6" fmla="*/ 46788 w 3232901"/>
              <a:gd name="connsiteY6" fmla="*/ 3144670 h 3789494"/>
              <a:gd name="connsiteX7" fmla="*/ 46788 w 3232901"/>
              <a:gd name="connsiteY7" fmla="*/ 531029 h 3789494"/>
              <a:gd name="connsiteX8" fmla="*/ 577817 w 3232901"/>
              <a:gd name="connsiteY8" fmla="*/ 0 h 3789494"/>
              <a:gd name="connsiteX0" fmla="*/ 576185 w 3231269"/>
              <a:gd name="connsiteY0" fmla="*/ 0 h 3780185"/>
              <a:gd name="connsiteX1" fmla="*/ 3231269 w 3231269"/>
              <a:gd name="connsiteY1" fmla="*/ 0 h 3780185"/>
              <a:gd name="connsiteX2" fmla="*/ 3231269 w 3231269"/>
              <a:gd name="connsiteY2" fmla="*/ 0 h 3780185"/>
              <a:gd name="connsiteX3" fmla="*/ 3231269 w 3231269"/>
              <a:gd name="connsiteY3" fmla="*/ 3239284 h 3780185"/>
              <a:gd name="connsiteX4" fmla="*/ 2700240 w 3231269"/>
              <a:gd name="connsiteY4" fmla="*/ 3770313 h 3780185"/>
              <a:gd name="connsiteX5" fmla="*/ 641690 w 3231269"/>
              <a:gd name="connsiteY5" fmla="*/ 3770313 h 3780185"/>
              <a:gd name="connsiteX6" fmla="*/ 45156 w 3231269"/>
              <a:gd name="connsiteY6" fmla="*/ 3144670 h 3780185"/>
              <a:gd name="connsiteX7" fmla="*/ 45156 w 3231269"/>
              <a:gd name="connsiteY7" fmla="*/ 531029 h 3780185"/>
              <a:gd name="connsiteX8" fmla="*/ 576185 w 3231269"/>
              <a:gd name="connsiteY8" fmla="*/ 0 h 3780185"/>
              <a:gd name="connsiteX0" fmla="*/ 576185 w 3231269"/>
              <a:gd name="connsiteY0" fmla="*/ 0 h 3770438"/>
              <a:gd name="connsiteX1" fmla="*/ 3231269 w 3231269"/>
              <a:gd name="connsiteY1" fmla="*/ 0 h 3770438"/>
              <a:gd name="connsiteX2" fmla="*/ 3231269 w 3231269"/>
              <a:gd name="connsiteY2" fmla="*/ 0 h 3770438"/>
              <a:gd name="connsiteX3" fmla="*/ 3231269 w 3231269"/>
              <a:gd name="connsiteY3" fmla="*/ 3239284 h 3770438"/>
              <a:gd name="connsiteX4" fmla="*/ 2700240 w 3231269"/>
              <a:gd name="connsiteY4" fmla="*/ 3770313 h 3770438"/>
              <a:gd name="connsiteX5" fmla="*/ 641690 w 3231269"/>
              <a:gd name="connsiteY5" fmla="*/ 3770313 h 3770438"/>
              <a:gd name="connsiteX6" fmla="*/ 45156 w 3231269"/>
              <a:gd name="connsiteY6" fmla="*/ 3144670 h 3770438"/>
              <a:gd name="connsiteX7" fmla="*/ 45156 w 3231269"/>
              <a:gd name="connsiteY7" fmla="*/ 531029 h 3770438"/>
              <a:gd name="connsiteX8" fmla="*/ 576185 w 3231269"/>
              <a:gd name="connsiteY8" fmla="*/ 0 h 3770438"/>
              <a:gd name="connsiteX0" fmla="*/ 576185 w 3231269"/>
              <a:gd name="connsiteY0" fmla="*/ 0 h 3770313"/>
              <a:gd name="connsiteX1" fmla="*/ 3231269 w 3231269"/>
              <a:gd name="connsiteY1" fmla="*/ 0 h 3770313"/>
              <a:gd name="connsiteX2" fmla="*/ 3231269 w 3231269"/>
              <a:gd name="connsiteY2" fmla="*/ 0 h 3770313"/>
              <a:gd name="connsiteX3" fmla="*/ 3231269 w 3231269"/>
              <a:gd name="connsiteY3" fmla="*/ 3239284 h 3770313"/>
              <a:gd name="connsiteX4" fmla="*/ 2700240 w 3231269"/>
              <a:gd name="connsiteY4" fmla="*/ 3770313 h 3770313"/>
              <a:gd name="connsiteX5" fmla="*/ 641690 w 3231269"/>
              <a:gd name="connsiteY5" fmla="*/ 3770313 h 3770313"/>
              <a:gd name="connsiteX6" fmla="*/ 45156 w 3231269"/>
              <a:gd name="connsiteY6" fmla="*/ 3144670 h 3770313"/>
              <a:gd name="connsiteX7" fmla="*/ 45156 w 3231269"/>
              <a:gd name="connsiteY7" fmla="*/ 531029 h 3770313"/>
              <a:gd name="connsiteX8" fmla="*/ 576185 w 3231269"/>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236110 h 3770313"/>
              <a:gd name="connsiteX7" fmla="*/ 6062 w 3192175"/>
              <a:gd name="connsiteY7" fmla="*/ 531029 h 3770313"/>
              <a:gd name="connsiteX8" fmla="*/ 537091 w 3192175"/>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1579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46270 h 3770313"/>
              <a:gd name="connsiteX7" fmla="*/ 6061 w 3192174"/>
              <a:gd name="connsiteY7" fmla="*/ 531029 h 3770313"/>
              <a:gd name="connsiteX8" fmla="*/ 537090 w 3192174"/>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3611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98922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8501" h="3770313">
                <a:moveTo>
                  <a:pt x="533417" y="0"/>
                </a:moveTo>
                <a:lnTo>
                  <a:pt x="3188501" y="0"/>
                </a:lnTo>
                <a:lnTo>
                  <a:pt x="3188501" y="0"/>
                </a:lnTo>
                <a:lnTo>
                  <a:pt x="3188501" y="3239284"/>
                </a:lnTo>
                <a:cubicBezTo>
                  <a:pt x="3188501" y="3532563"/>
                  <a:pt x="2950751" y="3770313"/>
                  <a:pt x="2657472" y="3770313"/>
                </a:cubicBezTo>
                <a:lnTo>
                  <a:pt x="552348" y="3770313"/>
                </a:lnTo>
                <a:cubicBezTo>
                  <a:pt x="224783" y="3762293"/>
                  <a:pt x="13564" y="3626265"/>
                  <a:pt x="2388" y="3215790"/>
                </a:cubicBezTo>
                <a:cubicBezTo>
                  <a:pt x="527" y="2784995"/>
                  <a:pt x="-1896" y="1207540"/>
                  <a:pt x="2388" y="531029"/>
                </a:cubicBezTo>
                <a:cubicBezTo>
                  <a:pt x="2388" y="237750"/>
                  <a:pt x="240138" y="0"/>
                  <a:pt x="533417" y="0"/>
                </a:cubicBezTo>
                <a:close/>
              </a:path>
            </a:pathLst>
          </a:custGeom>
          <a:ln w="12700">
            <a:solidFill>
              <a:schemeClr val="accent1"/>
            </a:solidFill>
          </a:ln>
        </p:spPr>
        <p:txBody>
          <a:bodyPr lIns="274320" tIns="274320" rIns="274320" bIns="182880">
            <a:noAutofit/>
          </a:bodyPr>
          <a:lstStyle/>
          <a:p>
            <a:r>
              <a:rPr lang="en-US"/>
              <a:t>Add text, image,  color or delete unused shape</a:t>
            </a:r>
          </a:p>
        </p:txBody>
      </p:sp>
      <p:sp>
        <p:nvSpPr>
          <p:cNvPr id="7" name="Content Placeholder 6">
            <a:extLst>
              <a:ext uri="{FF2B5EF4-FFF2-40B4-BE49-F238E27FC236}">
                <a16:creationId xmlns:a16="http://schemas.microsoft.com/office/drawing/2014/main" id="{DB1C76EF-561E-01CE-8A2D-2888A3177CB2}"/>
              </a:ext>
            </a:extLst>
          </p:cNvPr>
          <p:cNvSpPr>
            <a:spLocks noGrp="1"/>
          </p:cNvSpPr>
          <p:nvPr>
            <p:ph sz="quarter" idx="18"/>
          </p:nvPr>
        </p:nvSpPr>
        <p:spPr>
          <a:xfrm>
            <a:off x="8273768" y="1828800"/>
            <a:ext cx="3477832" cy="3770313"/>
          </a:xfrm>
          <a:custGeom>
            <a:avLst/>
            <a:gdLst>
              <a:gd name="connsiteX0" fmla="*/ 531029 w 3186113"/>
              <a:gd name="connsiteY0" fmla="*/ 0 h 3770313"/>
              <a:gd name="connsiteX1" fmla="*/ 3186113 w 3186113"/>
              <a:gd name="connsiteY1" fmla="*/ 0 h 3770313"/>
              <a:gd name="connsiteX2" fmla="*/ 3186113 w 3186113"/>
              <a:gd name="connsiteY2" fmla="*/ 0 h 3770313"/>
              <a:gd name="connsiteX3" fmla="*/ 3186113 w 3186113"/>
              <a:gd name="connsiteY3" fmla="*/ 3239284 h 3770313"/>
              <a:gd name="connsiteX4" fmla="*/ 2655084 w 3186113"/>
              <a:gd name="connsiteY4" fmla="*/ 3770313 h 3770313"/>
              <a:gd name="connsiteX5" fmla="*/ 0 w 3186113"/>
              <a:gd name="connsiteY5" fmla="*/ 3770313 h 3770313"/>
              <a:gd name="connsiteX6" fmla="*/ 0 w 3186113"/>
              <a:gd name="connsiteY6" fmla="*/ 3770313 h 3770313"/>
              <a:gd name="connsiteX7" fmla="*/ 0 w 3186113"/>
              <a:gd name="connsiteY7" fmla="*/ 531029 h 3770313"/>
              <a:gd name="connsiteX8" fmla="*/ 531029 w 3186113"/>
              <a:gd name="connsiteY8" fmla="*/ 0 h 3770313"/>
              <a:gd name="connsiteX0" fmla="*/ 570364 w 3225448"/>
              <a:gd name="connsiteY0" fmla="*/ 0 h 3770313"/>
              <a:gd name="connsiteX1" fmla="*/ 3225448 w 3225448"/>
              <a:gd name="connsiteY1" fmla="*/ 0 h 3770313"/>
              <a:gd name="connsiteX2" fmla="*/ 3225448 w 3225448"/>
              <a:gd name="connsiteY2" fmla="*/ 0 h 3770313"/>
              <a:gd name="connsiteX3" fmla="*/ 3225448 w 3225448"/>
              <a:gd name="connsiteY3" fmla="*/ 3239284 h 3770313"/>
              <a:gd name="connsiteX4" fmla="*/ 2694419 w 3225448"/>
              <a:gd name="connsiteY4" fmla="*/ 3770313 h 3770313"/>
              <a:gd name="connsiteX5" fmla="*/ 39335 w 3225448"/>
              <a:gd name="connsiteY5" fmla="*/ 3770313 h 3770313"/>
              <a:gd name="connsiteX6" fmla="*/ 39335 w 3225448"/>
              <a:gd name="connsiteY6" fmla="*/ 3770313 h 3770313"/>
              <a:gd name="connsiteX7" fmla="*/ 39335 w 3225448"/>
              <a:gd name="connsiteY7" fmla="*/ 531029 h 3770313"/>
              <a:gd name="connsiteX8" fmla="*/ 570364 w 3225448"/>
              <a:gd name="connsiteY8" fmla="*/ 0 h 3770313"/>
              <a:gd name="connsiteX0" fmla="*/ 532933 w 3188017"/>
              <a:gd name="connsiteY0" fmla="*/ 0 h 3770313"/>
              <a:gd name="connsiteX1" fmla="*/ 3188017 w 3188017"/>
              <a:gd name="connsiteY1" fmla="*/ 0 h 3770313"/>
              <a:gd name="connsiteX2" fmla="*/ 3188017 w 3188017"/>
              <a:gd name="connsiteY2" fmla="*/ 0 h 3770313"/>
              <a:gd name="connsiteX3" fmla="*/ 3188017 w 3188017"/>
              <a:gd name="connsiteY3" fmla="*/ 3239284 h 3770313"/>
              <a:gd name="connsiteX4" fmla="*/ 2656988 w 3188017"/>
              <a:gd name="connsiteY4" fmla="*/ 3770313 h 3770313"/>
              <a:gd name="connsiteX5" fmla="*/ 1904 w 3188017"/>
              <a:gd name="connsiteY5" fmla="*/ 3770313 h 3770313"/>
              <a:gd name="connsiteX6" fmla="*/ 1904 w 3188017"/>
              <a:gd name="connsiteY6" fmla="*/ 3770313 h 3770313"/>
              <a:gd name="connsiteX7" fmla="*/ 1904 w 3188017"/>
              <a:gd name="connsiteY7" fmla="*/ 531029 h 3770313"/>
              <a:gd name="connsiteX8" fmla="*/ 532933 w 3188017"/>
              <a:gd name="connsiteY8" fmla="*/ 0 h 3770313"/>
              <a:gd name="connsiteX0" fmla="*/ 531091 w 3186175"/>
              <a:gd name="connsiteY0" fmla="*/ 0 h 3770313"/>
              <a:gd name="connsiteX1" fmla="*/ 3186175 w 3186175"/>
              <a:gd name="connsiteY1" fmla="*/ 0 h 3770313"/>
              <a:gd name="connsiteX2" fmla="*/ 3186175 w 3186175"/>
              <a:gd name="connsiteY2" fmla="*/ 0 h 3770313"/>
              <a:gd name="connsiteX3" fmla="*/ 3186175 w 3186175"/>
              <a:gd name="connsiteY3" fmla="*/ 3239284 h 3770313"/>
              <a:gd name="connsiteX4" fmla="*/ 2655146 w 3186175"/>
              <a:gd name="connsiteY4" fmla="*/ 3770313 h 3770313"/>
              <a:gd name="connsiteX5" fmla="*/ 62 w 3186175"/>
              <a:gd name="connsiteY5" fmla="*/ 3770313 h 3770313"/>
              <a:gd name="connsiteX6" fmla="*/ 216631 w 3186175"/>
              <a:gd name="connsiteY6" fmla="*/ 3662029 h 3770313"/>
              <a:gd name="connsiteX7" fmla="*/ 62 w 3186175"/>
              <a:gd name="connsiteY7" fmla="*/ 531029 h 3770313"/>
              <a:gd name="connsiteX8" fmla="*/ 531091 w 3186175"/>
              <a:gd name="connsiteY8" fmla="*/ 0 h 3770313"/>
              <a:gd name="connsiteX0" fmla="*/ 531469 w 3186553"/>
              <a:gd name="connsiteY0" fmla="*/ 0 h 3770313"/>
              <a:gd name="connsiteX1" fmla="*/ 3186553 w 3186553"/>
              <a:gd name="connsiteY1" fmla="*/ 0 h 3770313"/>
              <a:gd name="connsiteX2" fmla="*/ 3186553 w 3186553"/>
              <a:gd name="connsiteY2" fmla="*/ 0 h 3770313"/>
              <a:gd name="connsiteX3" fmla="*/ 3186553 w 3186553"/>
              <a:gd name="connsiteY3" fmla="*/ 3239284 h 3770313"/>
              <a:gd name="connsiteX4" fmla="*/ 2655524 w 3186553"/>
              <a:gd name="connsiteY4" fmla="*/ 3770313 h 3770313"/>
              <a:gd name="connsiteX5" fmla="*/ 440 w 3186553"/>
              <a:gd name="connsiteY5" fmla="*/ 3770313 h 3770313"/>
              <a:gd name="connsiteX6" fmla="*/ 24504 w 3186553"/>
              <a:gd name="connsiteY6" fmla="*/ 3433429 h 3770313"/>
              <a:gd name="connsiteX7" fmla="*/ 440 w 3186553"/>
              <a:gd name="connsiteY7" fmla="*/ 531029 h 3770313"/>
              <a:gd name="connsiteX8" fmla="*/ 531469 w 3186553"/>
              <a:gd name="connsiteY8" fmla="*/ 0 h 3770313"/>
              <a:gd name="connsiteX0" fmla="*/ 574782 w 3229866"/>
              <a:gd name="connsiteY0" fmla="*/ 0 h 3770313"/>
              <a:gd name="connsiteX1" fmla="*/ 3229866 w 3229866"/>
              <a:gd name="connsiteY1" fmla="*/ 0 h 3770313"/>
              <a:gd name="connsiteX2" fmla="*/ 3229866 w 3229866"/>
              <a:gd name="connsiteY2" fmla="*/ 0 h 3770313"/>
              <a:gd name="connsiteX3" fmla="*/ 3229866 w 3229866"/>
              <a:gd name="connsiteY3" fmla="*/ 3239284 h 3770313"/>
              <a:gd name="connsiteX4" fmla="*/ 2698837 w 3229866"/>
              <a:gd name="connsiteY4" fmla="*/ 3770313 h 3770313"/>
              <a:gd name="connsiteX5" fmla="*/ 849868 w 3229866"/>
              <a:gd name="connsiteY5" fmla="*/ 3770313 h 3770313"/>
              <a:gd name="connsiteX6" fmla="*/ 67817 w 3229866"/>
              <a:gd name="connsiteY6" fmla="*/ 3433429 h 3770313"/>
              <a:gd name="connsiteX7" fmla="*/ 43753 w 3229866"/>
              <a:gd name="connsiteY7" fmla="*/ 531029 h 3770313"/>
              <a:gd name="connsiteX8" fmla="*/ 574782 w 3229866"/>
              <a:gd name="connsiteY8" fmla="*/ 0 h 3770313"/>
              <a:gd name="connsiteX0" fmla="*/ 531801 w 3186885"/>
              <a:gd name="connsiteY0" fmla="*/ 0 h 3771240"/>
              <a:gd name="connsiteX1" fmla="*/ 3186885 w 3186885"/>
              <a:gd name="connsiteY1" fmla="*/ 0 h 3771240"/>
              <a:gd name="connsiteX2" fmla="*/ 3186885 w 3186885"/>
              <a:gd name="connsiteY2" fmla="*/ 0 h 3771240"/>
              <a:gd name="connsiteX3" fmla="*/ 3186885 w 3186885"/>
              <a:gd name="connsiteY3" fmla="*/ 3239284 h 3771240"/>
              <a:gd name="connsiteX4" fmla="*/ 2655856 w 3186885"/>
              <a:gd name="connsiteY4" fmla="*/ 3770313 h 3771240"/>
              <a:gd name="connsiteX5" fmla="*/ 806887 w 3186885"/>
              <a:gd name="connsiteY5" fmla="*/ 3770313 h 3771240"/>
              <a:gd name="connsiteX6" fmla="*/ 24836 w 3186885"/>
              <a:gd name="connsiteY6" fmla="*/ 3433429 h 3771240"/>
              <a:gd name="connsiteX7" fmla="*/ 772 w 3186885"/>
              <a:gd name="connsiteY7" fmla="*/ 531029 h 3771240"/>
              <a:gd name="connsiteX8" fmla="*/ 531801 w 3186885"/>
              <a:gd name="connsiteY8" fmla="*/ 0 h 3771240"/>
              <a:gd name="connsiteX0" fmla="*/ 538332 w 3193416"/>
              <a:gd name="connsiteY0" fmla="*/ 0 h 3771240"/>
              <a:gd name="connsiteX1" fmla="*/ 3193416 w 3193416"/>
              <a:gd name="connsiteY1" fmla="*/ 0 h 3771240"/>
              <a:gd name="connsiteX2" fmla="*/ 3193416 w 3193416"/>
              <a:gd name="connsiteY2" fmla="*/ 0 h 3771240"/>
              <a:gd name="connsiteX3" fmla="*/ 3193416 w 3193416"/>
              <a:gd name="connsiteY3" fmla="*/ 3239284 h 3771240"/>
              <a:gd name="connsiteX4" fmla="*/ 2662387 w 3193416"/>
              <a:gd name="connsiteY4" fmla="*/ 3770313 h 3771240"/>
              <a:gd name="connsiteX5" fmla="*/ 813418 w 3193416"/>
              <a:gd name="connsiteY5" fmla="*/ 3770313 h 3771240"/>
              <a:gd name="connsiteX6" fmla="*/ 7303 w 3193416"/>
              <a:gd name="connsiteY6" fmla="*/ 3433429 h 3771240"/>
              <a:gd name="connsiteX7" fmla="*/ 7303 w 3193416"/>
              <a:gd name="connsiteY7" fmla="*/ 531029 h 3771240"/>
              <a:gd name="connsiteX8" fmla="*/ 538332 w 3193416"/>
              <a:gd name="connsiteY8" fmla="*/ 0 h 3771240"/>
              <a:gd name="connsiteX0" fmla="*/ 538332 w 3193416"/>
              <a:gd name="connsiteY0" fmla="*/ 0 h 3799246"/>
              <a:gd name="connsiteX1" fmla="*/ 3193416 w 3193416"/>
              <a:gd name="connsiteY1" fmla="*/ 0 h 3799246"/>
              <a:gd name="connsiteX2" fmla="*/ 3193416 w 3193416"/>
              <a:gd name="connsiteY2" fmla="*/ 0 h 3799246"/>
              <a:gd name="connsiteX3" fmla="*/ 3193416 w 3193416"/>
              <a:gd name="connsiteY3" fmla="*/ 3239284 h 3799246"/>
              <a:gd name="connsiteX4" fmla="*/ 2662387 w 3193416"/>
              <a:gd name="connsiteY4" fmla="*/ 3770313 h 3799246"/>
              <a:gd name="connsiteX5" fmla="*/ 813418 w 3193416"/>
              <a:gd name="connsiteY5" fmla="*/ 3770313 h 3799246"/>
              <a:gd name="connsiteX6" fmla="*/ 7303 w 3193416"/>
              <a:gd name="connsiteY6" fmla="*/ 3433429 h 3799246"/>
              <a:gd name="connsiteX7" fmla="*/ 7303 w 3193416"/>
              <a:gd name="connsiteY7" fmla="*/ 531029 h 3799246"/>
              <a:gd name="connsiteX8" fmla="*/ 538332 w 3193416"/>
              <a:gd name="connsiteY8" fmla="*/ 0 h 3799246"/>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5224"/>
              <a:gd name="connsiteX1" fmla="*/ 3188545 w 3188545"/>
              <a:gd name="connsiteY1" fmla="*/ 0 h 3775224"/>
              <a:gd name="connsiteX2" fmla="*/ 3188545 w 3188545"/>
              <a:gd name="connsiteY2" fmla="*/ 0 h 3775224"/>
              <a:gd name="connsiteX3" fmla="*/ 3188545 w 3188545"/>
              <a:gd name="connsiteY3" fmla="*/ 3239284 h 3775224"/>
              <a:gd name="connsiteX4" fmla="*/ 2657516 w 3188545"/>
              <a:gd name="connsiteY4" fmla="*/ 3770313 h 3775224"/>
              <a:gd name="connsiteX5" fmla="*/ 808547 w 3188545"/>
              <a:gd name="connsiteY5" fmla="*/ 3770313 h 3775224"/>
              <a:gd name="connsiteX6" fmla="*/ 2432 w 3188545"/>
              <a:gd name="connsiteY6" fmla="*/ 3433429 h 3775224"/>
              <a:gd name="connsiteX7" fmla="*/ 2432 w 3188545"/>
              <a:gd name="connsiteY7" fmla="*/ 531029 h 3775224"/>
              <a:gd name="connsiteX8" fmla="*/ 533461 w 3188545"/>
              <a:gd name="connsiteY8" fmla="*/ 0 h 3775224"/>
              <a:gd name="connsiteX0" fmla="*/ 533461 w 3188545"/>
              <a:gd name="connsiteY0" fmla="*/ 0 h 3770609"/>
              <a:gd name="connsiteX1" fmla="*/ 3188545 w 3188545"/>
              <a:gd name="connsiteY1" fmla="*/ 0 h 3770609"/>
              <a:gd name="connsiteX2" fmla="*/ 3188545 w 3188545"/>
              <a:gd name="connsiteY2" fmla="*/ 0 h 3770609"/>
              <a:gd name="connsiteX3" fmla="*/ 3188545 w 3188545"/>
              <a:gd name="connsiteY3" fmla="*/ 3239284 h 3770609"/>
              <a:gd name="connsiteX4" fmla="*/ 2657516 w 3188545"/>
              <a:gd name="connsiteY4" fmla="*/ 3770313 h 3770609"/>
              <a:gd name="connsiteX5" fmla="*/ 808547 w 3188545"/>
              <a:gd name="connsiteY5" fmla="*/ 3770313 h 3770609"/>
              <a:gd name="connsiteX6" fmla="*/ 2432 w 3188545"/>
              <a:gd name="connsiteY6" fmla="*/ 3240923 h 3770609"/>
              <a:gd name="connsiteX7" fmla="*/ 2432 w 3188545"/>
              <a:gd name="connsiteY7" fmla="*/ 531029 h 3770609"/>
              <a:gd name="connsiteX8" fmla="*/ 533461 w 3188545"/>
              <a:gd name="connsiteY8" fmla="*/ 0 h 3770609"/>
              <a:gd name="connsiteX0" fmla="*/ 533461 w 3188545"/>
              <a:gd name="connsiteY0" fmla="*/ 0 h 3772044"/>
              <a:gd name="connsiteX1" fmla="*/ 3188545 w 3188545"/>
              <a:gd name="connsiteY1" fmla="*/ 0 h 3772044"/>
              <a:gd name="connsiteX2" fmla="*/ 3188545 w 3188545"/>
              <a:gd name="connsiteY2" fmla="*/ 0 h 3772044"/>
              <a:gd name="connsiteX3" fmla="*/ 3188545 w 3188545"/>
              <a:gd name="connsiteY3" fmla="*/ 3239284 h 3772044"/>
              <a:gd name="connsiteX4" fmla="*/ 2657516 w 3188545"/>
              <a:gd name="connsiteY4" fmla="*/ 3770313 h 3772044"/>
              <a:gd name="connsiteX5" fmla="*/ 808547 w 3188545"/>
              <a:gd name="connsiteY5" fmla="*/ 3770313 h 3772044"/>
              <a:gd name="connsiteX6" fmla="*/ 2432 w 3188545"/>
              <a:gd name="connsiteY6" fmla="*/ 3240923 h 3772044"/>
              <a:gd name="connsiteX7" fmla="*/ 2432 w 3188545"/>
              <a:gd name="connsiteY7" fmla="*/ 531029 h 3772044"/>
              <a:gd name="connsiteX8" fmla="*/ 533461 w 3188545"/>
              <a:gd name="connsiteY8" fmla="*/ 0 h 3772044"/>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144670 h 3770313"/>
              <a:gd name="connsiteX7" fmla="*/ 2432 w 3188545"/>
              <a:gd name="connsiteY7" fmla="*/ 531029 h 3770313"/>
              <a:gd name="connsiteX8" fmla="*/ 533461 w 3188545"/>
              <a:gd name="connsiteY8" fmla="*/ 0 h 3770313"/>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75367 w 3230451"/>
              <a:gd name="connsiteY0" fmla="*/ 0 h 3806766"/>
              <a:gd name="connsiteX1" fmla="*/ 3230451 w 3230451"/>
              <a:gd name="connsiteY1" fmla="*/ 0 h 3806766"/>
              <a:gd name="connsiteX2" fmla="*/ 3230451 w 3230451"/>
              <a:gd name="connsiteY2" fmla="*/ 0 h 3806766"/>
              <a:gd name="connsiteX3" fmla="*/ 3230451 w 3230451"/>
              <a:gd name="connsiteY3" fmla="*/ 3239284 h 3806766"/>
              <a:gd name="connsiteX4" fmla="*/ 2699422 w 3230451"/>
              <a:gd name="connsiteY4" fmla="*/ 3770313 h 3806766"/>
              <a:gd name="connsiteX5" fmla="*/ 629840 w 3230451"/>
              <a:gd name="connsiteY5" fmla="*/ 3806408 h 3806766"/>
              <a:gd name="connsiteX6" fmla="*/ 44338 w 3230451"/>
              <a:gd name="connsiteY6" fmla="*/ 3144670 h 3806766"/>
              <a:gd name="connsiteX7" fmla="*/ 44338 w 3230451"/>
              <a:gd name="connsiteY7" fmla="*/ 531029 h 3806766"/>
              <a:gd name="connsiteX8" fmla="*/ 575367 w 3230451"/>
              <a:gd name="connsiteY8" fmla="*/ 0 h 3806766"/>
              <a:gd name="connsiteX0" fmla="*/ 541112 w 3196196"/>
              <a:gd name="connsiteY0" fmla="*/ 0 h 3806713"/>
              <a:gd name="connsiteX1" fmla="*/ 3196196 w 3196196"/>
              <a:gd name="connsiteY1" fmla="*/ 0 h 3806713"/>
              <a:gd name="connsiteX2" fmla="*/ 3196196 w 3196196"/>
              <a:gd name="connsiteY2" fmla="*/ 0 h 3806713"/>
              <a:gd name="connsiteX3" fmla="*/ 3196196 w 3196196"/>
              <a:gd name="connsiteY3" fmla="*/ 3239284 h 3806713"/>
              <a:gd name="connsiteX4" fmla="*/ 2665167 w 3196196"/>
              <a:gd name="connsiteY4" fmla="*/ 3770313 h 3806713"/>
              <a:gd name="connsiteX5" fmla="*/ 595585 w 3196196"/>
              <a:gd name="connsiteY5" fmla="*/ 3806408 h 3806713"/>
              <a:gd name="connsiteX6" fmla="*/ 10083 w 3196196"/>
              <a:gd name="connsiteY6" fmla="*/ 3144670 h 3806713"/>
              <a:gd name="connsiteX7" fmla="*/ 10083 w 3196196"/>
              <a:gd name="connsiteY7" fmla="*/ 531029 h 3806713"/>
              <a:gd name="connsiteX8" fmla="*/ 541112 w 3196196"/>
              <a:gd name="connsiteY8" fmla="*/ 0 h 3806713"/>
              <a:gd name="connsiteX0" fmla="*/ 532609 w 3187693"/>
              <a:gd name="connsiteY0" fmla="*/ 0 h 3806885"/>
              <a:gd name="connsiteX1" fmla="*/ 3187693 w 3187693"/>
              <a:gd name="connsiteY1" fmla="*/ 0 h 3806885"/>
              <a:gd name="connsiteX2" fmla="*/ 3187693 w 3187693"/>
              <a:gd name="connsiteY2" fmla="*/ 0 h 3806885"/>
              <a:gd name="connsiteX3" fmla="*/ 3187693 w 3187693"/>
              <a:gd name="connsiteY3" fmla="*/ 3239284 h 3806885"/>
              <a:gd name="connsiteX4" fmla="*/ 2656664 w 3187693"/>
              <a:gd name="connsiteY4" fmla="*/ 3770313 h 3806885"/>
              <a:gd name="connsiteX5" fmla="*/ 587082 w 3187693"/>
              <a:gd name="connsiteY5" fmla="*/ 3806408 h 3806885"/>
              <a:gd name="connsiteX6" fmla="*/ 1580 w 3187693"/>
              <a:gd name="connsiteY6" fmla="*/ 3144670 h 3806885"/>
              <a:gd name="connsiteX7" fmla="*/ 1580 w 3187693"/>
              <a:gd name="connsiteY7" fmla="*/ 531029 h 3806885"/>
              <a:gd name="connsiteX8" fmla="*/ 532609 w 3187693"/>
              <a:gd name="connsiteY8" fmla="*/ 0 h 3806885"/>
              <a:gd name="connsiteX0" fmla="*/ 532609 w 3187693"/>
              <a:gd name="connsiteY0" fmla="*/ 0 h 3806408"/>
              <a:gd name="connsiteX1" fmla="*/ 3187693 w 3187693"/>
              <a:gd name="connsiteY1" fmla="*/ 0 h 3806408"/>
              <a:gd name="connsiteX2" fmla="*/ 3187693 w 3187693"/>
              <a:gd name="connsiteY2" fmla="*/ 0 h 3806408"/>
              <a:gd name="connsiteX3" fmla="*/ 3187693 w 3187693"/>
              <a:gd name="connsiteY3" fmla="*/ 3239284 h 3806408"/>
              <a:gd name="connsiteX4" fmla="*/ 2656664 w 3187693"/>
              <a:gd name="connsiteY4" fmla="*/ 3770313 h 3806408"/>
              <a:gd name="connsiteX5" fmla="*/ 587082 w 3187693"/>
              <a:gd name="connsiteY5" fmla="*/ 3806408 h 3806408"/>
              <a:gd name="connsiteX6" fmla="*/ 1580 w 3187693"/>
              <a:gd name="connsiteY6" fmla="*/ 3144670 h 3806408"/>
              <a:gd name="connsiteX7" fmla="*/ 1580 w 3187693"/>
              <a:gd name="connsiteY7" fmla="*/ 531029 h 3806408"/>
              <a:gd name="connsiteX8" fmla="*/ 532609 w 3187693"/>
              <a:gd name="connsiteY8" fmla="*/ 0 h 3806408"/>
              <a:gd name="connsiteX0" fmla="*/ 579451 w 3234535"/>
              <a:gd name="connsiteY0" fmla="*/ 0 h 3806408"/>
              <a:gd name="connsiteX1" fmla="*/ 3234535 w 3234535"/>
              <a:gd name="connsiteY1" fmla="*/ 0 h 3806408"/>
              <a:gd name="connsiteX2" fmla="*/ 3234535 w 3234535"/>
              <a:gd name="connsiteY2" fmla="*/ 0 h 3806408"/>
              <a:gd name="connsiteX3" fmla="*/ 3234535 w 3234535"/>
              <a:gd name="connsiteY3" fmla="*/ 3239284 h 3806408"/>
              <a:gd name="connsiteX4" fmla="*/ 2703506 w 3234535"/>
              <a:gd name="connsiteY4" fmla="*/ 3770313 h 3806408"/>
              <a:gd name="connsiteX5" fmla="*/ 689078 w 3234535"/>
              <a:gd name="connsiteY5" fmla="*/ 3806408 h 3806408"/>
              <a:gd name="connsiteX6" fmla="*/ 48422 w 3234535"/>
              <a:gd name="connsiteY6" fmla="*/ 3144670 h 3806408"/>
              <a:gd name="connsiteX7" fmla="*/ 48422 w 3234535"/>
              <a:gd name="connsiteY7" fmla="*/ 531029 h 3806408"/>
              <a:gd name="connsiteX8" fmla="*/ 579451 w 3234535"/>
              <a:gd name="connsiteY8" fmla="*/ 0 h 3806408"/>
              <a:gd name="connsiteX0" fmla="*/ 540302 w 3195386"/>
              <a:gd name="connsiteY0" fmla="*/ 0 h 3806408"/>
              <a:gd name="connsiteX1" fmla="*/ 3195386 w 3195386"/>
              <a:gd name="connsiteY1" fmla="*/ 0 h 3806408"/>
              <a:gd name="connsiteX2" fmla="*/ 3195386 w 3195386"/>
              <a:gd name="connsiteY2" fmla="*/ 0 h 3806408"/>
              <a:gd name="connsiteX3" fmla="*/ 3195386 w 3195386"/>
              <a:gd name="connsiteY3" fmla="*/ 3239284 h 3806408"/>
              <a:gd name="connsiteX4" fmla="*/ 2664357 w 3195386"/>
              <a:gd name="connsiteY4" fmla="*/ 3770313 h 3806408"/>
              <a:gd name="connsiteX5" fmla="*/ 649929 w 3195386"/>
              <a:gd name="connsiteY5" fmla="*/ 3806408 h 3806408"/>
              <a:gd name="connsiteX6" fmla="*/ 9273 w 3195386"/>
              <a:gd name="connsiteY6" fmla="*/ 3144670 h 3806408"/>
              <a:gd name="connsiteX7" fmla="*/ 9273 w 3195386"/>
              <a:gd name="connsiteY7" fmla="*/ 531029 h 3806408"/>
              <a:gd name="connsiteX8" fmla="*/ 540302 w 3195386"/>
              <a:gd name="connsiteY8" fmla="*/ 0 h 3806408"/>
              <a:gd name="connsiteX0" fmla="*/ 535528 w 3190612"/>
              <a:gd name="connsiteY0" fmla="*/ 0 h 3806408"/>
              <a:gd name="connsiteX1" fmla="*/ 3190612 w 3190612"/>
              <a:gd name="connsiteY1" fmla="*/ 0 h 3806408"/>
              <a:gd name="connsiteX2" fmla="*/ 3190612 w 3190612"/>
              <a:gd name="connsiteY2" fmla="*/ 0 h 3806408"/>
              <a:gd name="connsiteX3" fmla="*/ 3190612 w 3190612"/>
              <a:gd name="connsiteY3" fmla="*/ 3239284 h 3806408"/>
              <a:gd name="connsiteX4" fmla="*/ 2659583 w 3190612"/>
              <a:gd name="connsiteY4" fmla="*/ 3770313 h 3806408"/>
              <a:gd name="connsiteX5" fmla="*/ 645155 w 3190612"/>
              <a:gd name="connsiteY5" fmla="*/ 3806408 h 3806408"/>
              <a:gd name="connsiteX6" fmla="*/ 4499 w 3190612"/>
              <a:gd name="connsiteY6" fmla="*/ 3144670 h 3806408"/>
              <a:gd name="connsiteX7" fmla="*/ 4499 w 3190612"/>
              <a:gd name="connsiteY7" fmla="*/ 531029 h 3806408"/>
              <a:gd name="connsiteX8" fmla="*/ 535528 w 3190612"/>
              <a:gd name="connsiteY8" fmla="*/ 0 h 3806408"/>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9494"/>
              <a:gd name="connsiteX1" fmla="*/ 3232901 w 3232901"/>
              <a:gd name="connsiteY1" fmla="*/ 0 h 3789494"/>
              <a:gd name="connsiteX2" fmla="*/ 3232901 w 3232901"/>
              <a:gd name="connsiteY2" fmla="*/ 0 h 3789494"/>
              <a:gd name="connsiteX3" fmla="*/ 3232901 w 3232901"/>
              <a:gd name="connsiteY3" fmla="*/ 3239284 h 3789494"/>
              <a:gd name="connsiteX4" fmla="*/ 2701872 w 3232901"/>
              <a:gd name="connsiteY4" fmla="*/ 3770313 h 3789494"/>
              <a:gd name="connsiteX5" fmla="*/ 665383 w 3232901"/>
              <a:gd name="connsiteY5" fmla="*/ 3782345 h 3789494"/>
              <a:gd name="connsiteX6" fmla="*/ 46788 w 3232901"/>
              <a:gd name="connsiteY6" fmla="*/ 3144670 h 3789494"/>
              <a:gd name="connsiteX7" fmla="*/ 46788 w 3232901"/>
              <a:gd name="connsiteY7" fmla="*/ 531029 h 3789494"/>
              <a:gd name="connsiteX8" fmla="*/ 577817 w 3232901"/>
              <a:gd name="connsiteY8" fmla="*/ 0 h 3789494"/>
              <a:gd name="connsiteX0" fmla="*/ 576185 w 3231269"/>
              <a:gd name="connsiteY0" fmla="*/ 0 h 3780185"/>
              <a:gd name="connsiteX1" fmla="*/ 3231269 w 3231269"/>
              <a:gd name="connsiteY1" fmla="*/ 0 h 3780185"/>
              <a:gd name="connsiteX2" fmla="*/ 3231269 w 3231269"/>
              <a:gd name="connsiteY2" fmla="*/ 0 h 3780185"/>
              <a:gd name="connsiteX3" fmla="*/ 3231269 w 3231269"/>
              <a:gd name="connsiteY3" fmla="*/ 3239284 h 3780185"/>
              <a:gd name="connsiteX4" fmla="*/ 2700240 w 3231269"/>
              <a:gd name="connsiteY4" fmla="*/ 3770313 h 3780185"/>
              <a:gd name="connsiteX5" fmla="*/ 641690 w 3231269"/>
              <a:gd name="connsiteY5" fmla="*/ 3770313 h 3780185"/>
              <a:gd name="connsiteX6" fmla="*/ 45156 w 3231269"/>
              <a:gd name="connsiteY6" fmla="*/ 3144670 h 3780185"/>
              <a:gd name="connsiteX7" fmla="*/ 45156 w 3231269"/>
              <a:gd name="connsiteY7" fmla="*/ 531029 h 3780185"/>
              <a:gd name="connsiteX8" fmla="*/ 576185 w 3231269"/>
              <a:gd name="connsiteY8" fmla="*/ 0 h 3780185"/>
              <a:gd name="connsiteX0" fmla="*/ 576185 w 3231269"/>
              <a:gd name="connsiteY0" fmla="*/ 0 h 3770438"/>
              <a:gd name="connsiteX1" fmla="*/ 3231269 w 3231269"/>
              <a:gd name="connsiteY1" fmla="*/ 0 h 3770438"/>
              <a:gd name="connsiteX2" fmla="*/ 3231269 w 3231269"/>
              <a:gd name="connsiteY2" fmla="*/ 0 h 3770438"/>
              <a:gd name="connsiteX3" fmla="*/ 3231269 w 3231269"/>
              <a:gd name="connsiteY3" fmla="*/ 3239284 h 3770438"/>
              <a:gd name="connsiteX4" fmla="*/ 2700240 w 3231269"/>
              <a:gd name="connsiteY4" fmla="*/ 3770313 h 3770438"/>
              <a:gd name="connsiteX5" fmla="*/ 641690 w 3231269"/>
              <a:gd name="connsiteY5" fmla="*/ 3770313 h 3770438"/>
              <a:gd name="connsiteX6" fmla="*/ 45156 w 3231269"/>
              <a:gd name="connsiteY6" fmla="*/ 3144670 h 3770438"/>
              <a:gd name="connsiteX7" fmla="*/ 45156 w 3231269"/>
              <a:gd name="connsiteY7" fmla="*/ 531029 h 3770438"/>
              <a:gd name="connsiteX8" fmla="*/ 576185 w 3231269"/>
              <a:gd name="connsiteY8" fmla="*/ 0 h 3770438"/>
              <a:gd name="connsiteX0" fmla="*/ 576185 w 3231269"/>
              <a:gd name="connsiteY0" fmla="*/ 0 h 3770313"/>
              <a:gd name="connsiteX1" fmla="*/ 3231269 w 3231269"/>
              <a:gd name="connsiteY1" fmla="*/ 0 h 3770313"/>
              <a:gd name="connsiteX2" fmla="*/ 3231269 w 3231269"/>
              <a:gd name="connsiteY2" fmla="*/ 0 h 3770313"/>
              <a:gd name="connsiteX3" fmla="*/ 3231269 w 3231269"/>
              <a:gd name="connsiteY3" fmla="*/ 3239284 h 3770313"/>
              <a:gd name="connsiteX4" fmla="*/ 2700240 w 3231269"/>
              <a:gd name="connsiteY4" fmla="*/ 3770313 h 3770313"/>
              <a:gd name="connsiteX5" fmla="*/ 641690 w 3231269"/>
              <a:gd name="connsiteY5" fmla="*/ 3770313 h 3770313"/>
              <a:gd name="connsiteX6" fmla="*/ 45156 w 3231269"/>
              <a:gd name="connsiteY6" fmla="*/ 3144670 h 3770313"/>
              <a:gd name="connsiteX7" fmla="*/ 45156 w 3231269"/>
              <a:gd name="connsiteY7" fmla="*/ 531029 h 3770313"/>
              <a:gd name="connsiteX8" fmla="*/ 576185 w 3231269"/>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236110 h 3770313"/>
              <a:gd name="connsiteX7" fmla="*/ 6062 w 3192175"/>
              <a:gd name="connsiteY7" fmla="*/ 531029 h 3770313"/>
              <a:gd name="connsiteX8" fmla="*/ 537091 w 3192175"/>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1579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46270 h 3770313"/>
              <a:gd name="connsiteX7" fmla="*/ 6061 w 3192174"/>
              <a:gd name="connsiteY7" fmla="*/ 531029 h 3770313"/>
              <a:gd name="connsiteX8" fmla="*/ 537090 w 3192174"/>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3611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98922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8501" h="3770313">
                <a:moveTo>
                  <a:pt x="533417" y="0"/>
                </a:moveTo>
                <a:lnTo>
                  <a:pt x="3188501" y="0"/>
                </a:lnTo>
                <a:lnTo>
                  <a:pt x="3188501" y="0"/>
                </a:lnTo>
                <a:lnTo>
                  <a:pt x="3188501" y="3239284"/>
                </a:lnTo>
                <a:cubicBezTo>
                  <a:pt x="3188501" y="3532563"/>
                  <a:pt x="2950751" y="3770313"/>
                  <a:pt x="2657472" y="3770313"/>
                </a:cubicBezTo>
                <a:lnTo>
                  <a:pt x="552348" y="3770313"/>
                </a:lnTo>
                <a:cubicBezTo>
                  <a:pt x="224783" y="3762293"/>
                  <a:pt x="13564" y="3626265"/>
                  <a:pt x="2388" y="3215790"/>
                </a:cubicBezTo>
                <a:cubicBezTo>
                  <a:pt x="527" y="2784995"/>
                  <a:pt x="-1896" y="1207540"/>
                  <a:pt x="2388" y="531029"/>
                </a:cubicBezTo>
                <a:cubicBezTo>
                  <a:pt x="2388" y="237750"/>
                  <a:pt x="240138" y="0"/>
                  <a:pt x="533417" y="0"/>
                </a:cubicBezTo>
                <a:close/>
              </a:path>
            </a:pathLst>
          </a:custGeom>
          <a:ln w="12700">
            <a:solidFill>
              <a:schemeClr val="accent1"/>
            </a:solidFill>
          </a:ln>
        </p:spPr>
        <p:txBody>
          <a:bodyPr lIns="274320" tIns="274320" rIns="27432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7152C201-1711-C240-45F2-38675E0B996B}"/>
              </a:ext>
            </a:extLst>
          </p:cNvPr>
          <p:cNvSpPr>
            <a:spLocks noGrp="1"/>
          </p:cNvSpPr>
          <p:nvPr>
            <p:ph sz="quarter" idx="19"/>
          </p:nvPr>
        </p:nvSpPr>
        <p:spPr>
          <a:xfrm>
            <a:off x="4352008" y="1828800"/>
            <a:ext cx="3477832" cy="3770313"/>
          </a:xfrm>
          <a:custGeom>
            <a:avLst/>
            <a:gdLst>
              <a:gd name="connsiteX0" fmla="*/ 531029 w 3186113"/>
              <a:gd name="connsiteY0" fmla="*/ 0 h 3770313"/>
              <a:gd name="connsiteX1" fmla="*/ 3186113 w 3186113"/>
              <a:gd name="connsiteY1" fmla="*/ 0 h 3770313"/>
              <a:gd name="connsiteX2" fmla="*/ 3186113 w 3186113"/>
              <a:gd name="connsiteY2" fmla="*/ 0 h 3770313"/>
              <a:gd name="connsiteX3" fmla="*/ 3186113 w 3186113"/>
              <a:gd name="connsiteY3" fmla="*/ 3239284 h 3770313"/>
              <a:gd name="connsiteX4" fmla="*/ 2655084 w 3186113"/>
              <a:gd name="connsiteY4" fmla="*/ 3770313 h 3770313"/>
              <a:gd name="connsiteX5" fmla="*/ 0 w 3186113"/>
              <a:gd name="connsiteY5" fmla="*/ 3770313 h 3770313"/>
              <a:gd name="connsiteX6" fmla="*/ 0 w 3186113"/>
              <a:gd name="connsiteY6" fmla="*/ 3770313 h 3770313"/>
              <a:gd name="connsiteX7" fmla="*/ 0 w 3186113"/>
              <a:gd name="connsiteY7" fmla="*/ 531029 h 3770313"/>
              <a:gd name="connsiteX8" fmla="*/ 531029 w 3186113"/>
              <a:gd name="connsiteY8" fmla="*/ 0 h 3770313"/>
              <a:gd name="connsiteX0" fmla="*/ 570364 w 3225448"/>
              <a:gd name="connsiteY0" fmla="*/ 0 h 3770313"/>
              <a:gd name="connsiteX1" fmla="*/ 3225448 w 3225448"/>
              <a:gd name="connsiteY1" fmla="*/ 0 h 3770313"/>
              <a:gd name="connsiteX2" fmla="*/ 3225448 w 3225448"/>
              <a:gd name="connsiteY2" fmla="*/ 0 h 3770313"/>
              <a:gd name="connsiteX3" fmla="*/ 3225448 w 3225448"/>
              <a:gd name="connsiteY3" fmla="*/ 3239284 h 3770313"/>
              <a:gd name="connsiteX4" fmla="*/ 2694419 w 3225448"/>
              <a:gd name="connsiteY4" fmla="*/ 3770313 h 3770313"/>
              <a:gd name="connsiteX5" fmla="*/ 39335 w 3225448"/>
              <a:gd name="connsiteY5" fmla="*/ 3770313 h 3770313"/>
              <a:gd name="connsiteX6" fmla="*/ 39335 w 3225448"/>
              <a:gd name="connsiteY6" fmla="*/ 3770313 h 3770313"/>
              <a:gd name="connsiteX7" fmla="*/ 39335 w 3225448"/>
              <a:gd name="connsiteY7" fmla="*/ 531029 h 3770313"/>
              <a:gd name="connsiteX8" fmla="*/ 570364 w 3225448"/>
              <a:gd name="connsiteY8" fmla="*/ 0 h 3770313"/>
              <a:gd name="connsiteX0" fmla="*/ 532933 w 3188017"/>
              <a:gd name="connsiteY0" fmla="*/ 0 h 3770313"/>
              <a:gd name="connsiteX1" fmla="*/ 3188017 w 3188017"/>
              <a:gd name="connsiteY1" fmla="*/ 0 h 3770313"/>
              <a:gd name="connsiteX2" fmla="*/ 3188017 w 3188017"/>
              <a:gd name="connsiteY2" fmla="*/ 0 h 3770313"/>
              <a:gd name="connsiteX3" fmla="*/ 3188017 w 3188017"/>
              <a:gd name="connsiteY3" fmla="*/ 3239284 h 3770313"/>
              <a:gd name="connsiteX4" fmla="*/ 2656988 w 3188017"/>
              <a:gd name="connsiteY4" fmla="*/ 3770313 h 3770313"/>
              <a:gd name="connsiteX5" fmla="*/ 1904 w 3188017"/>
              <a:gd name="connsiteY5" fmla="*/ 3770313 h 3770313"/>
              <a:gd name="connsiteX6" fmla="*/ 1904 w 3188017"/>
              <a:gd name="connsiteY6" fmla="*/ 3770313 h 3770313"/>
              <a:gd name="connsiteX7" fmla="*/ 1904 w 3188017"/>
              <a:gd name="connsiteY7" fmla="*/ 531029 h 3770313"/>
              <a:gd name="connsiteX8" fmla="*/ 532933 w 3188017"/>
              <a:gd name="connsiteY8" fmla="*/ 0 h 3770313"/>
              <a:gd name="connsiteX0" fmla="*/ 531091 w 3186175"/>
              <a:gd name="connsiteY0" fmla="*/ 0 h 3770313"/>
              <a:gd name="connsiteX1" fmla="*/ 3186175 w 3186175"/>
              <a:gd name="connsiteY1" fmla="*/ 0 h 3770313"/>
              <a:gd name="connsiteX2" fmla="*/ 3186175 w 3186175"/>
              <a:gd name="connsiteY2" fmla="*/ 0 h 3770313"/>
              <a:gd name="connsiteX3" fmla="*/ 3186175 w 3186175"/>
              <a:gd name="connsiteY3" fmla="*/ 3239284 h 3770313"/>
              <a:gd name="connsiteX4" fmla="*/ 2655146 w 3186175"/>
              <a:gd name="connsiteY4" fmla="*/ 3770313 h 3770313"/>
              <a:gd name="connsiteX5" fmla="*/ 62 w 3186175"/>
              <a:gd name="connsiteY5" fmla="*/ 3770313 h 3770313"/>
              <a:gd name="connsiteX6" fmla="*/ 216631 w 3186175"/>
              <a:gd name="connsiteY6" fmla="*/ 3662029 h 3770313"/>
              <a:gd name="connsiteX7" fmla="*/ 62 w 3186175"/>
              <a:gd name="connsiteY7" fmla="*/ 531029 h 3770313"/>
              <a:gd name="connsiteX8" fmla="*/ 531091 w 3186175"/>
              <a:gd name="connsiteY8" fmla="*/ 0 h 3770313"/>
              <a:gd name="connsiteX0" fmla="*/ 531469 w 3186553"/>
              <a:gd name="connsiteY0" fmla="*/ 0 h 3770313"/>
              <a:gd name="connsiteX1" fmla="*/ 3186553 w 3186553"/>
              <a:gd name="connsiteY1" fmla="*/ 0 h 3770313"/>
              <a:gd name="connsiteX2" fmla="*/ 3186553 w 3186553"/>
              <a:gd name="connsiteY2" fmla="*/ 0 h 3770313"/>
              <a:gd name="connsiteX3" fmla="*/ 3186553 w 3186553"/>
              <a:gd name="connsiteY3" fmla="*/ 3239284 h 3770313"/>
              <a:gd name="connsiteX4" fmla="*/ 2655524 w 3186553"/>
              <a:gd name="connsiteY4" fmla="*/ 3770313 h 3770313"/>
              <a:gd name="connsiteX5" fmla="*/ 440 w 3186553"/>
              <a:gd name="connsiteY5" fmla="*/ 3770313 h 3770313"/>
              <a:gd name="connsiteX6" fmla="*/ 24504 w 3186553"/>
              <a:gd name="connsiteY6" fmla="*/ 3433429 h 3770313"/>
              <a:gd name="connsiteX7" fmla="*/ 440 w 3186553"/>
              <a:gd name="connsiteY7" fmla="*/ 531029 h 3770313"/>
              <a:gd name="connsiteX8" fmla="*/ 531469 w 3186553"/>
              <a:gd name="connsiteY8" fmla="*/ 0 h 3770313"/>
              <a:gd name="connsiteX0" fmla="*/ 574782 w 3229866"/>
              <a:gd name="connsiteY0" fmla="*/ 0 h 3770313"/>
              <a:gd name="connsiteX1" fmla="*/ 3229866 w 3229866"/>
              <a:gd name="connsiteY1" fmla="*/ 0 h 3770313"/>
              <a:gd name="connsiteX2" fmla="*/ 3229866 w 3229866"/>
              <a:gd name="connsiteY2" fmla="*/ 0 h 3770313"/>
              <a:gd name="connsiteX3" fmla="*/ 3229866 w 3229866"/>
              <a:gd name="connsiteY3" fmla="*/ 3239284 h 3770313"/>
              <a:gd name="connsiteX4" fmla="*/ 2698837 w 3229866"/>
              <a:gd name="connsiteY4" fmla="*/ 3770313 h 3770313"/>
              <a:gd name="connsiteX5" fmla="*/ 849868 w 3229866"/>
              <a:gd name="connsiteY5" fmla="*/ 3770313 h 3770313"/>
              <a:gd name="connsiteX6" fmla="*/ 67817 w 3229866"/>
              <a:gd name="connsiteY6" fmla="*/ 3433429 h 3770313"/>
              <a:gd name="connsiteX7" fmla="*/ 43753 w 3229866"/>
              <a:gd name="connsiteY7" fmla="*/ 531029 h 3770313"/>
              <a:gd name="connsiteX8" fmla="*/ 574782 w 3229866"/>
              <a:gd name="connsiteY8" fmla="*/ 0 h 3770313"/>
              <a:gd name="connsiteX0" fmla="*/ 531801 w 3186885"/>
              <a:gd name="connsiteY0" fmla="*/ 0 h 3771240"/>
              <a:gd name="connsiteX1" fmla="*/ 3186885 w 3186885"/>
              <a:gd name="connsiteY1" fmla="*/ 0 h 3771240"/>
              <a:gd name="connsiteX2" fmla="*/ 3186885 w 3186885"/>
              <a:gd name="connsiteY2" fmla="*/ 0 h 3771240"/>
              <a:gd name="connsiteX3" fmla="*/ 3186885 w 3186885"/>
              <a:gd name="connsiteY3" fmla="*/ 3239284 h 3771240"/>
              <a:gd name="connsiteX4" fmla="*/ 2655856 w 3186885"/>
              <a:gd name="connsiteY4" fmla="*/ 3770313 h 3771240"/>
              <a:gd name="connsiteX5" fmla="*/ 806887 w 3186885"/>
              <a:gd name="connsiteY5" fmla="*/ 3770313 h 3771240"/>
              <a:gd name="connsiteX6" fmla="*/ 24836 w 3186885"/>
              <a:gd name="connsiteY6" fmla="*/ 3433429 h 3771240"/>
              <a:gd name="connsiteX7" fmla="*/ 772 w 3186885"/>
              <a:gd name="connsiteY7" fmla="*/ 531029 h 3771240"/>
              <a:gd name="connsiteX8" fmla="*/ 531801 w 3186885"/>
              <a:gd name="connsiteY8" fmla="*/ 0 h 3771240"/>
              <a:gd name="connsiteX0" fmla="*/ 538332 w 3193416"/>
              <a:gd name="connsiteY0" fmla="*/ 0 h 3771240"/>
              <a:gd name="connsiteX1" fmla="*/ 3193416 w 3193416"/>
              <a:gd name="connsiteY1" fmla="*/ 0 h 3771240"/>
              <a:gd name="connsiteX2" fmla="*/ 3193416 w 3193416"/>
              <a:gd name="connsiteY2" fmla="*/ 0 h 3771240"/>
              <a:gd name="connsiteX3" fmla="*/ 3193416 w 3193416"/>
              <a:gd name="connsiteY3" fmla="*/ 3239284 h 3771240"/>
              <a:gd name="connsiteX4" fmla="*/ 2662387 w 3193416"/>
              <a:gd name="connsiteY4" fmla="*/ 3770313 h 3771240"/>
              <a:gd name="connsiteX5" fmla="*/ 813418 w 3193416"/>
              <a:gd name="connsiteY5" fmla="*/ 3770313 h 3771240"/>
              <a:gd name="connsiteX6" fmla="*/ 7303 w 3193416"/>
              <a:gd name="connsiteY6" fmla="*/ 3433429 h 3771240"/>
              <a:gd name="connsiteX7" fmla="*/ 7303 w 3193416"/>
              <a:gd name="connsiteY7" fmla="*/ 531029 h 3771240"/>
              <a:gd name="connsiteX8" fmla="*/ 538332 w 3193416"/>
              <a:gd name="connsiteY8" fmla="*/ 0 h 3771240"/>
              <a:gd name="connsiteX0" fmla="*/ 538332 w 3193416"/>
              <a:gd name="connsiteY0" fmla="*/ 0 h 3799246"/>
              <a:gd name="connsiteX1" fmla="*/ 3193416 w 3193416"/>
              <a:gd name="connsiteY1" fmla="*/ 0 h 3799246"/>
              <a:gd name="connsiteX2" fmla="*/ 3193416 w 3193416"/>
              <a:gd name="connsiteY2" fmla="*/ 0 h 3799246"/>
              <a:gd name="connsiteX3" fmla="*/ 3193416 w 3193416"/>
              <a:gd name="connsiteY3" fmla="*/ 3239284 h 3799246"/>
              <a:gd name="connsiteX4" fmla="*/ 2662387 w 3193416"/>
              <a:gd name="connsiteY4" fmla="*/ 3770313 h 3799246"/>
              <a:gd name="connsiteX5" fmla="*/ 813418 w 3193416"/>
              <a:gd name="connsiteY5" fmla="*/ 3770313 h 3799246"/>
              <a:gd name="connsiteX6" fmla="*/ 7303 w 3193416"/>
              <a:gd name="connsiteY6" fmla="*/ 3433429 h 3799246"/>
              <a:gd name="connsiteX7" fmla="*/ 7303 w 3193416"/>
              <a:gd name="connsiteY7" fmla="*/ 531029 h 3799246"/>
              <a:gd name="connsiteX8" fmla="*/ 538332 w 3193416"/>
              <a:gd name="connsiteY8" fmla="*/ 0 h 3799246"/>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5224"/>
              <a:gd name="connsiteX1" fmla="*/ 3188545 w 3188545"/>
              <a:gd name="connsiteY1" fmla="*/ 0 h 3775224"/>
              <a:gd name="connsiteX2" fmla="*/ 3188545 w 3188545"/>
              <a:gd name="connsiteY2" fmla="*/ 0 h 3775224"/>
              <a:gd name="connsiteX3" fmla="*/ 3188545 w 3188545"/>
              <a:gd name="connsiteY3" fmla="*/ 3239284 h 3775224"/>
              <a:gd name="connsiteX4" fmla="*/ 2657516 w 3188545"/>
              <a:gd name="connsiteY4" fmla="*/ 3770313 h 3775224"/>
              <a:gd name="connsiteX5" fmla="*/ 808547 w 3188545"/>
              <a:gd name="connsiteY5" fmla="*/ 3770313 h 3775224"/>
              <a:gd name="connsiteX6" fmla="*/ 2432 w 3188545"/>
              <a:gd name="connsiteY6" fmla="*/ 3433429 h 3775224"/>
              <a:gd name="connsiteX7" fmla="*/ 2432 w 3188545"/>
              <a:gd name="connsiteY7" fmla="*/ 531029 h 3775224"/>
              <a:gd name="connsiteX8" fmla="*/ 533461 w 3188545"/>
              <a:gd name="connsiteY8" fmla="*/ 0 h 3775224"/>
              <a:gd name="connsiteX0" fmla="*/ 533461 w 3188545"/>
              <a:gd name="connsiteY0" fmla="*/ 0 h 3770609"/>
              <a:gd name="connsiteX1" fmla="*/ 3188545 w 3188545"/>
              <a:gd name="connsiteY1" fmla="*/ 0 h 3770609"/>
              <a:gd name="connsiteX2" fmla="*/ 3188545 w 3188545"/>
              <a:gd name="connsiteY2" fmla="*/ 0 h 3770609"/>
              <a:gd name="connsiteX3" fmla="*/ 3188545 w 3188545"/>
              <a:gd name="connsiteY3" fmla="*/ 3239284 h 3770609"/>
              <a:gd name="connsiteX4" fmla="*/ 2657516 w 3188545"/>
              <a:gd name="connsiteY4" fmla="*/ 3770313 h 3770609"/>
              <a:gd name="connsiteX5" fmla="*/ 808547 w 3188545"/>
              <a:gd name="connsiteY5" fmla="*/ 3770313 h 3770609"/>
              <a:gd name="connsiteX6" fmla="*/ 2432 w 3188545"/>
              <a:gd name="connsiteY6" fmla="*/ 3240923 h 3770609"/>
              <a:gd name="connsiteX7" fmla="*/ 2432 w 3188545"/>
              <a:gd name="connsiteY7" fmla="*/ 531029 h 3770609"/>
              <a:gd name="connsiteX8" fmla="*/ 533461 w 3188545"/>
              <a:gd name="connsiteY8" fmla="*/ 0 h 3770609"/>
              <a:gd name="connsiteX0" fmla="*/ 533461 w 3188545"/>
              <a:gd name="connsiteY0" fmla="*/ 0 h 3772044"/>
              <a:gd name="connsiteX1" fmla="*/ 3188545 w 3188545"/>
              <a:gd name="connsiteY1" fmla="*/ 0 h 3772044"/>
              <a:gd name="connsiteX2" fmla="*/ 3188545 w 3188545"/>
              <a:gd name="connsiteY2" fmla="*/ 0 h 3772044"/>
              <a:gd name="connsiteX3" fmla="*/ 3188545 w 3188545"/>
              <a:gd name="connsiteY3" fmla="*/ 3239284 h 3772044"/>
              <a:gd name="connsiteX4" fmla="*/ 2657516 w 3188545"/>
              <a:gd name="connsiteY4" fmla="*/ 3770313 h 3772044"/>
              <a:gd name="connsiteX5" fmla="*/ 808547 w 3188545"/>
              <a:gd name="connsiteY5" fmla="*/ 3770313 h 3772044"/>
              <a:gd name="connsiteX6" fmla="*/ 2432 w 3188545"/>
              <a:gd name="connsiteY6" fmla="*/ 3240923 h 3772044"/>
              <a:gd name="connsiteX7" fmla="*/ 2432 w 3188545"/>
              <a:gd name="connsiteY7" fmla="*/ 531029 h 3772044"/>
              <a:gd name="connsiteX8" fmla="*/ 533461 w 3188545"/>
              <a:gd name="connsiteY8" fmla="*/ 0 h 3772044"/>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144670 h 3770313"/>
              <a:gd name="connsiteX7" fmla="*/ 2432 w 3188545"/>
              <a:gd name="connsiteY7" fmla="*/ 531029 h 3770313"/>
              <a:gd name="connsiteX8" fmla="*/ 533461 w 3188545"/>
              <a:gd name="connsiteY8" fmla="*/ 0 h 3770313"/>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75367 w 3230451"/>
              <a:gd name="connsiteY0" fmla="*/ 0 h 3806766"/>
              <a:gd name="connsiteX1" fmla="*/ 3230451 w 3230451"/>
              <a:gd name="connsiteY1" fmla="*/ 0 h 3806766"/>
              <a:gd name="connsiteX2" fmla="*/ 3230451 w 3230451"/>
              <a:gd name="connsiteY2" fmla="*/ 0 h 3806766"/>
              <a:gd name="connsiteX3" fmla="*/ 3230451 w 3230451"/>
              <a:gd name="connsiteY3" fmla="*/ 3239284 h 3806766"/>
              <a:gd name="connsiteX4" fmla="*/ 2699422 w 3230451"/>
              <a:gd name="connsiteY4" fmla="*/ 3770313 h 3806766"/>
              <a:gd name="connsiteX5" fmla="*/ 629840 w 3230451"/>
              <a:gd name="connsiteY5" fmla="*/ 3806408 h 3806766"/>
              <a:gd name="connsiteX6" fmla="*/ 44338 w 3230451"/>
              <a:gd name="connsiteY6" fmla="*/ 3144670 h 3806766"/>
              <a:gd name="connsiteX7" fmla="*/ 44338 w 3230451"/>
              <a:gd name="connsiteY7" fmla="*/ 531029 h 3806766"/>
              <a:gd name="connsiteX8" fmla="*/ 575367 w 3230451"/>
              <a:gd name="connsiteY8" fmla="*/ 0 h 3806766"/>
              <a:gd name="connsiteX0" fmla="*/ 541112 w 3196196"/>
              <a:gd name="connsiteY0" fmla="*/ 0 h 3806713"/>
              <a:gd name="connsiteX1" fmla="*/ 3196196 w 3196196"/>
              <a:gd name="connsiteY1" fmla="*/ 0 h 3806713"/>
              <a:gd name="connsiteX2" fmla="*/ 3196196 w 3196196"/>
              <a:gd name="connsiteY2" fmla="*/ 0 h 3806713"/>
              <a:gd name="connsiteX3" fmla="*/ 3196196 w 3196196"/>
              <a:gd name="connsiteY3" fmla="*/ 3239284 h 3806713"/>
              <a:gd name="connsiteX4" fmla="*/ 2665167 w 3196196"/>
              <a:gd name="connsiteY4" fmla="*/ 3770313 h 3806713"/>
              <a:gd name="connsiteX5" fmla="*/ 595585 w 3196196"/>
              <a:gd name="connsiteY5" fmla="*/ 3806408 h 3806713"/>
              <a:gd name="connsiteX6" fmla="*/ 10083 w 3196196"/>
              <a:gd name="connsiteY6" fmla="*/ 3144670 h 3806713"/>
              <a:gd name="connsiteX7" fmla="*/ 10083 w 3196196"/>
              <a:gd name="connsiteY7" fmla="*/ 531029 h 3806713"/>
              <a:gd name="connsiteX8" fmla="*/ 541112 w 3196196"/>
              <a:gd name="connsiteY8" fmla="*/ 0 h 3806713"/>
              <a:gd name="connsiteX0" fmla="*/ 532609 w 3187693"/>
              <a:gd name="connsiteY0" fmla="*/ 0 h 3806885"/>
              <a:gd name="connsiteX1" fmla="*/ 3187693 w 3187693"/>
              <a:gd name="connsiteY1" fmla="*/ 0 h 3806885"/>
              <a:gd name="connsiteX2" fmla="*/ 3187693 w 3187693"/>
              <a:gd name="connsiteY2" fmla="*/ 0 h 3806885"/>
              <a:gd name="connsiteX3" fmla="*/ 3187693 w 3187693"/>
              <a:gd name="connsiteY3" fmla="*/ 3239284 h 3806885"/>
              <a:gd name="connsiteX4" fmla="*/ 2656664 w 3187693"/>
              <a:gd name="connsiteY4" fmla="*/ 3770313 h 3806885"/>
              <a:gd name="connsiteX5" fmla="*/ 587082 w 3187693"/>
              <a:gd name="connsiteY5" fmla="*/ 3806408 h 3806885"/>
              <a:gd name="connsiteX6" fmla="*/ 1580 w 3187693"/>
              <a:gd name="connsiteY6" fmla="*/ 3144670 h 3806885"/>
              <a:gd name="connsiteX7" fmla="*/ 1580 w 3187693"/>
              <a:gd name="connsiteY7" fmla="*/ 531029 h 3806885"/>
              <a:gd name="connsiteX8" fmla="*/ 532609 w 3187693"/>
              <a:gd name="connsiteY8" fmla="*/ 0 h 3806885"/>
              <a:gd name="connsiteX0" fmla="*/ 532609 w 3187693"/>
              <a:gd name="connsiteY0" fmla="*/ 0 h 3806408"/>
              <a:gd name="connsiteX1" fmla="*/ 3187693 w 3187693"/>
              <a:gd name="connsiteY1" fmla="*/ 0 h 3806408"/>
              <a:gd name="connsiteX2" fmla="*/ 3187693 w 3187693"/>
              <a:gd name="connsiteY2" fmla="*/ 0 h 3806408"/>
              <a:gd name="connsiteX3" fmla="*/ 3187693 w 3187693"/>
              <a:gd name="connsiteY3" fmla="*/ 3239284 h 3806408"/>
              <a:gd name="connsiteX4" fmla="*/ 2656664 w 3187693"/>
              <a:gd name="connsiteY4" fmla="*/ 3770313 h 3806408"/>
              <a:gd name="connsiteX5" fmla="*/ 587082 w 3187693"/>
              <a:gd name="connsiteY5" fmla="*/ 3806408 h 3806408"/>
              <a:gd name="connsiteX6" fmla="*/ 1580 w 3187693"/>
              <a:gd name="connsiteY6" fmla="*/ 3144670 h 3806408"/>
              <a:gd name="connsiteX7" fmla="*/ 1580 w 3187693"/>
              <a:gd name="connsiteY7" fmla="*/ 531029 h 3806408"/>
              <a:gd name="connsiteX8" fmla="*/ 532609 w 3187693"/>
              <a:gd name="connsiteY8" fmla="*/ 0 h 3806408"/>
              <a:gd name="connsiteX0" fmla="*/ 579451 w 3234535"/>
              <a:gd name="connsiteY0" fmla="*/ 0 h 3806408"/>
              <a:gd name="connsiteX1" fmla="*/ 3234535 w 3234535"/>
              <a:gd name="connsiteY1" fmla="*/ 0 h 3806408"/>
              <a:gd name="connsiteX2" fmla="*/ 3234535 w 3234535"/>
              <a:gd name="connsiteY2" fmla="*/ 0 h 3806408"/>
              <a:gd name="connsiteX3" fmla="*/ 3234535 w 3234535"/>
              <a:gd name="connsiteY3" fmla="*/ 3239284 h 3806408"/>
              <a:gd name="connsiteX4" fmla="*/ 2703506 w 3234535"/>
              <a:gd name="connsiteY4" fmla="*/ 3770313 h 3806408"/>
              <a:gd name="connsiteX5" fmla="*/ 689078 w 3234535"/>
              <a:gd name="connsiteY5" fmla="*/ 3806408 h 3806408"/>
              <a:gd name="connsiteX6" fmla="*/ 48422 w 3234535"/>
              <a:gd name="connsiteY6" fmla="*/ 3144670 h 3806408"/>
              <a:gd name="connsiteX7" fmla="*/ 48422 w 3234535"/>
              <a:gd name="connsiteY7" fmla="*/ 531029 h 3806408"/>
              <a:gd name="connsiteX8" fmla="*/ 579451 w 3234535"/>
              <a:gd name="connsiteY8" fmla="*/ 0 h 3806408"/>
              <a:gd name="connsiteX0" fmla="*/ 540302 w 3195386"/>
              <a:gd name="connsiteY0" fmla="*/ 0 h 3806408"/>
              <a:gd name="connsiteX1" fmla="*/ 3195386 w 3195386"/>
              <a:gd name="connsiteY1" fmla="*/ 0 h 3806408"/>
              <a:gd name="connsiteX2" fmla="*/ 3195386 w 3195386"/>
              <a:gd name="connsiteY2" fmla="*/ 0 h 3806408"/>
              <a:gd name="connsiteX3" fmla="*/ 3195386 w 3195386"/>
              <a:gd name="connsiteY3" fmla="*/ 3239284 h 3806408"/>
              <a:gd name="connsiteX4" fmla="*/ 2664357 w 3195386"/>
              <a:gd name="connsiteY4" fmla="*/ 3770313 h 3806408"/>
              <a:gd name="connsiteX5" fmla="*/ 649929 w 3195386"/>
              <a:gd name="connsiteY5" fmla="*/ 3806408 h 3806408"/>
              <a:gd name="connsiteX6" fmla="*/ 9273 w 3195386"/>
              <a:gd name="connsiteY6" fmla="*/ 3144670 h 3806408"/>
              <a:gd name="connsiteX7" fmla="*/ 9273 w 3195386"/>
              <a:gd name="connsiteY7" fmla="*/ 531029 h 3806408"/>
              <a:gd name="connsiteX8" fmla="*/ 540302 w 3195386"/>
              <a:gd name="connsiteY8" fmla="*/ 0 h 3806408"/>
              <a:gd name="connsiteX0" fmla="*/ 535528 w 3190612"/>
              <a:gd name="connsiteY0" fmla="*/ 0 h 3806408"/>
              <a:gd name="connsiteX1" fmla="*/ 3190612 w 3190612"/>
              <a:gd name="connsiteY1" fmla="*/ 0 h 3806408"/>
              <a:gd name="connsiteX2" fmla="*/ 3190612 w 3190612"/>
              <a:gd name="connsiteY2" fmla="*/ 0 h 3806408"/>
              <a:gd name="connsiteX3" fmla="*/ 3190612 w 3190612"/>
              <a:gd name="connsiteY3" fmla="*/ 3239284 h 3806408"/>
              <a:gd name="connsiteX4" fmla="*/ 2659583 w 3190612"/>
              <a:gd name="connsiteY4" fmla="*/ 3770313 h 3806408"/>
              <a:gd name="connsiteX5" fmla="*/ 645155 w 3190612"/>
              <a:gd name="connsiteY5" fmla="*/ 3806408 h 3806408"/>
              <a:gd name="connsiteX6" fmla="*/ 4499 w 3190612"/>
              <a:gd name="connsiteY6" fmla="*/ 3144670 h 3806408"/>
              <a:gd name="connsiteX7" fmla="*/ 4499 w 3190612"/>
              <a:gd name="connsiteY7" fmla="*/ 531029 h 3806408"/>
              <a:gd name="connsiteX8" fmla="*/ 535528 w 3190612"/>
              <a:gd name="connsiteY8" fmla="*/ 0 h 3806408"/>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9494"/>
              <a:gd name="connsiteX1" fmla="*/ 3232901 w 3232901"/>
              <a:gd name="connsiteY1" fmla="*/ 0 h 3789494"/>
              <a:gd name="connsiteX2" fmla="*/ 3232901 w 3232901"/>
              <a:gd name="connsiteY2" fmla="*/ 0 h 3789494"/>
              <a:gd name="connsiteX3" fmla="*/ 3232901 w 3232901"/>
              <a:gd name="connsiteY3" fmla="*/ 3239284 h 3789494"/>
              <a:gd name="connsiteX4" fmla="*/ 2701872 w 3232901"/>
              <a:gd name="connsiteY4" fmla="*/ 3770313 h 3789494"/>
              <a:gd name="connsiteX5" fmla="*/ 665383 w 3232901"/>
              <a:gd name="connsiteY5" fmla="*/ 3782345 h 3789494"/>
              <a:gd name="connsiteX6" fmla="*/ 46788 w 3232901"/>
              <a:gd name="connsiteY6" fmla="*/ 3144670 h 3789494"/>
              <a:gd name="connsiteX7" fmla="*/ 46788 w 3232901"/>
              <a:gd name="connsiteY7" fmla="*/ 531029 h 3789494"/>
              <a:gd name="connsiteX8" fmla="*/ 577817 w 3232901"/>
              <a:gd name="connsiteY8" fmla="*/ 0 h 3789494"/>
              <a:gd name="connsiteX0" fmla="*/ 576185 w 3231269"/>
              <a:gd name="connsiteY0" fmla="*/ 0 h 3780185"/>
              <a:gd name="connsiteX1" fmla="*/ 3231269 w 3231269"/>
              <a:gd name="connsiteY1" fmla="*/ 0 h 3780185"/>
              <a:gd name="connsiteX2" fmla="*/ 3231269 w 3231269"/>
              <a:gd name="connsiteY2" fmla="*/ 0 h 3780185"/>
              <a:gd name="connsiteX3" fmla="*/ 3231269 w 3231269"/>
              <a:gd name="connsiteY3" fmla="*/ 3239284 h 3780185"/>
              <a:gd name="connsiteX4" fmla="*/ 2700240 w 3231269"/>
              <a:gd name="connsiteY4" fmla="*/ 3770313 h 3780185"/>
              <a:gd name="connsiteX5" fmla="*/ 641690 w 3231269"/>
              <a:gd name="connsiteY5" fmla="*/ 3770313 h 3780185"/>
              <a:gd name="connsiteX6" fmla="*/ 45156 w 3231269"/>
              <a:gd name="connsiteY6" fmla="*/ 3144670 h 3780185"/>
              <a:gd name="connsiteX7" fmla="*/ 45156 w 3231269"/>
              <a:gd name="connsiteY7" fmla="*/ 531029 h 3780185"/>
              <a:gd name="connsiteX8" fmla="*/ 576185 w 3231269"/>
              <a:gd name="connsiteY8" fmla="*/ 0 h 3780185"/>
              <a:gd name="connsiteX0" fmla="*/ 576185 w 3231269"/>
              <a:gd name="connsiteY0" fmla="*/ 0 h 3770438"/>
              <a:gd name="connsiteX1" fmla="*/ 3231269 w 3231269"/>
              <a:gd name="connsiteY1" fmla="*/ 0 h 3770438"/>
              <a:gd name="connsiteX2" fmla="*/ 3231269 w 3231269"/>
              <a:gd name="connsiteY2" fmla="*/ 0 h 3770438"/>
              <a:gd name="connsiteX3" fmla="*/ 3231269 w 3231269"/>
              <a:gd name="connsiteY3" fmla="*/ 3239284 h 3770438"/>
              <a:gd name="connsiteX4" fmla="*/ 2700240 w 3231269"/>
              <a:gd name="connsiteY4" fmla="*/ 3770313 h 3770438"/>
              <a:gd name="connsiteX5" fmla="*/ 641690 w 3231269"/>
              <a:gd name="connsiteY5" fmla="*/ 3770313 h 3770438"/>
              <a:gd name="connsiteX6" fmla="*/ 45156 w 3231269"/>
              <a:gd name="connsiteY6" fmla="*/ 3144670 h 3770438"/>
              <a:gd name="connsiteX7" fmla="*/ 45156 w 3231269"/>
              <a:gd name="connsiteY7" fmla="*/ 531029 h 3770438"/>
              <a:gd name="connsiteX8" fmla="*/ 576185 w 3231269"/>
              <a:gd name="connsiteY8" fmla="*/ 0 h 3770438"/>
              <a:gd name="connsiteX0" fmla="*/ 576185 w 3231269"/>
              <a:gd name="connsiteY0" fmla="*/ 0 h 3770313"/>
              <a:gd name="connsiteX1" fmla="*/ 3231269 w 3231269"/>
              <a:gd name="connsiteY1" fmla="*/ 0 h 3770313"/>
              <a:gd name="connsiteX2" fmla="*/ 3231269 w 3231269"/>
              <a:gd name="connsiteY2" fmla="*/ 0 h 3770313"/>
              <a:gd name="connsiteX3" fmla="*/ 3231269 w 3231269"/>
              <a:gd name="connsiteY3" fmla="*/ 3239284 h 3770313"/>
              <a:gd name="connsiteX4" fmla="*/ 2700240 w 3231269"/>
              <a:gd name="connsiteY4" fmla="*/ 3770313 h 3770313"/>
              <a:gd name="connsiteX5" fmla="*/ 641690 w 3231269"/>
              <a:gd name="connsiteY5" fmla="*/ 3770313 h 3770313"/>
              <a:gd name="connsiteX6" fmla="*/ 45156 w 3231269"/>
              <a:gd name="connsiteY6" fmla="*/ 3144670 h 3770313"/>
              <a:gd name="connsiteX7" fmla="*/ 45156 w 3231269"/>
              <a:gd name="connsiteY7" fmla="*/ 531029 h 3770313"/>
              <a:gd name="connsiteX8" fmla="*/ 576185 w 3231269"/>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236110 h 3770313"/>
              <a:gd name="connsiteX7" fmla="*/ 6062 w 3192175"/>
              <a:gd name="connsiteY7" fmla="*/ 531029 h 3770313"/>
              <a:gd name="connsiteX8" fmla="*/ 537091 w 3192175"/>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1579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46270 h 3770313"/>
              <a:gd name="connsiteX7" fmla="*/ 6061 w 3192174"/>
              <a:gd name="connsiteY7" fmla="*/ 531029 h 3770313"/>
              <a:gd name="connsiteX8" fmla="*/ 537090 w 3192174"/>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3611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98922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8501" h="3770313">
                <a:moveTo>
                  <a:pt x="533417" y="0"/>
                </a:moveTo>
                <a:lnTo>
                  <a:pt x="3188501" y="0"/>
                </a:lnTo>
                <a:lnTo>
                  <a:pt x="3188501" y="0"/>
                </a:lnTo>
                <a:lnTo>
                  <a:pt x="3188501" y="3239284"/>
                </a:lnTo>
                <a:cubicBezTo>
                  <a:pt x="3188501" y="3532563"/>
                  <a:pt x="2950751" y="3770313"/>
                  <a:pt x="2657472" y="3770313"/>
                </a:cubicBezTo>
                <a:lnTo>
                  <a:pt x="552348" y="3770313"/>
                </a:lnTo>
                <a:cubicBezTo>
                  <a:pt x="224783" y="3762293"/>
                  <a:pt x="13564" y="3626265"/>
                  <a:pt x="2388" y="3215790"/>
                </a:cubicBezTo>
                <a:cubicBezTo>
                  <a:pt x="527" y="2784995"/>
                  <a:pt x="-1896" y="1207540"/>
                  <a:pt x="2388" y="531029"/>
                </a:cubicBezTo>
                <a:cubicBezTo>
                  <a:pt x="2388" y="237750"/>
                  <a:pt x="240138" y="0"/>
                  <a:pt x="533417" y="0"/>
                </a:cubicBezTo>
                <a:close/>
              </a:path>
            </a:pathLst>
          </a:custGeom>
          <a:ln w="12700">
            <a:solidFill>
              <a:schemeClr val="accent1"/>
            </a:solidFill>
          </a:ln>
        </p:spPr>
        <p:txBody>
          <a:bodyPr lIns="274320" tIns="274320" rIns="27432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a:extLst>
              <a:ext uri="{FF2B5EF4-FFF2-40B4-BE49-F238E27FC236}">
                <a16:creationId xmlns:a16="http://schemas.microsoft.com/office/drawing/2014/main" id="{DD5F5FD7-2B69-EAAF-CE3D-6651CF73319E}"/>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Tree>
    <p:extLst>
      <p:ext uri="{BB962C8B-B14F-4D97-AF65-F5344CB8AC3E}">
        <p14:creationId xmlns:p14="http://schemas.microsoft.com/office/powerpoint/2010/main" val="397993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Shapes-rectangular - log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8" y="274320"/>
            <a:ext cx="9269200" cy="590931"/>
          </a:xfrm>
        </p:spPr>
        <p:txBody>
          <a:bodyPr/>
          <a:lstStyle/>
          <a:p>
            <a:r>
              <a:rPr lang="en-US"/>
              <a:t>Click to edit Master title style</a:t>
            </a:r>
          </a:p>
        </p:txBody>
      </p:sp>
      <p:sp>
        <p:nvSpPr>
          <p:cNvPr id="11" name="Content Placeholder 6">
            <a:extLst>
              <a:ext uri="{FF2B5EF4-FFF2-40B4-BE49-F238E27FC236}">
                <a16:creationId xmlns:a16="http://schemas.microsoft.com/office/drawing/2014/main" id="{FDAC7A9C-8B8A-D909-35E3-DA3D17B79A1A}"/>
              </a:ext>
            </a:extLst>
          </p:cNvPr>
          <p:cNvSpPr>
            <a:spLocks noGrp="1"/>
          </p:cNvSpPr>
          <p:nvPr>
            <p:ph sz="quarter" idx="16" hasCustomPrompt="1"/>
          </p:nvPr>
        </p:nvSpPr>
        <p:spPr>
          <a:xfrm>
            <a:off x="409123" y="1828800"/>
            <a:ext cx="3477832" cy="3770313"/>
          </a:xfrm>
          <a:custGeom>
            <a:avLst/>
            <a:gdLst>
              <a:gd name="connsiteX0" fmla="*/ 531029 w 3186113"/>
              <a:gd name="connsiteY0" fmla="*/ 0 h 3770313"/>
              <a:gd name="connsiteX1" fmla="*/ 3186113 w 3186113"/>
              <a:gd name="connsiteY1" fmla="*/ 0 h 3770313"/>
              <a:gd name="connsiteX2" fmla="*/ 3186113 w 3186113"/>
              <a:gd name="connsiteY2" fmla="*/ 0 h 3770313"/>
              <a:gd name="connsiteX3" fmla="*/ 3186113 w 3186113"/>
              <a:gd name="connsiteY3" fmla="*/ 3239284 h 3770313"/>
              <a:gd name="connsiteX4" fmla="*/ 2655084 w 3186113"/>
              <a:gd name="connsiteY4" fmla="*/ 3770313 h 3770313"/>
              <a:gd name="connsiteX5" fmla="*/ 0 w 3186113"/>
              <a:gd name="connsiteY5" fmla="*/ 3770313 h 3770313"/>
              <a:gd name="connsiteX6" fmla="*/ 0 w 3186113"/>
              <a:gd name="connsiteY6" fmla="*/ 3770313 h 3770313"/>
              <a:gd name="connsiteX7" fmla="*/ 0 w 3186113"/>
              <a:gd name="connsiteY7" fmla="*/ 531029 h 3770313"/>
              <a:gd name="connsiteX8" fmla="*/ 531029 w 3186113"/>
              <a:gd name="connsiteY8" fmla="*/ 0 h 3770313"/>
              <a:gd name="connsiteX0" fmla="*/ 570364 w 3225448"/>
              <a:gd name="connsiteY0" fmla="*/ 0 h 3770313"/>
              <a:gd name="connsiteX1" fmla="*/ 3225448 w 3225448"/>
              <a:gd name="connsiteY1" fmla="*/ 0 h 3770313"/>
              <a:gd name="connsiteX2" fmla="*/ 3225448 w 3225448"/>
              <a:gd name="connsiteY2" fmla="*/ 0 h 3770313"/>
              <a:gd name="connsiteX3" fmla="*/ 3225448 w 3225448"/>
              <a:gd name="connsiteY3" fmla="*/ 3239284 h 3770313"/>
              <a:gd name="connsiteX4" fmla="*/ 2694419 w 3225448"/>
              <a:gd name="connsiteY4" fmla="*/ 3770313 h 3770313"/>
              <a:gd name="connsiteX5" fmla="*/ 39335 w 3225448"/>
              <a:gd name="connsiteY5" fmla="*/ 3770313 h 3770313"/>
              <a:gd name="connsiteX6" fmla="*/ 39335 w 3225448"/>
              <a:gd name="connsiteY6" fmla="*/ 3770313 h 3770313"/>
              <a:gd name="connsiteX7" fmla="*/ 39335 w 3225448"/>
              <a:gd name="connsiteY7" fmla="*/ 531029 h 3770313"/>
              <a:gd name="connsiteX8" fmla="*/ 570364 w 3225448"/>
              <a:gd name="connsiteY8" fmla="*/ 0 h 3770313"/>
              <a:gd name="connsiteX0" fmla="*/ 532933 w 3188017"/>
              <a:gd name="connsiteY0" fmla="*/ 0 h 3770313"/>
              <a:gd name="connsiteX1" fmla="*/ 3188017 w 3188017"/>
              <a:gd name="connsiteY1" fmla="*/ 0 h 3770313"/>
              <a:gd name="connsiteX2" fmla="*/ 3188017 w 3188017"/>
              <a:gd name="connsiteY2" fmla="*/ 0 h 3770313"/>
              <a:gd name="connsiteX3" fmla="*/ 3188017 w 3188017"/>
              <a:gd name="connsiteY3" fmla="*/ 3239284 h 3770313"/>
              <a:gd name="connsiteX4" fmla="*/ 2656988 w 3188017"/>
              <a:gd name="connsiteY4" fmla="*/ 3770313 h 3770313"/>
              <a:gd name="connsiteX5" fmla="*/ 1904 w 3188017"/>
              <a:gd name="connsiteY5" fmla="*/ 3770313 h 3770313"/>
              <a:gd name="connsiteX6" fmla="*/ 1904 w 3188017"/>
              <a:gd name="connsiteY6" fmla="*/ 3770313 h 3770313"/>
              <a:gd name="connsiteX7" fmla="*/ 1904 w 3188017"/>
              <a:gd name="connsiteY7" fmla="*/ 531029 h 3770313"/>
              <a:gd name="connsiteX8" fmla="*/ 532933 w 3188017"/>
              <a:gd name="connsiteY8" fmla="*/ 0 h 3770313"/>
              <a:gd name="connsiteX0" fmla="*/ 531091 w 3186175"/>
              <a:gd name="connsiteY0" fmla="*/ 0 h 3770313"/>
              <a:gd name="connsiteX1" fmla="*/ 3186175 w 3186175"/>
              <a:gd name="connsiteY1" fmla="*/ 0 h 3770313"/>
              <a:gd name="connsiteX2" fmla="*/ 3186175 w 3186175"/>
              <a:gd name="connsiteY2" fmla="*/ 0 h 3770313"/>
              <a:gd name="connsiteX3" fmla="*/ 3186175 w 3186175"/>
              <a:gd name="connsiteY3" fmla="*/ 3239284 h 3770313"/>
              <a:gd name="connsiteX4" fmla="*/ 2655146 w 3186175"/>
              <a:gd name="connsiteY4" fmla="*/ 3770313 h 3770313"/>
              <a:gd name="connsiteX5" fmla="*/ 62 w 3186175"/>
              <a:gd name="connsiteY5" fmla="*/ 3770313 h 3770313"/>
              <a:gd name="connsiteX6" fmla="*/ 216631 w 3186175"/>
              <a:gd name="connsiteY6" fmla="*/ 3662029 h 3770313"/>
              <a:gd name="connsiteX7" fmla="*/ 62 w 3186175"/>
              <a:gd name="connsiteY7" fmla="*/ 531029 h 3770313"/>
              <a:gd name="connsiteX8" fmla="*/ 531091 w 3186175"/>
              <a:gd name="connsiteY8" fmla="*/ 0 h 3770313"/>
              <a:gd name="connsiteX0" fmla="*/ 531469 w 3186553"/>
              <a:gd name="connsiteY0" fmla="*/ 0 h 3770313"/>
              <a:gd name="connsiteX1" fmla="*/ 3186553 w 3186553"/>
              <a:gd name="connsiteY1" fmla="*/ 0 h 3770313"/>
              <a:gd name="connsiteX2" fmla="*/ 3186553 w 3186553"/>
              <a:gd name="connsiteY2" fmla="*/ 0 h 3770313"/>
              <a:gd name="connsiteX3" fmla="*/ 3186553 w 3186553"/>
              <a:gd name="connsiteY3" fmla="*/ 3239284 h 3770313"/>
              <a:gd name="connsiteX4" fmla="*/ 2655524 w 3186553"/>
              <a:gd name="connsiteY4" fmla="*/ 3770313 h 3770313"/>
              <a:gd name="connsiteX5" fmla="*/ 440 w 3186553"/>
              <a:gd name="connsiteY5" fmla="*/ 3770313 h 3770313"/>
              <a:gd name="connsiteX6" fmla="*/ 24504 w 3186553"/>
              <a:gd name="connsiteY6" fmla="*/ 3433429 h 3770313"/>
              <a:gd name="connsiteX7" fmla="*/ 440 w 3186553"/>
              <a:gd name="connsiteY7" fmla="*/ 531029 h 3770313"/>
              <a:gd name="connsiteX8" fmla="*/ 531469 w 3186553"/>
              <a:gd name="connsiteY8" fmla="*/ 0 h 3770313"/>
              <a:gd name="connsiteX0" fmla="*/ 574782 w 3229866"/>
              <a:gd name="connsiteY0" fmla="*/ 0 h 3770313"/>
              <a:gd name="connsiteX1" fmla="*/ 3229866 w 3229866"/>
              <a:gd name="connsiteY1" fmla="*/ 0 h 3770313"/>
              <a:gd name="connsiteX2" fmla="*/ 3229866 w 3229866"/>
              <a:gd name="connsiteY2" fmla="*/ 0 h 3770313"/>
              <a:gd name="connsiteX3" fmla="*/ 3229866 w 3229866"/>
              <a:gd name="connsiteY3" fmla="*/ 3239284 h 3770313"/>
              <a:gd name="connsiteX4" fmla="*/ 2698837 w 3229866"/>
              <a:gd name="connsiteY4" fmla="*/ 3770313 h 3770313"/>
              <a:gd name="connsiteX5" fmla="*/ 849868 w 3229866"/>
              <a:gd name="connsiteY5" fmla="*/ 3770313 h 3770313"/>
              <a:gd name="connsiteX6" fmla="*/ 67817 w 3229866"/>
              <a:gd name="connsiteY6" fmla="*/ 3433429 h 3770313"/>
              <a:gd name="connsiteX7" fmla="*/ 43753 w 3229866"/>
              <a:gd name="connsiteY7" fmla="*/ 531029 h 3770313"/>
              <a:gd name="connsiteX8" fmla="*/ 574782 w 3229866"/>
              <a:gd name="connsiteY8" fmla="*/ 0 h 3770313"/>
              <a:gd name="connsiteX0" fmla="*/ 531801 w 3186885"/>
              <a:gd name="connsiteY0" fmla="*/ 0 h 3771240"/>
              <a:gd name="connsiteX1" fmla="*/ 3186885 w 3186885"/>
              <a:gd name="connsiteY1" fmla="*/ 0 h 3771240"/>
              <a:gd name="connsiteX2" fmla="*/ 3186885 w 3186885"/>
              <a:gd name="connsiteY2" fmla="*/ 0 h 3771240"/>
              <a:gd name="connsiteX3" fmla="*/ 3186885 w 3186885"/>
              <a:gd name="connsiteY3" fmla="*/ 3239284 h 3771240"/>
              <a:gd name="connsiteX4" fmla="*/ 2655856 w 3186885"/>
              <a:gd name="connsiteY4" fmla="*/ 3770313 h 3771240"/>
              <a:gd name="connsiteX5" fmla="*/ 806887 w 3186885"/>
              <a:gd name="connsiteY5" fmla="*/ 3770313 h 3771240"/>
              <a:gd name="connsiteX6" fmla="*/ 24836 w 3186885"/>
              <a:gd name="connsiteY6" fmla="*/ 3433429 h 3771240"/>
              <a:gd name="connsiteX7" fmla="*/ 772 w 3186885"/>
              <a:gd name="connsiteY7" fmla="*/ 531029 h 3771240"/>
              <a:gd name="connsiteX8" fmla="*/ 531801 w 3186885"/>
              <a:gd name="connsiteY8" fmla="*/ 0 h 3771240"/>
              <a:gd name="connsiteX0" fmla="*/ 538332 w 3193416"/>
              <a:gd name="connsiteY0" fmla="*/ 0 h 3771240"/>
              <a:gd name="connsiteX1" fmla="*/ 3193416 w 3193416"/>
              <a:gd name="connsiteY1" fmla="*/ 0 h 3771240"/>
              <a:gd name="connsiteX2" fmla="*/ 3193416 w 3193416"/>
              <a:gd name="connsiteY2" fmla="*/ 0 h 3771240"/>
              <a:gd name="connsiteX3" fmla="*/ 3193416 w 3193416"/>
              <a:gd name="connsiteY3" fmla="*/ 3239284 h 3771240"/>
              <a:gd name="connsiteX4" fmla="*/ 2662387 w 3193416"/>
              <a:gd name="connsiteY4" fmla="*/ 3770313 h 3771240"/>
              <a:gd name="connsiteX5" fmla="*/ 813418 w 3193416"/>
              <a:gd name="connsiteY5" fmla="*/ 3770313 h 3771240"/>
              <a:gd name="connsiteX6" fmla="*/ 7303 w 3193416"/>
              <a:gd name="connsiteY6" fmla="*/ 3433429 h 3771240"/>
              <a:gd name="connsiteX7" fmla="*/ 7303 w 3193416"/>
              <a:gd name="connsiteY7" fmla="*/ 531029 h 3771240"/>
              <a:gd name="connsiteX8" fmla="*/ 538332 w 3193416"/>
              <a:gd name="connsiteY8" fmla="*/ 0 h 3771240"/>
              <a:gd name="connsiteX0" fmla="*/ 538332 w 3193416"/>
              <a:gd name="connsiteY0" fmla="*/ 0 h 3799246"/>
              <a:gd name="connsiteX1" fmla="*/ 3193416 w 3193416"/>
              <a:gd name="connsiteY1" fmla="*/ 0 h 3799246"/>
              <a:gd name="connsiteX2" fmla="*/ 3193416 w 3193416"/>
              <a:gd name="connsiteY2" fmla="*/ 0 h 3799246"/>
              <a:gd name="connsiteX3" fmla="*/ 3193416 w 3193416"/>
              <a:gd name="connsiteY3" fmla="*/ 3239284 h 3799246"/>
              <a:gd name="connsiteX4" fmla="*/ 2662387 w 3193416"/>
              <a:gd name="connsiteY4" fmla="*/ 3770313 h 3799246"/>
              <a:gd name="connsiteX5" fmla="*/ 813418 w 3193416"/>
              <a:gd name="connsiteY5" fmla="*/ 3770313 h 3799246"/>
              <a:gd name="connsiteX6" fmla="*/ 7303 w 3193416"/>
              <a:gd name="connsiteY6" fmla="*/ 3433429 h 3799246"/>
              <a:gd name="connsiteX7" fmla="*/ 7303 w 3193416"/>
              <a:gd name="connsiteY7" fmla="*/ 531029 h 3799246"/>
              <a:gd name="connsiteX8" fmla="*/ 538332 w 3193416"/>
              <a:gd name="connsiteY8" fmla="*/ 0 h 3799246"/>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5224"/>
              <a:gd name="connsiteX1" fmla="*/ 3188545 w 3188545"/>
              <a:gd name="connsiteY1" fmla="*/ 0 h 3775224"/>
              <a:gd name="connsiteX2" fmla="*/ 3188545 w 3188545"/>
              <a:gd name="connsiteY2" fmla="*/ 0 h 3775224"/>
              <a:gd name="connsiteX3" fmla="*/ 3188545 w 3188545"/>
              <a:gd name="connsiteY3" fmla="*/ 3239284 h 3775224"/>
              <a:gd name="connsiteX4" fmla="*/ 2657516 w 3188545"/>
              <a:gd name="connsiteY4" fmla="*/ 3770313 h 3775224"/>
              <a:gd name="connsiteX5" fmla="*/ 808547 w 3188545"/>
              <a:gd name="connsiteY5" fmla="*/ 3770313 h 3775224"/>
              <a:gd name="connsiteX6" fmla="*/ 2432 w 3188545"/>
              <a:gd name="connsiteY6" fmla="*/ 3433429 h 3775224"/>
              <a:gd name="connsiteX7" fmla="*/ 2432 w 3188545"/>
              <a:gd name="connsiteY7" fmla="*/ 531029 h 3775224"/>
              <a:gd name="connsiteX8" fmla="*/ 533461 w 3188545"/>
              <a:gd name="connsiteY8" fmla="*/ 0 h 3775224"/>
              <a:gd name="connsiteX0" fmla="*/ 533461 w 3188545"/>
              <a:gd name="connsiteY0" fmla="*/ 0 h 3770609"/>
              <a:gd name="connsiteX1" fmla="*/ 3188545 w 3188545"/>
              <a:gd name="connsiteY1" fmla="*/ 0 h 3770609"/>
              <a:gd name="connsiteX2" fmla="*/ 3188545 w 3188545"/>
              <a:gd name="connsiteY2" fmla="*/ 0 h 3770609"/>
              <a:gd name="connsiteX3" fmla="*/ 3188545 w 3188545"/>
              <a:gd name="connsiteY3" fmla="*/ 3239284 h 3770609"/>
              <a:gd name="connsiteX4" fmla="*/ 2657516 w 3188545"/>
              <a:gd name="connsiteY4" fmla="*/ 3770313 h 3770609"/>
              <a:gd name="connsiteX5" fmla="*/ 808547 w 3188545"/>
              <a:gd name="connsiteY5" fmla="*/ 3770313 h 3770609"/>
              <a:gd name="connsiteX6" fmla="*/ 2432 w 3188545"/>
              <a:gd name="connsiteY6" fmla="*/ 3240923 h 3770609"/>
              <a:gd name="connsiteX7" fmla="*/ 2432 w 3188545"/>
              <a:gd name="connsiteY7" fmla="*/ 531029 h 3770609"/>
              <a:gd name="connsiteX8" fmla="*/ 533461 w 3188545"/>
              <a:gd name="connsiteY8" fmla="*/ 0 h 3770609"/>
              <a:gd name="connsiteX0" fmla="*/ 533461 w 3188545"/>
              <a:gd name="connsiteY0" fmla="*/ 0 h 3772044"/>
              <a:gd name="connsiteX1" fmla="*/ 3188545 w 3188545"/>
              <a:gd name="connsiteY1" fmla="*/ 0 h 3772044"/>
              <a:gd name="connsiteX2" fmla="*/ 3188545 w 3188545"/>
              <a:gd name="connsiteY2" fmla="*/ 0 h 3772044"/>
              <a:gd name="connsiteX3" fmla="*/ 3188545 w 3188545"/>
              <a:gd name="connsiteY3" fmla="*/ 3239284 h 3772044"/>
              <a:gd name="connsiteX4" fmla="*/ 2657516 w 3188545"/>
              <a:gd name="connsiteY4" fmla="*/ 3770313 h 3772044"/>
              <a:gd name="connsiteX5" fmla="*/ 808547 w 3188545"/>
              <a:gd name="connsiteY5" fmla="*/ 3770313 h 3772044"/>
              <a:gd name="connsiteX6" fmla="*/ 2432 w 3188545"/>
              <a:gd name="connsiteY6" fmla="*/ 3240923 h 3772044"/>
              <a:gd name="connsiteX7" fmla="*/ 2432 w 3188545"/>
              <a:gd name="connsiteY7" fmla="*/ 531029 h 3772044"/>
              <a:gd name="connsiteX8" fmla="*/ 533461 w 3188545"/>
              <a:gd name="connsiteY8" fmla="*/ 0 h 3772044"/>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144670 h 3770313"/>
              <a:gd name="connsiteX7" fmla="*/ 2432 w 3188545"/>
              <a:gd name="connsiteY7" fmla="*/ 531029 h 3770313"/>
              <a:gd name="connsiteX8" fmla="*/ 533461 w 3188545"/>
              <a:gd name="connsiteY8" fmla="*/ 0 h 3770313"/>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75367 w 3230451"/>
              <a:gd name="connsiteY0" fmla="*/ 0 h 3806766"/>
              <a:gd name="connsiteX1" fmla="*/ 3230451 w 3230451"/>
              <a:gd name="connsiteY1" fmla="*/ 0 h 3806766"/>
              <a:gd name="connsiteX2" fmla="*/ 3230451 w 3230451"/>
              <a:gd name="connsiteY2" fmla="*/ 0 h 3806766"/>
              <a:gd name="connsiteX3" fmla="*/ 3230451 w 3230451"/>
              <a:gd name="connsiteY3" fmla="*/ 3239284 h 3806766"/>
              <a:gd name="connsiteX4" fmla="*/ 2699422 w 3230451"/>
              <a:gd name="connsiteY4" fmla="*/ 3770313 h 3806766"/>
              <a:gd name="connsiteX5" fmla="*/ 629840 w 3230451"/>
              <a:gd name="connsiteY5" fmla="*/ 3806408 h 3806766"/>
              <a:gd name="connsiteX6" fmla="*/ 44338 w 3230451"/>
              <a:gd name="connsiteY6" fmla="*/ 3144670 h 3806766"/>
              <a:gd name="connsiteX7" fmla="*/ 44338 w 3230451"/>
              <a:gd name="connsiteY7" fmla="*/ 531029 h 3806766"/>
              <a:gd name="connsiteX8" fmla="*/ 575367 w 3230451"/>
              <a:gd name="connsiteY8" fmla="*/ 0 h 3806766"/>
              <a:gd name="connsiteX0" fmla="*/ 541112 w 3196196"/>
              <a:gd name="connsiteY0" fmla="*/ 0 h 3806713"/>
              <a:gd name="connsiteX1" fmla="*/ 3196196 w 3196196"/>
              <a:gd name="connsiteY1" fmla="*/ 0 h 3806713"/>
              <a:gd name="connsiteX2" fmla="*/ 3196196 w 3196196"/>
              <a:gd name="connsiteY2" fmla="*/ 0 h 3806713"/>
              <a:gd name="connsiteX3" fmla="*/ 3196196 w 3196196"/>
              <a:gd name="connsiteY3" fmla="*/ 3239284 h 3806713"/>
              <a:gd name="connsiteX4" fmla="*/ 2665167 w 3196196"/>
              <a:gd name="connsiteY4" fmla="*/ 3770313 h 3806713"/>
              <a:gd name="connsiteX5" fmla="*/ 595585 w 3196196"/>
              <a:gd name="connsiteY5" fmla="*/ 3806408 h 3806713"/>
              <a:gd name="connsiteX6" fmla="*/ 10083 w 3196196"/>
              <a:gd name="connsiteY6" fmla="*/ 3144670 h 3806713"/>
              <a:gd name="connsiteX7" fmla="*/ 10083 w 3196196"/>
              <a:gd name="connsiteY7" fmla="*/ 531029 h 3806713"/>
              <a:gd name="connsiteX8" fmla="*/ 541112 w 3196196"/>
              <a:gd name="connsiteY8" fmla="*/ 0 h 3806713"/>
              <a:gd name="connsiteX0" fmla="*/ 532609 w 3187693"/>
              <a:gd name="connsiteY0" fmla="*/ 0 h 3806885"/>
              <a:gd name="connsiteX1" fmla="*/ 3187693 w 3187693"/>
              <a:gd name="connsiteY1" fmla="*/ 0 h 3806885"/>
              <a:gd name="connsiteX2" fmla="*/ 3187693 w 3187693"/>
              <a:gd name="connsiteY2" fmla="*/ 0 h 3806885"/>
              <a:gd name="connsiteX3" fmla="*/ 3187693 w 3187693"/>
              <a:gd name="connsiteY3" fmla="*/ 3239284 h 3806885"/>
              <a:gd name="connsiteX4" fmla="*/ 2656664 w 3187693"/>
              <a:gd name="connsiteY4" fmla="*/ 3770313 h 3806885"/>
              <a:gd name="connsiteX5" fmla="*/ 587082 w 3187693"/>
              <a:gd name="connsiteY5" fmla="*/ 3806408 h 3806885"/>
              <a:gd name="connsiteX6" fmla="*/ 1580 w 3187693"/>
              <a:gd name="connsiteY6" fmla="*/ 3144670 h 3806885"/>
              <a:gd name="connsiteX7" fmla="*/ 1580 w 3187693"/>
              <a:gd name="connsiteY7" fmla="*/ 531029 h 3806885"/>
              <a:gd name="connsiteX8" fmla="*/ 532609 w 3187693"/>
              <a:gd name="connsiteY8" fmla="*/ 0 h 3806885"/>
              <a:gd name="connsiteX0" fmla="*/ 532609 w 3187693"/>
              <a:gd name="connsiteY0" fmla="*/ 0 h 3806408"/>
              <a:gd name="connsiteX1" fmla="*/ 3187693 w 3187693"/>
              <a:gd name="connsiteY1" fmla="*/ 0 h 3806408"/>
              <a:gd name="connsiteX2" fmla="*/ 3187693 w 3187693"/>
              <a:gd name="connsiteY2" fmla="*/ 0 h 3806408"/>
              <a:gd name="connsiteX3" fmla="*/ 3187693 w 3187693"/>
              <a:gd name="connsiteY3" fmla="*/ 3239284 h 3806408"/>
              <a:gd name="connsiteX4" fmla="*/ 2656664 w 3187693"/>
              <a:gd name="connsiteY4" fmla="*/ 3770313 h 3806408"/>
              <a:gd name="connsiteX5" fmla="*/ 587082 w 3187693"/>
              <a:gd name="connsiteY5" fmla="*/ 3806408 h 3806408"/>
              <a:gd name="connsiteX6" fmla="*/ 1580 w 3187693"/>
              <a:gd name="connsiteY6" fmla="*/ 3144670 h 3806408"/>
              <a:gd name="connsiteX7" fmla="*/ 1580 w 3187693"/>
              <a:gd name="connsiteY7" fmla="*/ 531029 h 3806408"/>
              <a:gd name="connsiteX8" fmla="*/ 532609 w 3187693"/>
              <a:gd name="connsiteY8" fmla="*/ 0 h 3806408"/>
              <a:gd name="connsiteX0" fmla="*/ 579451 w 3234535"/>
              <a:gd name="connsiteY0" fmla="*/ 0 h 3806408"/>
              <a:gd name="connsiteX1" fmla="*/ 3234535 w 3234535"/>
              <a:gd name="connsiteY1" fmla="*/ 0 h 3806408"/>
              <a:gd name="connsiteX2" fmla="*/ 3234535 w 3234535"/>
              <a:gd name="connsiteY2" fmla="*/ 0 h 3806408"/>
              <a:gd name="connsiteX3" fmla="*/ 3234535 w 3234535"/>
              <a:gd name="connsiteY3" fmla="*/ 3239284 h 3806408"/>
              <a:gd name="connsiteX4" fmla="*/ 2703506 w 3234535"/>
              <a:gd name="connsiteY4" fmla="*/ 3770313 h 3806408"/>
              <a:gd name="connsiteX5" fmla="*/ 689078 w 3234535"/>
              <a:gd name="connsiteY5" fmla="*/ 3806408 h 3806408"/>
              <a:gd name="connsiteX6" fmla="*/ 48422 w 3234535"/>
              <a:gd name="connsiteY6" fmla="*/ 3144670 h 3806408"/>
              <a:gd name="connsiteX7" fmla="*/ 48422 w 3234535"/>
              <a:gd name="connsiteY7" fmla="*/ 531029 h 3806408"/>
              <a:gd name="connsiteX8" fmla="*/ 579451 w 3234535"/>
              <a:gd name="connsiteY8" fmla="*/ 0 h 3806408"/>
              <a:gd name="connsiteX0" fmla="*/ 540302 w 3195386"/>
              <a:gd name="connsiteY0" fmla="*/ 0 h 3806408"/>
              <a:gd name="connsiteX1" fmla="*/ 3195386 w 3195386"/>
              <a:gd name="connsiteY1" fmla="*/ 0 h 3806408"/>
              <a:gd name="connsiteX2" fmla="*/ 3195386 w 3195386"/>
              <a:gd name="connsiteY2" fmla="*/ 0 h 3806408"/>
              <a:gd name="connsiteX3" fmla="*/ 3195386 w 3195386"/>
              <a:gd name="connsiteY3" fmla="*/ 3239284 h 3806408"/>
              <a:gd name="connsiteX4" fmla="*/ 2664357 w 3195386"/>
              <a:gd name="connsiteY4" fmla="*/ 3770313 h 3806408"/>
              <a:gd name="connsiteX5" fmla="*/ 649929 w 3195386"/>
              <a:gd name="connsiteY5" fmla="*/ 3806408 h 3806408"/>
              <a:gd name="connsiteX6" fmla="*/ 9273 w 3195386"/>
              <a:gd name="connsiteY6" fmla="*/ 3144670 h 3806408"/>
              <a:gd name="connsiteX7" fmla="*/ 9273 w 3195386"/>
              <a:gd name="connsiteY7" fmla="*/ 531029 h 3806408"/>
              <a:gd name="connsiteX8" fmla="*/ 540302 w 3195386"/>
              <a:gd name="connsiteY8" fmla="*/ 0 h 3806408"/>
              <a:gd name="connsiteX0" fmla="*/ 535528 w 3190612"/>
              <a:gd name="connsiteY0" fmla="*/ 0 h 3806408"/>
              <a:gd name="connsiteX1" fmla="*/ 3190612 w 3190612"/>
              <a:gd name="connsiteY1" fmla="*/ 0 h 3806408"/>
              <a:gd name="connsiteX2" fmla="*/ 3190612 w 3190612"/>
              <a:gd name="connsiteY2" fmla="*/ 0 h 3806408"/>
              <a:gd name="connsiteX3" fmla="*/ 3190612 w 3190612"/>
              <a:gd name="connsiteY3" fmla="*/ 3239284 h 3806408"/>
              <a:gd name="connsiteX4" fmla="*/ 2659583 w 3190612"/>
              <a:gd name="connsiteY4" fmla="*/ 3770313 h 3806408"/>
              <a:gd name="connsiteX5" fmla="*/ 645155 w 3190612"/>
              <a:gd name="connsiteY5" fmla="*/ 3806408 h 3806408"/>
              <a:gd name="connsiteX6" fmla="*/ 4499 w 3190612"/>
              <a:gd name="connsiteY6" fmla="*/ 3144670 h 3806408"/>
              <a:gd name="connsiteX7" fmla="*/ 4499 w 3190612"/>
              <a:gd name="connsiteY7" fmla="*/ 531029 h 3806408"/>
              <a:gd name="connsiteX8" fmla="*/ 535528 w 3190612"/>
              <a:gd name="connsiteY8" fmla="*/ 0 h 3806408"/>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9494"/>
              <a:gd name="connsiteX1" fmla="*/ 3232901 w 3232901"/>
              <a:gd name="connsiteY1" fmla="*/ 0 h 3789494"/>
              <a:gd name="connsiteX2" fmla="*/ 3232901 w 3232901"/>
              <a:gd name="connsiteY2" fmla="*/ 0 h 3789494"/>
              <a:gd name="connsiteX3" fmla="*/ 3232901 w 3232901"/>
              <a:gd name="connsiteY3" fmla="*/ 3239284 h 3789494"/>
              <a:gd name="connsiteX4" fmla="*/ 2701872 w 3232901"/>
              <a:gd name="connsiteY4" fmla="*/ 3770313 h 3789494"/>
              <a:gd name="connsiteX5" fmla="*/ 665383 w 3232901"/>
              <a:gd name="connsiteY5" fmla="*/ 3782345 h 3789494"/>
              <a:gd name="connsiteX6" fmla="*/ 46788 w 3232901"/>
              <a:gd name="connsiteY6" fmla="*/ 3144670 h 3789494"/>
              <a:gd name="connsiteX7" fmla="*/ 46788 w 3232901"/>
              <a:gd name="connsiteY7" fmla="*/ 531029 h 3789494"/>
              <a:gd name="connsiteX8" fmla="*/ 577817 w 3232901"/>
              <a:gd name="connsiteY8" fmla="*/ 0 h 3789494"/>
              <a:gd name="connsiteX0" fmla="*/ 576185 w 3231269"/>
              <a:gd name="connsiteY0" fmla="*/ 0 h 3780185"/>
              <a:gd name="connsiteX1" fmla="*/ 3231269 w 3231269"/>
              <a:gd name="connsiteY1" fmla="*/ 0 h 3780185"/>
              <a:gd name="connsiteX2" fmla="*/ 3231269 w 3231269"/>
              <a:gd name="connsiteY2" fmla="*/ 0 h 3780185"/>
              <a:gd name="connsiteX3" fmla="*/ 3231269 w 3231269"/>
              <a:gd name="connsiteY3" fmla="*/ 3239284 h 3780185"/>
              <a:gd name="connsiteX4" fmla="*/ 2700240 w 3231269"/>
              <a:gd name="connsiteY4" fmla="*/ 3770313 h 3780185"/>
              <a:gd name="connsiteX5" fmla="*/ 641690 w 3231269"/>
              <a:gd name="connsiteY5" fmla="*/ 3770313 h 3780185"/>
              <a:gd name="connsiteX6" fmla="*/ 45156 w 3231269"/>
              <a:gd name="connsiteY6" fmla="*/ 3144670 h 3780185"/>
              <a:gd name="connsiteX7" fmla="*/ 45156 w 3231269"/>
              <a:gd name="connsiteY7" fmla="*/ 531029 h 3780185"/>
              <a:gd name="connsiteX8" fmla="*/ 576185 w 3231269"/>
              <a:gd name="connsiteY8" fmla="*/ 0 h 3780185"/>
              <a:gd name="connsiteX0" fmla="*/ 576185 w 3231269"/>
              <a:gd name="connsiteY0" fmla="*/ 0 h 3770438"/>
              <a:gd name="connsiteX1" fmla="*/ 3231269 w 3231269"/>
              <a:gd name="connsiteY1" fmla="*/ 0 h 3770438"/>
              <a:gd name="connsiteX2" fmla="*/ 3231269 w 3231269"/>
              <a:gd name="connsiteY2" fmla="*/ 0 h 3770438"/>
              <a:gd name="connsiteX3" fmla="*/ 3231269 w 3231269"/>
              <a:gd name="connsiteY3" fmla="*/ 3239284 h 3770438"/>
              <a:gd name="connsiteX4" fmla="*/ 2700240 w 3231269"/>
              <a:gd name="connsiteY4" fmla="*/ 3770313 h 3770438"/>
              <a:gd name="connsiteX5" fmla="*/ 641690 w 3231269"/>
              <a:gd name="connsiteY5" fmla="*/ 3770313 h 3770438"/>
              <a:gd name="connsiteX6" fmla="*/ 45156 w 3231269"/>
              <a:gd name="connsiteY6" fmla="*/ 3144670 h 3770438"/>
              <a:gd name="connsiteX7" fmla="*/ 45156 w 3231269"/>
              <a:gd name="connsiteY7" fmla="*/ 531029 h 3770438"/>
              <a:gd name="connsiteX8" fmla="*/ 576185 w 3231269"/>
              <a:gd name="connsiteY8" fmla="*/ 0 h 3770438"/>
              <a:gd name="connsiteX0" fmla="*/ 576185 w 3231269"/>
              <a:gd name="connsiteY0" fmla="*/ 0 h 3770313"/>
              <a:gd name="connsiteX1" fmla="*/ 3231269 w 3231269"/>
              <a:gd name="connsiteY1" fmla="*/ 0 h 3770313"/>
              <a:gd name="connsiteX2" fmla="*/ 3231269 w 3231269"/>
              <a:gd name="connsiteY2" fmla="*/ 0 h 3770313"/>
              <a:gd name="connsiteX3" fmla="*/ 3231269 w 3231269"/>
              <a:gd name="connsiteY3" fmla="*/ 3239284 h 3770313"/>
              <a:gd name="connsiteX4" fmla="*/ 2700240 w 3231269"/>
              <a:gd name="connsiteY4" fmla="*/ 3770313 h 3770313"/>
              <a:gd name="connsiteX5" fmla="*/ 641690 w 3231269"/>
              <a:gd name="connsiteY5" fmla="*/ 3770313 h 3770313"/>
              <a:gd name="connsiteX6" fmla="*/ 45156 w 3231269"/>
              <a:gd name="connsiteY6" fmla="*/ 3144670 h 3770313"/>
              <a:gd name="connsiteX7" fmla="*/ 45156 w 3231269"/>
              <a:gd name="connsiteY7" fmla="*/ 531029 h 3770313"/>
              <a:gd name="connsiteX8" fmla="*/ 576185 w 3231269"/>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236110 h 3770313"/>
              <a:gd name="connsiteX7" fmla="*/ 6062 w 3192175"/>
              <a:gd name="connsiteY7" fmla="*/ 531029 h 3770313"/>
              <a:gd name="connsiteX8" fmla="*/ 537091 w 3192175"/>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1579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46270 h 3770313"/>
              <a:gd name="connsiteX7" fmla="*/ 6061 w 3192174"/>
              <a:gd name="connsiteY7" fmla="*/ 531029 h 3770313"/>
              <a:gd name="connsiteX8" fmla="*/ 537090 w 3192174"/>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3611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98922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8501" h="3770313">
                <a:moveTo>
                  <a:pt x="533417" y="0"/>
                </a:moveTo>
                <a:lnTo>
                  <a:pt x="3188501" y="0"/>
                </a:lnTo>
                <a:lnTo>
                  <a:pt x="3188501" y="0"/>
                </a:lnTo>
                <a:lnTo>
                  <a:pt x="3188501" y="3239284"/>
                </a:lnTo>
                <a:cubicBezTo>
                  <a:pt x="3188501" y="3532563"/>
                  <a:pt x="2950751" y="3770313"/>
                  <a:pt x="2657472" y="3770313"/>
                </a:cubicBezTo>
                <a:lnTo>
                  <a:pt x="552348" y="3770313"/>
                </a:lnTo>
                <a:cubicBezTo>
                  <a:pt x="224783" y="3762293"/>
                  <a:pt x="13564" y="3626265"/>
                  <a:pt x="2388" y="3215790"/>
                </a:cubicBezTo>
                <a:cubicBezTo>
                  <a:pt x="527" y="2784995"/>
                  <a:pt x="-1896" y="1207540"/>
                  <a:pt x="2388" y="531029"/>
                </a:cubicBezTo>
                <a:cubicBezTo>
                  <a:pt x="2388" y="237750"/>
                  <a:pt x="240138" y="0"/>
                  <a:pt x="533417" y="0"/>
                </a:cubicBezTo>
                <a:close/>
              </a:path>
            </a:pathLst>
          </a:custGeom>
          <a:ln w="12700">
            <a:solidFill>
              <a:schemeClr val="accent1"/>
            </a:solidFill>
          </a:ln>
        </p:spPr>
        <p:txBody>
          <a:bodyPr lIns="274320" tIns="274320" rIns="274320" bIns="182880">
            <a:noAutofit/>
          </a:bodyPr>
          <a:lstStyle/>
          <a:p>
            <a:r>
              <a:rPr lang="en-US"/>
              <a:t>Add text, image,  color or delete unused shape</a:t>
            </a:r>
          </a:p>
        </p:txBody>
      </p:sp>
      <p:sp>
        <p:nvSpPr>
          <p:cNvPr id="7" name="Content Placeholder 6">
            <a:extLst>
              <a:ext uri="{FF2B5EF4-FFF2-40B4-BE49-F238E27FC236}">
                <a16:creationId xmlns:a16="http://schemas.microsoft.com/office/drawing/2014/main" id="{DB1C76EF-561E-01CE-8A2D-2888A3177CB2}"/>
              </a:ext>
            </a:extLst>
          </p:cNvPr>
          <p:cNvSpPr>
            <a:spLocks noGrp="1"/>
          </p:cNvSpPr>
          <p:nvPr>
            <p:ph sz="quarter" idx="18"/>
          </p:nvPr>
        </p:nvSpPr>
        <p:spPr>
          <a:xfrm>
            <a:off x="8273768" y="1828800"/>
            <a:ext cx="3477832" cy="3770313"/>
          </a:xfrm>
          <a:custGeom>
            <a:avLst/>
            <a:gdLst>
              <a:gd name="connsiteX0" fmla="*/ 531029 w 3186113"/>
              <a:gd name="connsiteY0" fmla="*/ 0 h 3770313"/>
              <a:gd name="connsiteX1" fmla="*/ 3186113 w 3186113"/>
              <a:gd name="connsiteY1" fmla="*/ 0 h 3770313"/>
              <a:gd name="connsiteX2" fmla="*/ 3186113 w 3186113"/>
              <a:gd name="connsiteY2" fmla="*/ 0 h 3770313"/>
              <a:gd name="connsiteX3" fmla="*/ 3186113 w 3186113"/>
              <a:gd name="connsiteY3" fmla="*/ 3239284 h 3770313"/>
              <a:gd name="connsiteX4" fmla="*/ 2655084 w 3186113"/>
              <a:gd name="connsiteY4" fmla="*/ 3770313 h 3770313"/>
              <a:gd name="connsiteX5" fmla="*/ 0 w 3186113"/>
              <a:gd name="connsiteY5" fmla="*/ 3770313 h 3770313"/>
              <a:gd name="connsiteX6" fmla="*/ 0 w 3186113"/>
              <a:gd name="connsiteY6" fmla="*/ 3770313 h 3770313"/>
              <a:gd name="connsiteX7" fmla="*/ 0 w 3186113"/>
              <a:gd name="connsiteY7" fmla="*/ 531029 h 3770313"/>
              <a:gd name="connsiteX8" fmla="*/ 531029 w 3186113"/>
              <a:gd name="connsiteY8" fmla="*/ 0 h 3770313"/>
              <a:gd name="connsiteX0" fmla="*/ 570364 w 3225448"/>
              <a:gd name="connsiteY0" fmla="*/ 0 h 3770313"/>
              <a:gd name="connsiteX1" fmla="*/ 3225448 w 3225448"/>
              <a:gd name="connsiteY1" fmla="*/ 0 h 3770313"/>
              <a:gd name="connsiteX2" fmla="*/ 3225448 w 3225448"/>
              <a:gd name="connsiteY2" fmla="*/ 0 h 3770313"/>
              <a:gd name="connsiteX3" fmla="*/ 3225448 w 3225448"/>
              <a:gd name="connsiteY3" fmla="*/ 3239284 h 3770313"/>
              <a:gd name="connsiteX4" fmla="*/ 2694419 w 3225448"/>
              <a:gd name="connsiteY4" fmla="*/ 3770313 h 3770313"/>
              <a:gd name="connsiteX5" fmla="*/ 39335 w 3225448"/>
              <a:gd name="connsiteY5" fmla="*/ 3770313 h 3770313"/>
              <a:gd name="connsiteX6" fmla="*/ 39335 w 3225448"/>
              <a:gd name="connsiteY6" fmla="*/ 3770313 h 3770313"/>
              <a:gd name="connsiteX7" fmla="*/ 39335 w 3225448"/>
              <a:gd name="connsiteY7" fmla="*/ 531029 h 3770313"/>
              <a:gd name="connsiteX8" fmla="*/ 570364 w 3225448"/>
              <a:gd name="connsiteY8" fmla="*/ 0 h 3770313"/>
              <a:gd name="connsiteX0" fmla="*/ 532933 w 3188017"/>
              <a:gd name="connsiteY0" fmla="*/ 0 h 3770313"/>
              <a:gd name="connsiteX1" fmla="*/ 3188017 w 3188017"/>
              <a:gd name="connsiteY1" fmla="*/ 0 h 3770313"/>
              <a:gd name="connsiteX2" fmla="*/ 3188017 w 3188017"/>
              <a:gd name="connsiteY2" fmla="*/ 0 h 3770313"/>
              <a:gd name="connsiteX3" fmla="*/ 3188017 w 3188017"/>
              <a:gd name="connsiteY3" fmla="*/ 3239284 h 3770313"/>
              <a:gd name="connsiteX4" fmla="*/ 2656988 w 3188017"/>
              <a:gd name="connsiteY4" fmla="*/ 3770313 h 3770313"/>
              <a:gd name="connsiteX5" fmla="*/ 1904 w 3188017"/>
              <a:gd name="connsiteY5" fmla="*/ 3770313 h 3770313"/>
              <a:gd name="connsiteX6" fmla="*/ 1904 w 3188017"/>
              <a:gd name="connsiteY6" fmla="*/ 3770313 h 3770313"/>
              <a:gd name="connsiteX7" fmla="*/ 1904 w 3188017"/>
              <a:gd name="connsiteY7" fmla="*/ 531029 h 3770313"/>
              <a:gd name="connsiteX8" fmla="*/ 532933 w 3188017"/>
              <a:gd name="connsiteY8" fmla="*/ 0 h 3770313"/>
              <a:gd name="connsiteX0" fmla="*/ 531091 w 3186175"/>
              <a:gd name="connsiteY0" fmla="*/ 0 h 3770313"/>
              <a:gd name="connsiteX1" fmla="*/ 3186175 w 3186175"/>
              <a:gd name="connsiteY1" fmla="*/ 0 h 3770313"/>
              <a:gd name="connsiteX2" fmla="*/ 3186175 w 3186175"/>
              <a:gd name="connsiteY2" fmla="*/ 0 h 3770313"/>
              <a:gd name="connsiteX3" fmla="*/ 3186175 w 3186175"/>
              <a:gd name="connsiteY3" fmla="*/ 3239284 h 3770313"/>
              <a:gd name="connsiteX4" fmla="*/ 2655146 w 3186175"/>
              <a:gd name="connsiteY4" fmla="*/ 3770313 h 3770313"/>
              <a:gd name="connsiteX5" fmla="*/ 62 w 3186175"/>
              <a:gd name="connsiteY5" fmla="*/ 3770313 h 3770313"/>
              <a:gd name="connsiteX6" fmla="*/ 216631 w 3186175"/>
              <a:gd name="connsiteY6" fmla="*/ 3662029 h 3770313"/>
              <a:gd name="connsiteX7" fmla="*/ 62 w 3186175"/>
              <a:gd name="connsiteY7" fmla="*/ 531029 h 3770313"/>
              <a:gd name="connsiteX8" fmla="*/ 531091 w 3186175"/>
              <a:gd name="connsiteY8" fmla="*/ 0 h 3770313"/>
              <a:gd name="connsiteX0" fmla="*/ 531469 w 3186553"/>
              <a:gd name="connsiteY0" fmla="*/ 0 h 3770313"/>
              <a:gd name="connsiteX1" fmla="*/ 3186553 w 3186553"/>
              <a:gd name="connsiteY1" fmla="*/ 0 h 3770313"/>
              <a:gd name="connsiteX2" fmla="*/ 3186553 w 3186553"/>
              <a:gd name="connsiteY2" fmla="*/ 0 h 3770313"/>
              <a:gd name="connsiteX3" fmla="*/ 3186553 w 3186553"/>
              <a:gd name="connsiteY3" fmla="*/ 3239284 h 3770313"/>
              <a:gd name="connsiteX4" fmla="*/ 2655524 w 3186553"/>
              <a:gd name="connsiteY4" fmla="*/ 3770313 h 3770313"/>
              <a:gd name="connsiteX5" fmla="*/ 440 w 3186553"/>
              <a:gd name="connsiteY5" fmla="*/ 3770313 h 3770313"/>
              <a:gd name="connsiteX6" fmla="*/ 24504 w 3186553"/>
              <a:gd name="connsiteY6" fmla="*/ 3433429 h 3770313"/>
              <a:gd name="connsiteX7" fmla="*/ 440 w 3186553"/>
              <a:gd name="connsiteY7" fmla="*/ 531029 h 3770313"/>
              <a:gd name="connsiteX8" fmla="*/ 531469 w 3186553"/>
              <a:gd name="connsiteY8" fmla="*/ 0 h 3770313"/>
              <a:gd name="connsiteX0" fmla="*/ 574782 w 3229866"/>
              <a:gd name="connsiteY0" fmla="*/ 0 h 3770313"/>
              <a:gd name="connsiteX1" fmla="*/ 3229866 w 3229866"/>
              <a:gd name="connsiteY1" fmla="*/ 0 h 3770313"/>
              <a:gd name="connsiteX2" fmla="*/ 3229866 w 3229866"/>
              <a:gd name="connsiteY2" fmla="*/ 0 h 3770313"/>
              <a:gd name="connsiteX3" fmla="*/ 3229866 w 3229866"/>
              <a:gd name="connsiteY3" fmla="*/ 3239284 h 3770313"/>
              <a:gd name="connsiteX4" fmla="*/ 2698837 w 3229866"/>
              <a:gd name="connsiteY4" fmla="*/ 3770313 h 3770313"/>
              <a:gd name="connsiteX5" fmla="*/ 849868 w 3229866"/>
              <a:gd name="connsiteY5" fmla="*/ 3770313 h 3770313"/>
              <a:gd name="connsiteX6" fmla="*/ 67817 w 3229866"/>
              <a:gd name="connsiteY6" fmla="*/ 3433429 h 3770313"/>
              <a:gd name="connsiteX7" fmla="*/ 43753 w 3229866"/>
              <a:gd name="connsiteY7" fmla="*/ 531029 h 3770313"/>
              <a:gd name="connsiteX8" fmla="*/ 574782 w 3229866"/>
              <a:gd name="connsiteY8" fmla="*/ 0 h 3770313"/>
              <a:gd name="connsiteX0" fmla="*/ 531801 w 3186885"/>
              <a:gd name="connsiteY0" fmla="*/ 0 h 3771240"/>
              <a:gd name="connsiteX1" fmla="*/ 3186885 w 3186885"/>
              <a:gd name="connsiteY1" fmla="*/ 0 h 3771240"/>
              <a:gd name="connsiteX2" fmla="*/ 3186885 w 3186885"/>
              <a:gd name="connsiteY2" fmla="*/ 0 h 3771240"/>
              <a:gd name="connsiteX3" fmla="*/ 3186885 w 3186885"/>
              <a:gd name="connsiteY3" fmla="*/ 3239284 h 3771240"/>
              <a:gd name="connsiteX4" fmla="*/ 2655856 w 3186885"/>
              <a:gd name="connsiteY4" fmla="*/ 3770313 h 3771240"/>
              <a:gd name="connsiteX5" fmla="*/ 806887 w 3186885"/>
              <a:gd name="connsiteY5" fmla="*/ 3770313 h 3771240"/>
              <a:gd name="connsiteX6" fmla="*/ 24836 w 3186885"/>
              <a:gd name="connsiteY6" fmla="*/ 3433429 h 3771240"/>
              <a:gd name="connsiteX7" fmla="*/ 772 w 3186885"/>
              <a:gd name="connsiteY7" fmla="*/ 531029 h 3771240"/>
              <a:gd name="connsiteX8" fmla="*/ 531801 w 3186885"/>
              <a:gd name="connsiteY8" fmla="*/ 0 h 3771240"/>
              <a:gd name="connsiteX0" fmla="*/ 538332 w 3193416"/>
              <a:gd name="connsiteY0" fmla="*/ 0 h 3771240"/>
              <a:gd name="connsiteX1" fmla="*/ 3193416 w 3193416"/>
              <a:gd name="connsiteY1" fmla="*/ 0 h 3771240"/>
              <a:gd name="connsiteX2" fmla="*/ 3193416 w 3193416"/>
              <a:gd name="connsiteY2" fmla="*/ 0 h 3771240"/>
              <a:gd name="connsiteX3" fmla="*/ 3193416 w 3193416"/>
              <a:gd name="connsiteY3" fmla="*/ 3239284 h 3771240"/>
              <a:gd name="connsiteX4" fmla="*/ 2662387 w 3193416"/>
              <a:gd name="connsiteY4" fmla="*/ 3770313 h 3771240"/>
              <a:gd name="connsiteX5" fmla="*/ 813418 w 3193416"/>
              <a:gd name="connsiteY5" fmla="*/ 3770313 h 3771240"/>
              <a:gd name="connsiteX6" fmla="*/ 7303 w 3193416"/>
              <a:gd name="connsiteY6" fmla="*/ 3433429 h 3771240"/>
              <a:gd name="connsiteX7" fmla="*/ 7303 w 3193416"/>
              <a:gd name="connsiteY7" fmla="*/ 531029 h 3771240"/>
              <a:gd name="connsiteX8" fmla="*/ 538332 w 3193416"/>
              <a:gd name="connsiteY8" fmla="*/ 0 h 3771240"/>
              <a:gd name="connsiteX0" fmla="*/ 538332 w 3193416"/>
              <a:gd name="connsiteY0" fmla="*/ 0 h 3799246"/>
              <a:gd name="connsiteX1" fmla="*/ 3193416 w 3193416"/>
              <a:gd name="connsiteY1" fmla="*/ 0 h 3799246"/>
              <a:gd name="connsiteX2" fmla="*/ 3193416 w 3193416"/>
              <a:gd name="connsiteY2" fmla="*/ 0 h 3799246"/>
              <a:gd name="connsiteX3" fmla="*/ 3193416 w 3193416"/>
              <a:gd name="connsiteY3" fmla="*/ 3239284 h 3799246"/>
              <a:gd name="connsiteX4" fmla="*/ 2662387 w 3193416"/>
              <a:gd name="connsiteY4" fmla="*/ 3770313 h 3799246"/>
              <a:gd name="connsiteX5" fmla="*/ 813418 w 3193416"/>
              <a:gd name="connsiteY5" fmla="*/ 3770313 h 3799246"/>
              <a:gd name="connsiteX6" fmla="*/ 7303 w 3193416"/>
              <a:gd name="connsiteY6" fmla="*/ 3433429 h 3799246"/>
              <a:gd name="connsiteX7" fmla="*/ 7303 w 3193416"/>
              <a:gd name="connsiteY7" fmla="*/ 531029 h 3799246"/>
              <a:gd name="connsiteX8" fmla="*/ 538332 w 3193416"/>
              <a:gd name="connsiteY8" fmla="*/ 0 h 3799246"/>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5224"/>
              <a:gd name="connsiteX1" fmla="*/ 3188545 w 3188545"/>
              <a:gd name="connsiteY1" fmla="*/ 0 h 3775224"/>
              <a:gd name="connsiteX2" fmla="*/ 3188545 w 3188545"/>
              <a:gd name="connsiteY2" fmla="*/ 0 h 3775224"/>
              <a:gd name="connsiteX3" fmla="*/ 3188545 w 3188545"/>
              <a:gd name="connsiteY3" fmla="*/ 3239284 h 3775224"/>
              <a:gd name="connsiteX4" fmla="*/ 2657516 w 3188545"/>
              <a:gd name="connsiteY4" fmla="*/ 3770313 h 3775224"/>
              <a:gd name="connsiteX5" fmla="*/ 808547 w 3188545"/>
              <a:gd name="connsiteY5" fmla="*/ 3770313 h 3775224"/>
              <a:gd name="connsiteX6" fmla="*/ 2432 w 3188545"/>
              <a:gd name="connsiteY6" fmla="*/ 3433429 h 3775224"/>
              <a:gd name="connsiteX7" fmla="*/ 2432 w 3188545"/>
              <a:gd name="connsiteY7" fmla="*/ 531029 h 3775224"/>
              <a:gd name="connsiteX8" fmla="*/ 533461 w 3188545"/>
              <a:gd name="connsiteY8" fmla="*/ 0 h 3775224"/>
              <a:gd name="connsiteX0" fmla="*/ 533461 w 3188545"/>
              <a:gd name="connsiteY0" fmla="*/ 0 h 3770609"/>
              <a:gd name="connsiteX1" fmla="*/ 3188545 w 3188545"/>
              <a:gd name="connsiteY1" fmla="*/ 0 h 3770609"/>
              <a:gd name="connsiteX2" fmla="*/ 3188545 w 3188545"/>
              <a:gd name="connsiteY2" fmla="*/ 0 h 3770609"/>
              <a:gd name="connsiteX3" fmla="*/ 3188545 w 3188545"/>
              <a:gd name="connsiteY3" fmla="*/ 3239284 h 3770609"/>
              <a:gd name="connsiteX4" fmla="*/ 2657516 w 3188545"/>
              <a:gd name="connsiteY4" fmla="*/ 3770313 h 3770609"/>
              <a:gd name="connsiteX5" fmla="*/ 808547 w 3188545"/>
              <a:gd name="connsiteY5" fmla="*/ 3770313 h 3770609"/>
              <a:gd name="connsiteX6" fmla="*/ 2432 w 3188545"/>
              <a:gd name="connsiteY6" fmla="*/ 3240923 h 3770609"/>
              <a:gd name="connsiteX7" fmla="*/ 2432 w 3188545"/>
              <a:gd name="connsiteY7" fmla="*/ 531029 h 3770609"/>
              <a:gd name="connsiteX8" fmla="*/ 533461 w 3188545"/>
              <a:gd name="connsiteY8" fmla="*/ 0 h 3770609"/>
              <a:gd name="connsiteX0" fmla="*/ 533461 w 3188545"/>
              <a:gd name="connsiteY0" fmla="*/ 0 h 3772044"/>
              <a:gd name="connsiteX1" fmla="*/ 3188545 w 3188545"/>
              <a:gd name="connsiteY1" fmla="*/ 0 h 3772044"/>
              <a:gd name="connsiteX2" fmla="*/ 3188545 w 3188545"/>
              <a:gd name="connsiteY2" fmla="*/ 0 h 3772044"/>
              <a:gd name="connsiteX3" fmla="*/ 3188545 w 3188545"/>
              <a:gd name="connsiteY3" fmla="*/ 3239284 h 3772044"/>
              <a:gd name="connsiteX4" fmla="*/ 2657516 w 3188545"/>
              <a:gd name="connsiteY4" fmla="*/ 3770313 h 3772044"/>
              <a:gd name="connsiteX5" fmla="*/ 808547 w 3188545"/>
              <a:gd name="connsiteY5" fmla="*/ 3770313 h 3772044"/>
              <a:gd name="connsiteX6" fmla="*/ 2432 w 3188545"/>
              <a:gd name="connsiteY6" fmla="*/ 3240923 h 3772044"/>
              <a:gd name="connsiteX7" fmla="*/ 2432 w 3188545"/>
              <a:gd name="connsiteY7" fmla="*/ 531029 h 3772044"/>
              <a:gd name="connsiteX8" fmla="*/ 533461 w 3188545"/>
              <a:gd name="connsiteY8" fmla="*/ 0 h 3772044"/>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144670 h 3770313"/>
              <a:gd name="connsiteX7" fmla="*/ 2432 w 3188545"/>
              <a:gd name="connsiteY7" fmla="*/ 531029 h 3770313"/>
              <a:gd name="connsiteX8" fmla="*/ 533461 w 3188545"/>
              <a:gd name="connsiteY8" fmla="*/ 0 h 3770313"/>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75367 w 3230451"/>
              <a:gd name="connsiteY0" fmla="*/ 0 h 3806766"/>
              <a:gd name="connsiteX1" fmla="*/ 3230451 w 3230451"/>
              <a:gd name="connsiteY1" fmla="*/ 0 h 3806766"/>
              <a:gd name="connsiteX2" fmla="*/ 3230451 w 3230451"/>
              <a:gd name="connsiteY2" fmla="*/ 0 h 3806766"/>
              <a:gd name="connsiteX3" fmla="*/ 3230451 w 3230451"/>
              <a:gd name="connsiteY3" fmla="*/ 3239284 h 3806766"/>
              <a:gd name="connsiteX4" fmla="*/ 2699422 w 3230451"/>
              <a:gd name="connsiteY4" fmla="*/ 3770313 h 3806766"/>
              <a:gd name="connsiteX5" fmla="*/ 629840 w 3230451"/>
              <a:gd name="connsiteY5" fmla="*/ 3806408 h 3806766"/>
              <a:gd name="connsiteX6" fmla="*/ 44338 w 3230451"/>
              <a:gd name="connsiteY6" fmla="*/ 3144670 h 3806766"/>
              <a:gd name="connsiteX7" fmla="*/ 44338 w 3230451"/>
              <a:gd name="connsiteY7" fmla="*/ 531029 h 3806766"/>
              <a:gd name="connsiteX8" fmla="*/ 575367 w 3230451"/>
              <a:gd name="connsiteY8" fmla="*/ 0 h 3806766"/>
              <a:gd name="connsiteX0" fmla="*/ 541112 w 3196196"/>
              <a:gd name="connsiteY0" fmla="*/ 0 h 3806713"/>
              <a:gd name="connsiteX1" fmla="*/ 3196196 w 3196196"/>
              <a:gd name="connsiteY1" fmla="*/ 0 h 3806713"/>
              <a:gd name="connsiteX2" fmla="*/ 3196196 w 3196196"/>
              <a:gd name="connsiteY2" fmla="*/ 0 h 3806713"/>
              <a:gd name="connsiteX3" fmla="*/ 3196196 w 3196196"/>
              <a:gd name="connsiteY3" fmla="*/ 3239284 h 3806713"/>
              <a:gd name="connsiteX4" fmla="*/ 2665167 w 3196196"/>
              <a:gd name="connsiteY4" fmla="*/ 3770313 h 3806713"/>
              <a:gd name="connsiteX5" fmla="*/ 595585 w 3196196"/>
              <a:gd name="connsiteY5" fmla="*/ 3806408 h 3806713"/>
              <a:gd name="connsiteX6" fmla="*/ 10083 w 3196196"/>
              <a:gd name="connsiteY6" fmla="*/ 3144670 h 3806713"/>
              <a:gd name="connsiteX7" fmla="*/ 10083 w 3196196"/>
              <a:gd name="connsiteY7" fmla="*/ 531029 h 3806713"/>
              <a:gd name="connsiteX8" fmla="*/ 541112 w 3196196"/>
              <a:gd name="connsiteY8" fmla="*/ 0 h 3806713"/>
              <a:gd name="connsiteX0" fmla="*/ 532609 w 3187693"/>
              <a:gd name="connsiteY0" fmla="*/ 0 h 3806885"/>
              <a:gd name="connsiteX1" fmla="*/ 3187693 w 3187693"/>
              <a:gd name="connsiteY1" fmla="*/ 0 h 3806885"/>
              <a:gd name="connsiteX2" fmla="*/ 3187693 w 3187693"/>
              <a:gd name="connsiteY2" fmla="*/ 0 h 3806885"/>
              <a:gd name="connsiteX3" fmla="*/ 3187693 w 3187693"/>
              <a:gd name="connsiteY3" fmla="*/ 3239284 h 3806885"/>
              <a:gd name="connsiteX4" fmla="*/ 2656664 w 3187693"/>
              <a:gd name="connsiteY4" fmla="*/ 3770313 h 3806885"/>
              <a:gd name="connsiteX5" fmla="*/ 587082 w 3187693"/>
              <a:gd name="connsiteY5" fmla="*/ 3806408 h 3806885"/>
              <a:gd name="connsiteX6" fmla="*/ 1580 w 3187693"/>
              <a:gd name="connsiteY6" fmla="*/ 3144670 h 3806885"/>
              <a:gd name="connsiteX7" fmla="*/ 1580 w 3187693"/>
              <a:gd name="connsiteY7" fmla="*/ 531029 h 3806885"/>
              <a:gd name="connsiteX8" fmla="*/ 532609 w 3187693"/>
              <a:gd name="connsiteY8" fmla="*/ 0 h 3806885"/>
              <a:gd name="connsiteX0" fmla="*/ 532609 w 3187693"/>
              <a:gd name="connsiteY0" fmla="*/ 0 h 3806408"/>
              <a:gd name="connsiteX1" fmla="*/ 3187693 w 3187693"/>
              <a:gd name="connsiteY1" fmla="*/ 0 h 3806408"/>
              <a:gd name="connsiteX2" fmla="*/ 3187693 w 3187693"/>
              <a:gd name="connsiteY2" fmla="*/ 0 h 3806408"/>
              <a:gd name="connsiteX3" fmla="*/ 3187693 w 3187693"/>
              <a:gd name="connsiteY3" fmla="*/ 3239284 h 3806408"/>
              <a:gd name="connsiteX4" fmla="*/ 2656664 w 3187693"/>
              <a:gd name="connsiteY4" fmla="*/ 3770313 h 3806408"/>
              <a:gd name="connsiteX5" fmla="*/ 587082 w 3187693"/>
              <a:gd name="connsiteY5" fmla="*/ 3806408 h 3806408"/>
              <a:gd name="connsiteX6" fmla="*/ 1580 w 3187693"/>
              <a:gd name="connsiteY6" fmla="*/ 3144670 h 3806408"/>
              <a:gd name="connsiteX7" fmla="*/ 1580 w 3187693"/>
              <a:gd name="connsiteY7" fmla="*/ 531029 h 3806408"/>
              <a:gd name="connsiteX8" fmla="*/ 532609 w 3187693"/>
              <a:gd name="connsiteY8" fmla="*/ 0 h 3806408"/>
              <a:gd name="connsiteX0" fmla="*/ 579451 w 3234535"/>
              <a:gd name="connsiteY0" fmla="*/ 0 h 3806408"/>
              <a:gd name="connsiteX1" fmla="*/ 3234535 w 3234535"/>
              <a:gd name="connsiteY1" fmla="*/ 0 h 3806408"/>
              <a:gd name="connsiteX2" fmla="*/ 3234535 w 3234535"/>
              <a:gd name="connsiteY2" fmla="*/ 0 h 3806408"/>
              <a:gd name="connsiteX3" fmla="*/ 3234535 w 3234535"/>
              <a:gd name="connsiteY3" fmla="*/ 3239284 h 3806408"/>
              <a:gd name="connsiteX4" fmla="*/ 2703506 w 3234535"/>
              <a:gd name="connsiteY4" fmla="*/ 3770313 h 3806408"/>
              <a:gd name="connsiteX5" fmla="*/ 689078 w 3234535"/>
              <a:gd name="connsiteY5" fmla="*/ 3806408 h 3806408"/>
              <a:gd name="connsiteX6" fmla="*/ 48422 w 3234535"/>
              <a:gd name="connsiteY6" fmla="*/ 3144670 h 3806408"/>
              <a:gd name="connsiteX7" fmla="*/ 48422 w 3234535"/>
              <a:gd name="connsiteY7" fmla="*/ 531029 h 3806408"/>
              <a:gd name="connsiteX8" fmla="*/ 579451 w 3234535"/>
              <a:gd name="connsiteY8" fmla="*/ 0 h 3806408"/>
              <a:gd name="connsiteX0" fmla="*/ 540302 w 3195386"/>
              <a:gd name="connsiteY0" fmla="*/ 0 h 3806408"/>
              <a:gd name="connsiteX1" fmla="*/ 3195386 w 3195386"/>
              <a:gd name="connsiteY1" fmla="*/ 0 h 3806408"/>
              <a:gd name="connsiteX2" fmla="*/ 3195386 w 3195386"/>
              <a:gd name="connsiteY2" fmla="*/ 0 h 3806408"/>
              <a:gd name="connsiteX3" fmla="*/ 3195386 w 3195386"/>
              <a:gd name="connsiteY3" fmla="*/ 3239284 h 3806408"/>
              <a:gd name="connsiteX4" fmla="*/ 2664357 w 3195386"/>
              <a:gd name="connsiteY4" fmla="*/ 3770313 h 3806408"/>
              <a:gd name="connsiteX5" fmla="*/ 649929 w 3195386"/>
              <a:gd name="connsiteY5" fmla="*/ 3806408 h 3806408"/>
              <a:gd name="connsiteX6" fmla="*/ 9273 w 3195386"/>
              <a:gd name="connsiteY6" fmla="*/ 3144670 h 3806408"/>
              <a:gd name="connsiteX7" fmla="*/ 9273 w 3195386"/>
              <a:gd name="connsiteY7" fmla="*/ 531029 h 3806408"/>
              <a:gd name="connsiteX8" fmla="*/ 540302 w 3195386"/>
              <a:gd name="connsiteY8" fmla="*/ 0 h 3806408"/>
              <a:gd name="connsiteX0" fmla="*/ 535528 w 3190612"/>
              <a:gd name="connsiteY0" fmla="*/ 0 h 3806408"/>
              <a:gd name="connsiteX1" fmla="*/ 3190612 w 3190612"/>
              <a:gd name="connsiteY1" fmla="*/ 0 h 3806408"/>
              <a:gd name="connsiteX2" fmla="*/ 3190612 w 3190612"/>
              <a:gd name="connsiteY2" fmla="*/ 0 h 3806408"/>
              <a:gd name="connsiteX3" fmla="*/ 3190612 w 3190612"/>
              <a:gd name="connsiteY3" fmla="*/ 3239284 h 3806408"/>
              <a:gd name="connsiteX4" fmla="*/ 2659583 w 3190612"/>
              <a:gd name="connsiteY4" fmla="*/ 3770313 h 3806408"/>
              <a:gd name="connsiteX5" fmla="*/ 645155 w 3190612"/>
              <a:gd name="connsiteY5" fmla="*/ 3806408 h 3806408"/>
              <a:gd name="connsiteX6" fmla="*/ 4499 w 3190612"/>
              <a:gd name="connsiteY6" fmla="*/ 3144670 h 3806408"/>
              <a:gd name="connsiteX7" fmla="*/ 4499 w 3190612"/>
              <a:gd name="connsiteY7" fmla="*/ 531029 h 3806408"/>
              <a:gd name="connsiteX8" fmla="*/ 535528 w 3190612"/>
              <a:gd name="connsiteY8" fmla="*/ 0 h 3806408"/>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9494"/>
              <a:gd name="connsiteX1" fmla="*/ 3232901 w 3232901"/>
              <a:gd name="connsiteY1" fmla="*/ 0 h 3789494"/>
              <a:gd name="connsiteX2" fmla="*/ 3232901 w 3232901"/>
              <a:gd name="connsiteY2" fmla="*/ 0 h 3789494"/>
              <a:gd name="connsiteX3" fmla="*/ 3232901 w 3232901"/>
              <a:gd name="connsiteY3" fmla="*/ 3239284 h 3789494"/>
              <a:gd name="connsiteX4" fmla="*/ 2701872 w 3232901"/>
              <a:gd name="connsiteY4" fmla="*/ 3770313 h 3789494"/>
              <a:gd name="connsiteX5" fmla="*/ 665383 w 3232901"/>
              <a:gd name="connsiteY5" fmla="*/ 3782345 h 3789494"/>
              <a:gd name="connsiteX6" fmla="*/ 46788 w 3232901"/>
              <a:gd name="connsiteY6" fmla="*/ 3144670 h 3789494"/>
              <a:gd name="connsiteX7" fmla="*/ 46788 w 3232901"/>
              <a:gd name="connsiteY7" fmla="*/ 531029 h 3789494"/>
              <a:gd name="connsiteX8" fmla="*/ 577817 w 3232901"/>
              <a:gd name="connsiteY8" fmla="*/ 0 h 3789494"/>
              <a:gd name="connsiteX0" fmla="*/ 576185 w 3231269"/>
              <a:gd name="connsiteY0" fmla="*/ 0 h 3780185"/>
              <a:gd name="connsiteX1" fmla="*/ 3231269 w 3231269"/>
              <a:gd name="connsiteY1" fmla="*/ 0 h 3780185"/>
              <a:gd name="connsiteX2" fmla="*/ 3231269 w 3231269"/>
              <a:gd name="connsiteY2" fmla="*/ 0 h 3780185"/>
              <a:gd name="connsiteX3" fmla="*/ 3231269 w 3231269"/>
              <a:gd name="connsiteY3" fmla="*/ 3239284 h 3780185"/>
              <a:gd name="connsiteX4" fmla="*/ 2700240 w 3231269"/>
              <a:gd name="connsiteY4" fmla="*/ 3770313 h 3780185"/>
              <a:gd name="connsiteX5" fmla="*/ 641690 w 3231269"/>
              <a:gd name="connsiteY5" fmla="*/ 3770313 h 3780185"/>
              <a:gd name="connsiteX6" fmla="*/ 45156 w 3231269"/>
              <a:gd name="connsiteY6" fmla="*/ 3144670 h 3780185"/>
              <a:gd name="connsiteX7" fmla="*/ 45156 w 3231269"/>
              <a:gd name="connsiteY7" fmla="*/ 531029 h 3780185"/>
              <a:gd name="connsiteX8" fmla="*/ 576185 w 3231269"/>
              <a:gd name="connsiteY8" fmla="*/ 0 h 3780185"/>
              <a:gd name="connsiteX0" fmla="*/ 576185 w 3231269"/>
              <a:gd name="connsiteY0" fmla="*/ 0 h 3770438"/>
              <a:gd name="connsiteX1" fmla="*/ 3231269 w 3231269"/>
              <a:gd name="connsiteY1" fmla="*/ 0 h 3770438"/>
              <a:gd name="connsiteX2" fmla="*/ 3231269 w 3231269"/>
              <a:gd name="connsiteY2" fmla="*/ 0 h 3770438"/>
              <a:gd name="connsiteX3" fmla="*/ 3231269 w 3231269"/>
              <a:gd name="connsiteY3" fmla="*/ 3239284 h 3770438"/>
              <a:gd name="connsiteX4" fmla="*/ 2700240 w 3231269"/>
              <a:gd name="connsiteY4" fmla="*/ 3770313 h 3770438"/>
              <a:gd name="connsiteX5" fmla="*/ 641690 w 3231269"/>
              <a:gd name="connsiteY5" fmla="*/ 3770313 h 3770438"/>
              <a:gd name="connsiteX6" fmla="*/ 45156 w 3231269"/>
              <a:gd name="connsiteY6" fmla="*/ 3144670 h 3770438"/>
              <a:gd name="connsiteX7" fmla="*/ 45156 w 3231269"/>
              <a:gd name="connsiteY7" fmla="*/ 531029 h 3770438"/>
              <a:gd name="connsiteX8" fmla="*/ 576185 w 3231269"/>
              <a:gd name="connsiteY8" fmla="*/ 0 h 3770438"/>
              <a:gd name="connsiteX0" fmla="*/ 576185 w 3231269"/>
              <a:gd name="connsiteY0" fmla="*/ 0 h 3770313"/>
              <a:gd name="connsiteX1" fmla="*/ 3231269 w 3231269"/>
              <a:gd name="connsiteY1" fmla="*/ 0 h 3770313"/>
              <a:gd name="connsiteX2" fmla="*/ 3231269 w 3231269"/>
              <a:gd name="connsiteY2" fmla="*/ 0 h 3770313"/>
              <a:gd name="connsiteX3" fmla="*/ 3231269 w 3231269"/>
              <a:gd name="connsiteY3" fmla="*/ 3239284 h 3770313"/>
              <a:gd name="connsiteX4" fmla="*/ 2700240 w 3231269"/>
              <a:gd name="connsiteY4" fmla="*/ 3770313 h 3770313"/>
              <a:gd name="connsiteX5" fmla="*/ 641690 w 3231269"/>
              <a:gd name="connsiteY5" fmla="*/ 3770313 h 3770313"/>
              <a:gd name="connsiteX6" fmla="*/ 45156 w 3231269"/>
              <a:gd name="connsiteY6" fmla="*/ 3144670 h 3770313"/>
              <a:gd name="connsiteX7" fmla="*/ 45156 w 3231269"/>
              <a:gd name="connsiteY7" fmla="*/ 531029 h 3770313"/>
              <a:gd name="connsiteX8" fmla="*/ 576185 w 3231269"/>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236110 h 3770313"/>
              <a:gd name="connsiteX7" fmla="*/ 6062 w 3192175"/>
              <a:gd name="connsiteY7" fmla="*/ 531029 h 3770313"/>
              <a:gd name="connsiteX8" fmla="*/ 537091 w 3192175"/>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1579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46270 h 3770313"/>
              <a:gd name="connsiteX7" fmla="*/ 6061 w 3192174"/>
              <a:gd name="connsiteY7" fmla="*/ 531029 h 3770313"/>
              <a:gd name="connsiteX8" fmla="*/ 537090 w 3192174"/>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3611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98922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8501" h="3770313">
                <a:moveTo>
                  <a:pt x="533417" y="0"/>
                </a:moveTo>
                <a:lnTo>
                  <a:pt x="3188501" y="0"/>
                </a:lnTo>
                <a:lnTo>
                  <a:pt x="3188501" y="0"/>
                </a:lnTo>
                <a:lnTo>
                  <a:pt x="3188501" y="3239284"/>
                </a:lnTo>
                <a:cubicBezTo>
                  <a:pt x="3188501" y="3532563"/>
                  <a:pt x="2950751" y="3770313"/>
                  <a:pt x="2657472" y="3770313"/>
                </a:cubicBezTo>
                <a:lnTo>
                  <a:pt x="552348" y="3770313"/>
                </a:lnTo>
                <a:cubicBezTo>
                  <a:pt x="224783" y="3762293"/>
                  <a:pt x="13564" y="3626265"/>
                  <a:pt x="2388" y="3215790"/>
                </a:cubicBezTo>
                <a:cubicBezTo>
                  <a:pt x="527" y="2784995"/>
                  <a:pt x="-1896" y="1207540"/>
                  <a:pt x="2388" y="531029"/>
                </a:cubicBezTo>
                <a:cubicBezTo>
                  <a:pt x="2388" y="237750"/>
                  <a:pt x="240138" y="0"/>
                  <a:pt x="533417" y="0"/>
                </a:cubicBezTo>
                <a:close/>
              </a:path>
            </a:pathLst>
          </a:custGeom>
          <a:ln w="12700">
            <a:solidFill>
              <a:schemeClr val="accent1"/>
            </a:solidFill>
          </a:ln>
        </p:spPr>
        <p:txBody>
          <a:bodyPr lIns="274320" tIns="274320" rIns="27432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7152C201-1711-C240-45F2-38675E0B996B}"/>
              </a:ext>
            </a:extLst>
          </p:cNvPr>
          <p:cNvSpPr>
            <a:spLocks noGrp="1"/>
          </p:cNvSpPr>
          <p:nvPr>
            <p:ph sz="quarter" idx="19"/>
          </p:nvPr>
        </p:nvSpPr>
        <p:spPr>
          <a:xfrm>
            <a:off x="4352008" y="1828800"/>
            <a:ext cx="3477832" cy="3770313"/>
          </a:xfrm>
          <a:custGeom>
            <a:avLst/>
            <a:gdLst>
              <a:gd name="connsiteX0" fmla="*/ 531029 w 3186113"/>
              <a:gd name="connsiteY0" fmla="*/ 0 h 3770313"/>
              <a:gd name="connsiteX1" fmla="*/ 3186113 w 3186113"/>
              <a:gd name="connsiteY1" fmla="*/ 0 h 3770313"/>
              <a:gd name="connsiteX2" fmla="*/ 3186113 w 3186113"/>
              <a:gd name="connsiteY2" fmla="*/ 0 h 3770313"/>
              <a:gd name="connsiteX3" fmla="*/ 3186113 w 3186113"/>
              <a:gd name="connsiteY3" fmla="*/ 3239284 h 3770313"/>
              <a:gd name="connsiteX4" fmla="*/ 2655084 w 3186113"/>
              <a:gd name="connsiteY4" fmla="*/ 3770313 h 3770313"/>
              <a:gd name="connsiteX5" fmla="*/ 0 w 3186113"/>
              <a:gd name="connsiteY5" fmla="*/ 3770313 h 3770313"/>
              <a:gd name="connsiteX6" fmla="*/ 0 w 3186113"/>
              <a:gd name="connsiteY6" fmla="*/ 3770313 h 3770313"/>
              <a:gd name="connsiteX7" fmla="*/ 0 w 3186113"/>
              <a:gd name="connsiteY7" fmla="*/ 531029 h 3770313"/>
              <a:gd name="connsiteX8" fmla="*/ 531029 w 3186113"/>
              <a:gd name="connsiteY8" fmla="*/ 0 h 3770313"/>
              <a:gd name="connsiteX0" fmla="*/ 570364 w 3225448"/>
              <a:gd name="connsiteY0" fmla="*/ 0 h 3770313"/>
              <a:gd name="connsiteX1" fmla="*/ 3225448 w 3225448"/>
              <a:gd name="connsiteY1" fmla="*/ 0 h 3770313"/>
              <a:gd name="connsiteX2" fmla="*/ 3225448 w 3225448"/>
              <a:gd name="connsiteY2" fmla="*/ 0 h 3770313"/>
              <a:gd name="connsiteX3" fmla="*/ 3225448 w 3225448"/>
              <a:gd name="connsiteY3" fmla="*/ 3239284 h 3770313"/>
              <a:gd name="connsiteX4" fmla="*/ 2694419 w 3225448"/>
              <a:gd name="connsiteY4" fmla="*/ 3770313 h 3770313"/>
              <a:gd name="connsiteX5" fmla="*/ 39335 w 3225448"/>
              <a:gd name="connsiteY5" fmla="*/ 3770313 h 3770313"/>
              <a:gd name="connsiteX6" fmla="*/ 39335 w 3225448"/>
              <a:gd name="connsiteY6" fmla="*/ 3770313 h 3770313"/>
              <a:gd name="connsiteX7" fmla="*/ 39335 w 3225448"/>
              <a:gd name="connsiteY7" fmla="*/ 531029 h 3770313"/>
              <a:gd name="connsiteX8" fmla="*/ 570364 w 3225448"/>
              <a:gd name="connsiteY8" fmla="*/ 0 h 3770313"/>
              <a:gd name="connsiteX0" fmla="*/ 532933 w 3188017"/>
              <a:gd name="connsiteY0" fmla="*/ 0 h 3770313"/>
              <a:gd name="connsiteX1" fmla="*/ 3188017 w 3188017"/>
              <a:gd name="connsiteY1" fmla="*/ 0 h 3770313"/>
              <a:gd name="connsiteX2" fmla="*/ 3188017 w 3188017"/>
              <a:gd name="connsiteY2" fmla="*/ 0 h 3770313"/>
              <a:gd name="connsiteX3" fmla="*/ 3188017 w 3188017"/>
              <a:gd name="connsiteY3" fmla="*/ 3239284 h 3770313"/>
              <a:gd name="connsiteX4" fmla="*/ 2656988 w 3188017"/>
              <a:gd name="connsiteY4" fmla="*/ 3770313 h 3770313"/>
              <a:gd name="connsiteX5" fmla="*/ 1904 w 3188017"/>
              <a:gd name="connsiteY5" fmla="*/ 3770313 h 3770313"/>
              <a:gd name="connsiteX6" fmla="*/ 1904 w 3188017"/>
              <a:gd name="connsiteY6" fmla="*/ 3770313 h 3770313"/>
              <a:gd name="connsiteX7" fmla="*/ 1904 w 3188017"/>
              <a:gd name="connsiteY7" fmla="*/ 531029 h 3770313"/>
              <a:gd name="connsiteX8" fmla="*/ 532933 w 3188017"/>
              <a:gd name="connsiteY8" fmla="*/ 0 h 3770313"/>
              <a:gd name="connsiteX0" fmla="*/ 531091 w 3186175"/>
              <a:gd name="connsiteY0" fmla="*/ 0 h 3770313"/>
              <a:gd name="connsiteX1" fmla="*/ 3186175 w 3186175"/>
              <a:gd name="connsiteY1" fmla="*/ 0 h 3770313"/>
              <a:gd name="connsiteX2" fmla="*/ 3186175 w 3186175"/>
              <a:gd name="connsiteY2" fmla="*/ 0 h 3770313"/>
              <a:gd name="connsiteX3" fmla="*/ 3186175 w 3186175"/>
              <a:gd name="connsiteY3" fmla="*/ 3239284 h 3770313"/>
              <a:gd name="connsiteX4" fmla="*/ 2655146 w 3186175"/>
              <a:gd name="connsiteY4" fmla="*/ 3770313 h 3770313"/>
              <a:gd name="connsiteX5" fmla="*/ 62 w 3186175"/>
              <a:gd name="connsiteY5" fmla="*/ 3770313 h 3770313"/>
              <a:gd name="connsiteX6" fmla="*/ 216631 w 3186175"/>
              <a:gd name="connsiteY6" fmla="*/ 3662029 h 3770313"/>
              <a:gd name="connsiteX7" fmla="*/ 62 w 3186175"/>
              <a:gd name="connsiteY7" fmla="*/ 531029 h 3770313"/>
              <a:gd name="connsiteX8" fmla="*/ 531091 w 3186175"/>
              <a:gd name="connsiteY8" fmla="*/ 0 h 3770313"/>
              <a:gd name="connsiteX0" fmla="*/ 531469 w 3186553"/>
              <a:gd name="connsiteY0" fmla="*/ 0 h 3770313"/>
              <a:gd name="connsiteX1" fmla="*/ 3186553 w 3186553"/>
              <a:gd name="connsiteY1" fmla="*/ 0 h 3770313"/>
              <a:gd name="connsiteX2" fmla="*/ 3186553 w 3186553"/>
              <a:gd name="connsiteY2" fmla="*/ 0 h 3770313"/>
              <a:gd name="connsiteX3" fmla="*/ 3186553 w 3186553"/>
              <a:gd name="connsiteY3" fmla="*/ 3239284 h 3770313"/>
              <a:gd name="connsiteX4" fmla="*/ 2655524 w 3186553"/>
              <a:gd name="connsiteY4" fmla="*/ 3770313 h 3770313"/>
              <a:gd name="connsiteX5" fmla="*/ 440 w 3186553"/>
              <a:gd name="connsiteY5" fmla="*/ 3770313 h 3770313"/>
              <a:gd name="connsiteX6" fmla="*/ 24504 w 3186553"/>
              <a:gd name="connsiteY6" fmla="*/ 3433429 h 3770313"/>
              <a:gd name="connsiteX7" fmla="*/ 440 w 3186553"/>
              <a:gd name="connsiteY7" fmla="*/ 531029 h 3770313"/>
              <a:gd name="connsiteX8" fmla="*/ 531469 w 3186553"/>
              <a:gd name="connsiteY8" fmla="*/ 0 h 3770313"/>
              <a:gd name="connsiteX0" fmla="*/ 574782 w 3229866"/>
              <a:gd name="connsiteY0" fmla="*/ 0 h 3770313"/>
              <a:gd name="connsiteX1" fmla="*/ 3229866 w 3229866"/>
              <a:gd name="connsiteY1" fmla="*/ 0 h 3770313"/>
              <a:gd name="connsiteX2" fmla="*/ 3229866 w 3229866"/>
              <a:gd name="connsiteY2" fmla="*/ 0 h 3770313"/>
              <a:gd name="connsiteX3" fmla="*/ 3229866 w 3229866"/>
              <a:gd name="connsiteY3" fmla="*/ 3239284 h 3770313"/>
              <a:gd name="connsiteX4" fmla="*/ 2698837 w 3229866"/>
              <a:gd name="connsiteY4" fmla="*/ 3770313 h 3770313"/>
              <a:gd name="connsiteX5" fmla="*/ 849868 w 3229866"/>
              <a:gd name="connsiteY5" fmla="*/ 3770313 h 3770313"/>
              <a:gd name="connsiteX6" fmla="*/ 67817 w 3229866"/>
              <a:gd name="connsiteY6" fmla="*/ 3433429 h 3770313"/>
              <a:gd name="connsiteX7" fmla="*/ 43753 w 3229866"/>
              <a:gd name="connsiteY7" fmla="*/ 531029 h 3770313"/>
              <a:gd name="connsiteX8" fmla="*/ 574782 w 3229866"/>
              <a:gd name="connsiteY8" fmla="*/ 0 h 3770313"/>
              <a:gd name="connsiteX0" fmla="*/ 531801 w 3186885"/>
              <a:gd name="connsiteY0" fmla="*/ 0 h 3771240"/>
              <a:gd name="connsiteX1" fmla="*/ 3186885 w 3186885"/>
              <a:gd name="connsiteY1" fmla="*/ 0 h 3771240"/>
              <a:gd name="connsiteX2" fmla="*/ 3186885 w 3186885"/>
              <a:gd name="connsiteY2" fmla="*/ 0 h 3771240"/>
              <a:gd name="connsiteX3" fmla="*/ 3186885 w 3186885"/>
              <a:gd name="connsiteY3" fmla="*/ 3239284 h 3771240"/>
              <a:gd name="connsiteX4" fmla="*/ 2655856 w 3186885"/>
              <a:gd name="connsiteY4" fmla="*/ 3770313 h 3771240"/>
              <a:gd name="connsiteX5" fmla="*/ 806887 w 3186885"/>
              <a:gd name="connsiteY5" fmla="*/ 3770313 h 3771240"/>
              <a:gd name="connsiteX6" fmla="*/ 24836 w 3186885"/>
              <a:gd name="connsiteY6" fmla="*/ 3433429 h 3771240"/>
              <a:gd name="connsiteX7" fmla="*/ 772 w 3186885"/>
              <a:gd name="connsiteY7" fmla="*/ 531029 h 3771240"/>
              <a:gd name="connsiteX8" fmla="*/ 531801 w 3186885"/>
              <a:gd name="connsiteY8" fmla="*/ 0 h 3771240"/>
              <a:gd name="connsiteX0" fmla="*/ 538332 w 3193416"/>
              <a:gd name="connsiteY0" fmla="*/ 0 h 3771240"/>
              <a:gd name="connsiteX1" fmla="*/ 3193416 w 3193416"/>
              <a:gd name="connsiteY1" fmla="*/ 0 h 3771240"/>
              <a:gd name="connsiteX2" fmla="*/ 3193416 w 3193416"/>
              <a:gd name="connsiteY2" fmla="*/ 0 h 3771240"/>
              <a:gd name="connsiteX3" fmla="*/ 3193416 w 3193416"/>
              <a:gd name="connsiteY3" fmla="*/ 3239284 h 3771240"/>
              <a:gd name="connsiteX4" fmla="*/ 2662387 w 3193416"/>
              <a:gd name="connsiteY4" fmla="*/ 3770313 h 3771240"/>
              <a:gd name="connsiteX5" fmla="*/ 813418 w 3193416"/>
              <a:gd name="connsiteY5" fmla="*/ 3770313 h 3771240"/>
              <a:gd name="connsiteX6" fmla="*/ 7303 w 3193416"/>
              <a:gd name="connsiteY6" fmla="*/ 3433429 h 3771240"/>
              <a:gd name="connsiteX7" fmla="*/ 7303 w 3193416"/>
              <a:gd name="connsiteY7" fmla="*/ 531029 h 3771240"/>
              <a:gd name="connsiteX8" fmla="*/ 538332 w 3193416"/>
              <a:gd name="connsiteY8" fmla="*/ 0 h 3771240"/>
              <a:gd name="connsiteX0" fmla="*/ 538332 w 3193416"/>
              <a:gd name="connsiteY0" fmla="*/ 0 h 3799246"/>
              <a:gd name="connsiteX1" fmla="*/ 3193416 w 3193416"/>
              <a:gd name="connsiteY1" fmla="*/ 0 h 3799246"/>
              <a:gd name="connsiteX2" fmla="*/ 3193416 w 3193416"/>
              <a:gd name="connsiteY2" fmla="*/ 0 h 3799246"/>
              <a:gd name="connsiteX3" fmla="*/ 3193416 w 3193416"/>
              <a:gd name="connsiteY3" fmla="*/ 3239284 h 3799246"/>
              <a:gd name="connsiteX4" fmla="*/ 2662387 w 3193416"/>
              <a:gd name="connsiteY4" fmla="*/ 3770313 h 3799246"/>
              <a:gd name="connsiteX5" fmla="*/ 813418 w 3193416"/>
              <a:gd name="connsiteY5" fmla="*/ 3770313 h 3799246"/>
              <a:gd name="connsiteX6" fmla="*/ 7303 w 3193416"/>
              <a:gd name="connsiteY6" fmla="*/ 3433429 h 3799246"/>
              <a:gd name="connsiteX7" fmla="*/ 7303 w 3193416"/>
              <a:gd name="connsiteY7" fmla="*/ 531029 h 3799246"/>
              <a:gd name="connsiteX8" fmla="*/ 538332 w 3193416"/>
              <a:gd name="connsiteY8" fmla="*/ 0 h 3799246"/>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5224"/>
              <a:gd name="connsiteX1" fmla="*/ 3188545 w 3188545"/>
              <a:gd name="connsiteY1" fmla="*/ 0 h 3775224"/>
              <a:gd name="connsiteX2" fmla="*/ 3188545 w 3188545"/>
              <a:gd name="connsiteY2" fmla="*/ 0 h 3775224"/>
              <a:gd name="connsiteX3" fmla="*/ 3188545 w 3188545"/>
              <a:gd name="connsiteY3" fmla="*/ 3239284 h 3775224"/>
              <a:gd name="connsiteX4" fmla="*/ 2657516 w 3188545"/>
              <a:gd name="connsiteY4" fmla="*/ 3770313 h 3775224"/>
              <a:gd name="connsiteX5" fmla="*/ 808547 w 3188545"/>
              <a:gd name="connsiteY5" fmla="*/ 3770313 h 3775224"/>
              <a:gd name="connsiteX6" fmla="*/ 2432 w 3188545"/>
              <a:gd name="connsiteY6" fmla="*/ 3433429 h 3775224"/>
              <a:gd name="connsiteX7" fmla="*/ 2432 w 3188545"/>
              <a:gd name="connsiteY7" fmla="*/ 531029 h 3775224"/>
              <a:gd name="connsiteX8" fmla="*/ 533461 w 3188545"/>
              <a:gd name="connsiteY8" fmla="*/ 0 h 3775224"/>
              <a:gd name="connsiteX0" fmla="*/ 533461 w 3188545"/>
              <a:gd name="connsiteY0" fmla="*/ 0 h 3770609"/>
              <a:gd name="connsiteX1" fmla="*/ 3188545 w 3188545"/>
              <a:gd name="connsiteY1" fmla="*/ 0 h 3770609"/>
              <a:gd name="connsiteX2" fmla="*/ 3188545 w 3188545"/>
              <a:gd name="connsiteY2" fmla="*/ 0 h 3770609"/>
              <a:gd name="connsiteX3" fmla="*/ 3188545 w 3188545"/>
              <a:gd name="connsiteY3" fmla="*/ 3239284 h 3770609"/>
              <a:gd name="connsiteX4" fmla="*/ 2657516 w 3188545"/>
              <a:gd name="connsiteY4" fmla="*/ 3770313 h 3770609"/>
              <a:gd name="connsiteX5" fmla="*/ 808547 w 3188545"/>
              <a:gd name="connsiteY5" fmla="*/ 3770313 h 3770609"/>
              <a:gd name="connsiteX6" fmla="*/ 2432 w 3188545"/>
              <a:gd name="connsiteY6" fmla="*/ 3240923 h 3770609"/>
              <a:gd name="connsiteX7" fmla="*/ 2432 w 3188545"/>
              <a:gd name="connsiteY7" fmla="*/ 531029 h 3770609"/>
              <a:gd name="connsiteX8" fmla="*/ 533461 w 3188545"/>
              <a:gd name="connsiteY8" fmla="*/ 0 h 3770609"/>
              <a:gd name="connsiteX0" fmla="*/ 533461 w 3188545"/>
              <a:gd name="connsiteY0" fmla="*/ 0 h 3772044"/>
              <a:gd name="connsiteX1" fmla="*/ 3188545 w 3188545"/>
              <a:gd name="connsiteY1" fmla="*/ 0 h 3772044"/>
              <a:gd name="connsiteX2" fmla="*/ 3188545 w 3188545"/>
              <a:gd name="connsiteY2" fmla="*/ 0 h 3772044"/>
              <a:gd name="connsiteX3" fmla="*/ 3188545 w 3188545"/>
              <a:gd name="connsiteY3" fmla="*/ 3239284 h 3772044"/>
              <a:gd name="connsiteX4" fmla="*/ 2657516 w 3188545"/>
              <a:gd name="connsiteY4" fmla="*/ 3770313 h 3772044"/>
              <a:gd name="connsiteX5" fmla="*/ 808547 w 3188545"/>
              <a:gd name="connsiteY5" fmla="*/ 3770313 h 3772044"/>
              <a:gd name="connsiteX6" fmla="*/ 2432 w 3188545"/>
              <a:gd name="connsiteY6" fmla="*/ 3240923 h 3772044"/>
              <a:gd name="connsiteX7" fmla="*/ 2432 w 3188545"/>
              <a:gd name="connsiteY7" fmla="*/ 531029 h 3772044"/>
              <a:gd name="connsiteX8" fmla="*/ 533461 w 3188545"/>
              <a:gd name="connsiteY8" fmla="*/ 0 h 3772044"/>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144670 h 3770313"/>
              <a:gd name="connsiteX7" fmla="*/ 2432 w 3188545"/>
              <a:gd name="connsiteY7" fmla="*/ 531029 h 3770313"/>
              <a:gd name="connsiteX8" fmla="*/ 533461 w 3188545"/>
              <a:gd name="connsiteY8" fmla="*/ 0 h 3770313"/>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75367 w 3230451"/>
              <a:gd name="connsiteY0" fmla="*/ 0 h 3806766"/>
              <a:gd name="connsiteX1" fmla="*/ 3230451 w 3230451"/>
              <a:gd name="connsiteY1" fmla="*/ 0 h 3806766"/>
              <a:gd name="connsiteX2" fmla="*/ 3230451 w 3230451"/>
              <a:gd name="connsiteY2" fmla="*/ 0 h 3806766"/>
              <a:gd name="connsiteX3" fmla="*/ 3230451 w 3230451"/>
              <a:gd name="connsiteY3" fmla="*/ 3239284 h 3806766"/>
              <a:gd name="connsiteX4" fmla="*/ 2699422 w 3230451"/>
              <a:gd name="connsiteY4" fmla="*/ 3770313 h 3806766"/>
              <a:gd name="connsiteX5" fmla="*/ 629840 w 3230451"/>
              <a:gd name="connsiteY5" fmla="*/ 3806408 h 3806766"/>
              <a:gd name="connsiteX6" fmla="*/ 44338 w 3230451"/>
              <a:gd name="connsiteY6" fmla="*/ 3144670 h 3806766"/>
              <a:gd name="connsiteX7" fmla="*/ 44338 w 3230451"/>
              <a:gd name="connsiteY7" fmla="*/ 531029 h 3806766"/>
              <a:gd name="connsiteX8" fmla="*/ 575367 w 3230451"/>
              <a:gd name="connsiteY8" fmla="*/ 0 h 3806766"/>
              <a:gd name="connsiteX0" fmla="*/ 541112 w 3196196"/>
              <a:gd name="connsiteY0" fmla="*/ 0 h 3806713"/>
              <a:gd name="connsiteX1" fmla="*/ 3196196 w 3196196"/>
              <a:gd name="connsiteY1" fmla="*/ 0 h 3806713"/>
              <a:gd name="connsiteX2" fmla="*/ 3196196 w 3196196"/>
              <a:gd name="connsiteY2" fmla="*/ 0 h 3806713"/>
              <a:gd name="connsiteX3" fmla="*/ 3196196 w 3196196"/>
              <a:gd name="connsiteY3" fmla="*/ 3239284 h 3806713"/>
              <a:gd name="connsiteX4" fmla="*/ 2665167 w 3196196"/>
              <a:gd name="connsiteY4" fmla="*/ 3770313 h 3806713"/>
              <a:gd name="connsiteX5" fmla="*/ 595585 w 3196196"/>
              <a:gd name="connsiteY5" fmla="*/ 3806408 h 3806713"/>
              <a:gd name="connsiteX6" fmla="*/ 10083 w 3196196"/>
              <a:gd name="connsiteY6" fmla="*/ 3144670 h 3806713"/>
              <a:gd name="connsiteX7" fmla="*/ 10083 w 3196196"/>
              <a:gd name="connsiteY7" fmla="*/ 531029 h 3806713"/>
              <a:gd name="connsiteX8" fmla="*/ 541112 w 3196196"/>
              <a:gd name="connsiteY8" fmla="*/ 0 h 3806713"/>
              <a:gd name="connsiteX0" fmla="*/ 532609 w 3187693"/>
              <a:gd name="connsiteY0" fmla="*/ 0 h 3806885"/>
              <a:gd name="connsiteX1" fmla="*/ 3187693 w 3187693"/>
              <a:gd name="connsiteY1" fmla="*/ 0 h 3806885"/>
              <a:gd name="connsiteX2" fmla="*/ 3187693 w 3187693"/>
              <a:gd name="connsiteY2" fmla="*/ 0 h 3806885"/>
              <a:gd name="connsiteX3" fmla="*/ 3187693 w 3187693"/>
              <a:gd name="connsiteY3" fmla="*/ 3239284 h 3806885"/>
              <a:gd name="connsiteX4" fmla="*/ 2656664 w 3187693"/>
              <a:gd name="connsiteY4" fmla="*/ 3770313 h 3806885"/>
              <a:gd name="connsiteX5" fmla="*/ 587082 w 3187693"/>
              <a:gd name="connsiteY5" fmla="*/ 3806408 h 3806885"/>
              <a:gd name="connsiteX6" fmla="*/ 1580 w 3187693"/>
              <a:gd name="connsiteY6" fmla="*/ 3144670 h 3806885"/>
              <a:gd name="connsiteX7" fmla="*/ 1580 w 3187693"/>
              <a:gd name="connsiteY7" fmla="*/ 531029 h 3806885"/>
              <a:gd name="connsiteX8" fmla="*/ 532609 w 3187693"/>
              <a:gd name="connsiteY8" fmla="*/ 0 h 3806885"/>
              <a:gd name="connsiteX0" fmla="*/ 532609 w 3187693"/>
              <a:gd name="connsiteY0" fmla="*/ 0 h 3806408"/>
              <a:gd name="connsiteX1" fmla="*/ 3187693 w 3187693"/>
              <a:gd name="connsiteY1" fmla="*/ 0 h 3806408"/>
              <a:gd name="connsiteX2" fmla="*/ 3187693 w 3187693"/>
              <a:gd name="connsiteY2" fmla="*/ 0 h 3806408"/>
              <a:gd name="connsiteX3" fmla="*/ 3187693 w 3187693"/>
              <a:gd name="connsiteY3" fmla="*/ 3239284 h 3806408"/>
              <a:gd name="connsiteX4" fmla="*/ 2656664 w 3187693"/>
              <a:gd name="connsiteY4" fmla="*/ 3770313 h 3806408"/>
              <a:gd name="connsiteX5" fmla="*/ 587082 w 3187693"/>
              <a:gd name="connsiteY5" fmla="*/ 3806408 h 3806408"/>
              <a:gd name="connsiteX6" fmla="*/ 1580 w 3187693"/>
              <a:gd name="connsiteY6" fmla="*/ 3144670 h 3806408"/>
              <a:gd name="connsiteX7" fmla="*/ 1580 w 3187693"/>
              <a:gd name="connsiteY7" fmla="*/ 531029 h 3806408"/>
              <a:gd name="connsiteX8" fmla="*/ 532609 w 3187693"/>
              <a:gd name="connsiteY8" fmla="*/ 0 h 3806408"/>
              <a:gd name="connsiteX0" fmla="*/ 579451 w 3234535"/>
              <a:gd name="connsiteY0" fmla="*/ 0 h 3806408"/>
              <a:gd name="connsiteX1" fmla="*/ 3234535 w 3234535"/>
              <a:gd name="connsiteY1" fmla="*/ 0 h 3806408"/>
              <a:gd name="connsiteX2" fmla="*/ 3234535 w 3234535"/>
              <a:gd name="connsiteY2" fmla="*/ 0 h 3806408"/>
              <a:gd name="connsiteX3" fmla="*/ 3234535 w 3234535"/>
              <a:gd name="connsiteY3" fmla="*/ 3239284 h 3806408"/>
              <a:gd name="connsiteX4" fmla="*/ 2703506 w 3234535"/>
              <a:gd name="connsiteY4" fmla="*/ 3770313 h 3806408"/>
              <a:gd name="connsiteX5" fmla="*/ 689078 w 3234535"/>
              <a:gd name="connsiteY5" fmla="*/ 3806408 h 3806408"/>
              <a:gd name="connsiteX6" fmla="*/ 48422 w 3234535"/>
              <a:gd name="connsiteY6" fmla="*/ 3144670 h 3806408"/>
              <a:gd name="connsiteX7" fmla="*/ 48422 w 3234535"/>
              <a:gd name="connsiteY7" fmla="*/ 531029 h 3806408"/>
              <a:gd name="connsiteX8" fmla="*/ 579451 w 3234535"/>
              <a:gd name="connsiteY8" fmla="*/ 0 h 3806408"/>
              <a:gd name="connsiteX0" fmla="*/ 540302 w 3195386"/>
              <a:gd name="connsiteY0" fmla="*/ 0 h 3806408"/>
              <a:gd name="connsiteX1" fmla="*/ 3195386 w 3195386"/>
              <a:gd name="connsiteY1" fmla="*/ 0 h 3806408"/>
              <a:gd name="connsiteX2" fmla="*/ 3195386 w 3195386"/>
              <a:gd name="connsiteY2" fmla="*/ 0 h 3806408"/>
              <a:gd name="connsiteX3" fmla="*/ 3195386 w 3195386"/>
              <a:gd name="connsiteY3" fmla="*/ 3239284 h 3806408"/>
              <a:gd name="connsiteX4" fmla="*/ 2664357 w 3195386"/>
              <a:gd name="connsiteY4" fmla="*/ 3770313 h 3806408"/>
              <a:gd name="connsiteX5" fmla="*/ 649929 w 3195386"/>
              <a:gd name="connsiteY5" fmla="*/ 3806408 h 3806408"/>
              <a:gd name="connsiteX6" fmla="*/ 9273 w 3195386"/>
              <a:gd name="connsiteY6" fmla="*/ 3144670 h 3806408"/>
              <a:gd name="connsiteX7" fmla="*/ 9273 w 3195386"/>
              <a:gd name="connsiteY7" fmla="*/ 531029 h 3806408"/>
              <a:gd name="connsiteX8" fmla="*/ 540302 w 3195386"/>
              <a:gd name="connsiteY8" fmla="*/ 0 h 3806408"/>
              <a:gd name="connsiteX0" fmla="*/ 535528 w 3190612"/>
              <a:gd name="connsiteY0" fmla="*/ 0 h 3806408"/>
              <a:gd name="connsiteX1" fmla="*/ 3190612 w 3190612"/>
              <a:gd name="connsiteY1" fmla="*/ 0 h 3806408"/>
              <a:gd name="connsiteX2" fmla="*/ 3190612 w 3190612"/>
              <a:gd name="connsiteY2" fmla="*/ 0 h 3806408"/>
              <a:gd name="connsiteX3" fmla="*/ 3190612 w 3190612"/>
              <a:gd name="connsiteY3" fmla="*/ 3239284 h 3806408"/>
              <a:gd name="connsiteX4" fmla="*/ 2659583 w 3190612"/>
              <a:gd name="connsiteY4" fmla="*/ 3770313 h 3806408"/>
              <a:gd name="connsiteX5" fmla="*/ 645155 w 3190612"/>
              <a:gd name="connsiteY5" fmla="*/ 3806408 h 3806408"/>
              <a:gd name="connsiteX6" fmla="*/ 4499 w 3190612"/>
              <a:gd name="connsiteY6" fmla="*/ 3144670 h 3806408"/>
              <a:gd name="connsiteX7" fmla="*/ 4499 w 3190612"/>
              <a:gd name="connsiteY7" fmla="*/ 531029 h 3806408"/>
              <a:gd name="connsiteX8" fmla="*/ 535528 w 3190612"/>
              <a:gd name="connsiteY8" fmla="*/ 0 h 3806408"/>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9494"/>
              <a:gd name="connsiteX1" fmla="*/ 3232901 w 3232901"/>
              <a:gd name="connsiteY1" fmla="*/ 0 h 3789494"/>
              <a:gd name="connsiteX2" fmla="*/ 3232901 w 3232901"/>
              <a:gd name="connsiteY2" fmla="*/ 0 h 3789494"/>
              <a:gd name="connsiteX3" fmla="*/ 3232901 w 3232901"/>
              <a:gd name="connsiteY3" fmla="*/ 3239284 h 3789494"/>
              <a:gd name="connsiteX4" fmla="*/ 2701872 w 3232901"/>
              <a:gd name="connsiteY4" fmla="*/ 3770313 h 3789494"/>
              <a:gd name="connsiteX5" fmla="*/ 665383 w 3232901"/>
              <a:gd name="connsiteY5" fmla="*/ 3782345 h 3789494"/>
              <a:gd name="connsiteX6" fmla="*/ 46788 w 3232901"/>
              <a:gd name="connsiteY6" fmla="*/ 3144670 h 3789494"/>
              <a:gd name="connsiteX7" fmla="*/ 46788 w 3232901"/>
              <a:gd name="connsiteY7" fmla="*/ 531029 h 3789494"/>
              <a:gd name="connsiteX8" fmla="*/ 577817 w 3232901"/>
              <a:gd name="connsiteY8" fmla="*/ 0 h 3789494"/>
              <a:gd name="connsiteX0" fmla="*/ 576185 w 3231269"/>
              <a:gd name="connsiteY0" fmla="*/ 0 h 3780185"/>
              <a:gd name="connsiteX1" fmla="*/ 3231269 w 3231269"/>
              <a:gd name="connsiteY1" fmla="*/ 0 h 3780185"/>
              <a:gd name="connsiteX2" fmla="*/ 3231269 w 3231269"/>
              <a:gd name="connsiteY2" fmla="*/ 0 h 3780185"/>
              <a:gd name="connsiteX3" fmla="*/ 3231269 w 3231269"/>
              <a:gd name="connsiteY3" fmla="*/ 3239284 h 3780185"/>
              <a:gd name="connsiteX4" fmla="*/ 2700240 w 3231269"/>
              <a:gd name="connsiteY4" fmla="*/ 3770313 h 3780185"/>
              <a:gd name="connsiteX5" fmla="*/ 641690 w 3231269"/>
              <a:gd name="connsiteY5" fmla="*/ 3770313 h 3780185"/>
              <a:gd name="connsiteX6" fmla="*/ 45156 w 3231269"/>
              <a:gd name="connsiteY6" fmla="*/ 3144670 h 3780185"/>
              <a:gd name="connsiteX7" fmla="*/ 45156 w 3231269"/>
              <a:gd name="connsiteY7" fmla="*/ 531029 h 3780185"/>
              <a:gd name="connsiteX8" fmla="*/ 576185 w 3231269"/>
              <a:gd name="connsiteY8" fmla="*/ 0 h 3780185"/>
              <a:gd name="connsiteX0" fmla="*/ 576185 w 3231269"/>
              <a:gd name="connsiteY0" fmla="*/ 0 h 3770438"/>
              <a:gd name="connsiteX1" fmla="*/ 3231269 w 3231269"/>
              <a:gd name="connsiteY1" fmla="*/ 0 h 3770438"/>
              <a:gd name="connsiteX2" fmla="*/ 3231269 w 3231269"/>
              <a:gd name="connsiteY2" fmla="*/ 0 h 3770438"/>
              <a:gd name="connsiteX3" fmla="*/ 3231269 w 3231269"/>
              <a:gd name="connsiteY3" fmla="*/ 3239284 h 3770438"/>
              <a:gd name="connsiteX4" fmla="*/ 2700240 w 3231269"/>
              <a:gd name="connsiteY4" fmla="*/ 3770313 h 3770438"/>
              <a:gd name="connsiteX5" fmla="*/ 641690 w 3231269"/>
              <a:gd name="connsiteY5" fmla="*/ 3770313 h 3770438"/>
              <a:gd name="connsiteX6" fmla="*/ 45156 w 3231269"/>
              <a:gd name="connsiteY6" fmla="*/ 3144670 h 3770438"/>
              <a:gd name="connsiteX7" fmla="*/ 45156 w 3231269"/>
              <a:gd name="connsiteY7" fmla="*/ 531029 h 3770438"/>
              <a:gd name="connsiteX8" fmla="*/ 576185 w 3231269"/>
              <a:gd name="connsiteY8" fmla="*/ 0 h 3770438"/>
              <a:gd name="connsiteX0" fmla="*/ 576185 w 3231269"/>
              <a:gd name="connsiteY0" fmla="*/ 0 h 3770313"/>
              <a:gd name="connsiteX1" fmla="*/ 3231269 w 3231269"/>
              <a:gd name="connsiteY1" fmla="*/ 0 h 3770313"/>
              <a:gd name="connsiteX2" fmla="*/ 3231269 w 3231269"/>
              <a:gd name="connsiteY2" fmla="*/ 0 h 3770313"/>
              <a:gd name="connsiteX3" fmla="*/ 3231269 w 3231269"/>
              <a:gd name="connsiteY3" fmla="*/ 3239284 h 3770313"/>
              <a:gd name="connsiteX4" fmla="*/ 2700240 w 3231269"/>
              <a:gd name="connsiteY4" fmla="*/ 3770313 h 3770313"/>
              <a:gd name="connsiteX5" fmla="*/ 641690 w 3231269"/>
              <a:gd name="connsiteY5" fmla="*/ 3770313 h 3770313"/>
              <a:gd name="connsiteX6" fmla="*/ 45156 w 3231269"/>
              <a:gd name="connsiteY6" fmla="*/ 3144670 h 3770313"/>
              <a:gd name="connsiteX7" fmla="*/ 45156 w 3231269"/>
              <a:gd name="connsiteY7" fmla="*/ 531029 h 3770313"/>
              <a:gd name="connsiteX8" fmla="*/ 576185 w 3231269"/>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236110 h 3770313"/>
              <a:gd name="connsiteX7" fmla="*/ 6062 w 3192175"/>
              <a:gd name="connsiteY7" fmla="*/ 531029 h 3770313"/>
              <a:gd name="connsiteX8" fmla="*/ 537091 w 3192175"/>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1579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46270 h 3770313"/>
              <a:gd name="connsiteX7" fmla="*/ 6061 w 3192174"/>
              <a:gd name="connsiteY7" fmla="*/ 531029 h 3770313"/>
              <a:gd name="connsiteX8" fmla="*/ 537090 w 3192174"/>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3611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98922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8501" h="3770313">
                <a:moveTo>
                  <a:pt x="533417" y="0"/>
                </a:moveTo>
                <a:lnTo>
                  <a:pt x="3188501" y="0"/>
                </a:lnTo>
                <a:lnTo>
                  <a:pt x="3188501" y="0"/>
                </a:lnTo>
                <a:lnTo>
                  <a:pt x="3188501" y="3239284"/>
                </a:lnTo>
                <a:cubicBezTo>
                  <a:pt x="3188501" y="3532563"/>
                  <a:pt x="2950751" y="3770313"/>
                  <a:pt x="2657472" y="3770313"/>
                </a:cubicBezTo>
                <a:lnTo>
                  <a:pt x="552348" y="3770313"/>
                </a:lnTo>
                <a:cubicBezTo>
                  <a:pt x="224783" y="3762293"/>
                  <a:pt x="13564" y="3626265"/>
                  <a:pt x="2388" y="3215790"/>
                </a:cubicBezTo>
                <a:cubicBezTo>
                  <a:pt x="527" y="2784995"/>
                  <a:pt x="-1896" y="1207540"/>
                  <a:pt x="2388" y="531029"/>
                </a:cubicBezTo>
                <a:cubicBezTo>
                  <a:pt x="2388" y="237750"/>
                  <a:pt x="240138" y="0"/>
                  <a:pt x="533417" y="0"/>
                </a:cubicBezTo>
                <a:close/>
              </a:path>
            </a:pathLst>
          </a:custGeom>
          <a:ln w="12700">
            <a:solidFill>
              <a:schemeClr val="accent1"/>
            </a:solidFill>
          </a:ln>
        </p:spPr>
        <p:txBody>
          <a:bodyPr lIns="274320" tIns="274320" rIns="27432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a:extLst>
              <a:ext uri="{FF2B5EF4-FFF2-40B4-BE49-F238E27FC236}">
                <a16:creationId xmlns:a16="http://schemas.microsoft.com/office/drawing/2014/main" id="{DD5F5FD7-2B69-EAAF-CE3D-6651CF73319E}"/>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pic>
        <p:nvPicPr>
          <p:cNvPr id="2" name="Picture 1">
            <a:extLst>
              <a:ext uri="{FF2B5EF4-FFF2-40B4-BE49-F238E27FC236}">
                <a16:creationId xmlns:a16="http://schemas.microsoft.com/office/drawing/2014/main" id="{2F8AAF91-741D-8A1C-5F59-6BF1DC8C5C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0852" y="6024941"/>
            <a:ext cx="1038068" cy="266658"/>
          </a:xfrm>
          <a:prstGeom prst="rect">
            <a:avLst/>
          </a:prstGeom>
        </p:spPr>
      </p:pic>
    </p:spTree>
    <p:extLst>
      <p:ext uri="{BB962C8B-B14F-4D97-AF65-F5344CB8AC3E}">
        <p14:creationId xmlns:p14="http://schemas.microsoft.com/office/powerpoint/2010/main" val="95876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Shapes-roun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7" y="274320"/>
            <a:ext cx="9356771" cy="590931"/>
          </a:xfrm>
        </p:spPr>
        <p:txBody>
          <a:bodyPr/>
          <a:lstStyle/>
          <a:p>
            <a:r>
              <a:rPr lang="en-US"/>
              <a:t>Click to edit Master title style</a:t>
            </a:r>
          </a:p>
        </p:txBody>
      </p:sp>
      <p:sp>
        <p:nvSpPr>
          <p:cNvPr id="11" name="Content Placeholder 6">
            <a:extLst>
              <a:ext uri="{FF2B5EF4-FFF2-40B4-BE49-F238E27FC236}">
                <a16:creationId xmlns:a16="http://schemas.microsoft.com/office/drawing/2014/main" id="{FDAC7A9C-8B8A-D909-35E3-DA3D17B79A1A}"/>
              </a:ext>
            </a:extLst>
          </p:cNvPr>
          <p:cNvSpPr>
            <a:spLocks noGrp="1"/>
          </p:cNvSpPr>
          <p:nvPr>
            <p:ph sz="quarter" idx="16" hasCustomPrompt="1"/>
          </p:nvPr>
        </p:nvSpPr>
        <p:spPr>
          <a:xfrm>
            <a:off x="409123" y="1920240"/>
            <a:ext cx="3477832" cy="3475357"/>
          </a:xfrm>
          <a:prstGeom prst="teardrop">
            <a:avLst/>
          </a:prstGeom>
          <a:ln w="12700">
            <a:solidFill>
              <a:schemeClr val="accent1"/>
            </a:solidFill>
          </a:ln>
        </p:spPr>
        <p:txBody>
          <a:bodyPr lIns="91440" tIns="274320" rIns="91440" bIns="182880">
            <a:noAutofit/>
          </a:bodyPr>
          <a:lstStyle/>
          <a:p>
            <a:r>
              <a:rPr lang="en-US"/>
              <a:t>Add text, image,  color or delete unused shape</a:t>
            </a:r>
          </a:p>
        </p:txBody>
      </p:sp>
      <p:sp>
        <p:nvSpPr>
          <p:cNvPr id="9" name="Content Placeholder 6">
            <a:extLst>
              <a:ext uri="{FF2B5EF4-FFF2-40B4-BE49-F238E27FC236}">
                <a16:creationId xmlns:a16="http://schemas.microsoft.com/office/drawing/2014/main" id="{8DEF003A-E29A-196C-9FC8-CF2D9B38643C}"/>
              </a:ext>
            </a:extLst>
          </p:cNvPr>
          <p:cNvSpPr>
            <a:spLocks noGrp="1"/>
          </p:cNvSpPr>
          <p:nvPr>
            <p:ph sz="quarter" idx="19"/>
          </p:nvPr>
        </p:nvSpPr>
        <p:spPr>
          <a:xfrm>
            <a:off x="8283123" y="1920240"/>
            <a:ext cx="3477832" cy="3475357"/>
          </a:xfrm>
          <a:prstGeom prst="teardrop">
            <a:avLst/>
          </a:prstGeom>
          <a:ln w="12700">
            <a:solidFill>
              <a:schemeClr val="accent1"/>
            </a:solidFill>
          </a:ln>
        </p:spPr>
        <p:txBody>
          <a:bodyPr lIns="91440" tIns="274320" rIns="9144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a:extLst>
              <a:ext uri="{FF2B5EF4-FFF2-40B4-BE49-F238E27FC236}">
                <a16:creationId xmlns:a16="http://schemas.microsoft.com/office/drawing/2014/main" id="{8FAC00BE-E71E-0CC5-BF5C-01A153FB397F}"/>
              </a:ext>
            </a:extLst>
          </p:cNvPr>
          <p:cNvSpPr>
            <a:spLocks noGrp="1"/>
          </p:cNvSpPr>
          <p:nvPr>
            <p:ph sz="quarter" idx="20"/>
          </p:nvPr>
        </p:nvSpPr>
        <p:spPr>
          <a:xfrm>
            <a:off x="4357084" y="1920240"/>
            <a:ext cx="3477832" cy="3475357"/>
          </a:xfrm>
          <a:prstGeom prst="teardrop">
            <a:avLst/>
          </a:prstGeom>
          <a:ln w="12700">
            <a:solidFill>
              <a:schemeClr val="accent1"/>
            </a:solidFill>
          </a:ln>
        </p:spPr>
        <p:txBody>
          <a:bodyPr lIns="91440" tIns="274320" rIns="9144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0">
            <a:extLst>
              <a:ext uri="{FF2B5EF4-FFF2-40B4-BE49-F238E27FC236}">
                <a16:creationId xmlns:a16="http://schemas.microsoft.com/office/drawing/2014/main" id="{2B2BAF47-AD70-54AB-01CF-1A921CFFE611}"/>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Tree>
    <p:extLst>
      <p:ext uri="{BB962C8B-B14F-4D97-AF65-F5344CB8AC3E}">
        <p14:creationId xmlns:p14="http://schemas.microsoft.com/office/powerpoint/2010/main" val="2328893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Shapes-round - log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7" y="274320"/>
            <a:ext cx="9356771" cy="590931"/>
          </a:xfrm>
        </p:spPr>
        <p:txBody>
          <a:bodyPr/>
          <a:lstStyle/>
          <a:p>
            <a:r>
              <a:rPr lang="en-US"/>
              <a:t>Click to edit Master title style</a:t>
            </a:r>
          </a:p>
        </p:txBody>
      </p:sp>
      <p:sp>
        <p:nvSpPr>
          <p:cNvPr id="11" name="Content Placeholder 6">
            <a:extLst>
              <a:ext uri="{FF2B5EF4-FFF2-40B4-BE49-F238E27FC236}">
                <a16:creationId xmlns:a16="http://schemas.microsoft.com/office/drawing/2014/main" id="{FDAC7A9C-8B8A-D909-35E3-DA3D17B79A1A}"/>
              </a:ext>
            </a:extLst>
          </p:cNvPr>
          <p:cNvSpPr>
            <a:spLocks noGrp="1"/>
          </p:cNvSpPr>
          <p:nvPr>
            <p:ph sz="quarter" idx="16" hasCustomPrompt="1"/>
          </p:nvPr>
        </p:nvSpPr>
        <p:spPr>
          <a:xfrm>
            <a:off x="409123" y="1920240"/>
            <a:ext cx="3477832" cy="3475357"/>
          </a:xfrm>
          <a:prstGeom prst="teardrop">
            <a:avLst/>
          </a:prstGeom>
          <a:ln w="12700">
            <a:solidFill>
              <a:schemeClr val="accent1"/>
            </a:solidFill>
          </a:ln>
        </p:spPr>
        <p:txBody>
          <a:bodyPr lIns="91440" tIns="274320" rIns="91440" bIns="182880">
            <a:noAutofit/>
          </a:bodyPr>
          <a:lstStyle/>
          <a:p>
            <a:r>
              <a:rPr lang="en-US"/>
              <a:t>Add text, image,  color or delete unused shape</a:t>
            </a:r>
          </a:p>
        </p:txBody>
      </p:sp>
      <p:sp>
        <p:nvSpPr>
          <p:cNvPr id="9" name="Content Placeholder 6">
            <a:extLst>
              <a:ext uri="{FF2B5EF4-FFF2-40B4-BE49-F238E27FC236}">
                <a16:creationId xmlns:a16="http://schemas.microsoft.com/office/drawing/2014/main" id="{8DEF003A-E29A-196C-9FC8-CF2D9B38643C}"/>
              </a:ext>
            </a:extLst>
          </p:cNvPr>
          <p:cNvSpPr>
            <a:spLocks noGrp="1"/>
          </p:cNvSpPr>
          <p:nvPr>
            <p:ph sz="quarter" idx="19"/>
          </p:nvPr>
        </p:nvSpPr>
        <p:spPr>
          <a:xfrm>
            <a:off x="8283123" y="1920240"/>
            <a:ext cx="3477832" cy="3475357"/>
          </a:xfrm>
          <a:prstGeom prst="teardrop">
            <a:avLst/>
          </a:prstGeom>
          <a:ln w="12700">
            <a:solidFill>
              <a:schemeClr val="accent1"/>
            </a:solidFill>
          </a:ln>
        </p:spPr>
        <p:txBody>
          <a:bodyPr lIns="91440" tIns="274320" rIns="9144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a:extLst>
              <a:ext uri="{FF2B5EF4-FFF2-40B4-BE49-F238E27FC236}">
                <a16:creationId xmlns:a16="http://schemas.microsoft.com/office/drawing/2014/main" id="{8FAC00BE-E71E-0CC5-BF5C-01A153FB397F}"/>
              </a:ext>
            </a:extLst>
          </p:cNvPr>
          <p:cNvSpPr>
            <a:spLocks noGrp="1"/>
          </p:cNvSpPr>
          <p:nvPr>
            <p:ph sz="quarter" idx="20"/>
          </p:nvPr>
        </p:nvSpPr>
        <p:spPr>
          <a:xfrm>
            <a:off x="4357084" y="1920240"/>
            <a:ext cx="3477832" cy="3475357"/>
          </a:xfrm>
          <a:prstGeom prst="teardrop">
            <a:avLst/>
          </a:prstGeom>
          <a:ln w="12700">
            <a:solidFill>
              <a:schemeClr val="accent1"/>
            </a:solidFill>
          </a:ln>
        </p:spPr>
        <p:txBody>
          <a:bodyPr lIns="91440" tIns="274320" rIns="9144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0">
            <a:extLst>
              <a:ext uri="{FF2B5EF4-FFF2-40B4-BE49-F238E27FC236}">
                <a16:creationId xmlns:a16="http://schemas.microsoft.com/office/drawing/2014/main" id="{2B2BAF47-AD70-54AB-01CF-1A921CFFE611}"/>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pic>
        <p:nvPicPr>
          <p:cNvPr id="2" name="Picture 1">
            <a:extLst>
              <a:ext uri="{FF2B5EF4-FFF2-40B4-BE49-F238E27FC236}">
                <a16:creationId xmlns:a16="http://schemas.microsoft.com/office/drawing/2014/main" id="{F8CA2792-E88F-0C31-13BB-75AF2C2CB3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0852" y="6024941"/>
            <a:ext cx="1038068" cy="266658"/>
          </a:xfrm>
          <a:prstGeom prst="rect">
            <a:avLst/>
          </a:prstGeom>
        </p:spPr>
      </p:pic>
    </p:spTree>
    <p:extLst>
      <p:ext uri="{BB962C8B-B14F-4D97-AF65-F5344CB8AC3E}">
        <p14:creationId xmlns:p14="http://schemas.microsoft.com/office/powerpoint/2010/main" val="2433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 Image right wArrow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hasCustomPrompt="1"/>
          </p:nvPr>
        </p:nvSpPr>
        <p:spPr>
          <a:xfrm>
            <a:off x="399608" y="274280"/>
            <a:ext cx="5333927" cy="590931"/>
          </a:xfrm>
        </p:spPr>
        <p:txBody>
          <a:bodyPr/>
          <a:lstStyle/>
          <a:p>
            <a:r>
              <a:rPr lang="en-US"/>
              <a:t>Click to edit title style</a:t>
            </a:r>
          </a:p>
        </p:txBody>
      </p:sp>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15" name="Picture Placeholder 14">
            <a:extLst>
              <a:ext uri="{FF2B5EF4-FFF2-40B4-BE49-F238E27FC236}">
                <a16:creationId xmlns:a16="http://schemas.microsoft.com/office/drawing/2014/main" id="{5D698771-7F02-2192-086C-FDC38BB7C2FD}"/>
              </a:ext>
            </a:extLst>
          </p:cNvPr>
          <p:cNvSpPr>
            <a:spLocks noGrp="1"/>
          </p:cNvSpPr>
          <p:nvPr>
            <p:ph type="pic" sz="quarter" idx="13"/>
          </p:nvPr>
        </p:nvSpPr>
        <p:spPr>
          <a:xfrm>
            <a:off x="6096000" y="0"/>
            <a:ext cx="6096000" cy="6420479"/>
          </a:xfrm>
          <a:custGeom>
            <a:avLst/>
            <a:gdLst>
              <a:gd name="connsiteX0" fmla="*/ 0 w 6096000"/>
              <a:gd name="connsiteY0" fmla="*/ 0 h 6420479"/>
              <a:gd name="connsiteX1" fmla="*/ 6096000 w 6096000"/>
              <a:gd name="connsiteY1" fmla="*/ 0 h 6420479"/>
              <a:gd name="connsiteX2" fmla="*/ 6096000 w 6096000"/>
              <a:gd name="connsiteY2" fmla="*/ 6420479 h 6420479"/>
              <a:gd name="connsiteX3" fmla="*/ 0 w 6096000"/>
              <a:gd name="connsiteY3" fmla="*/ 6420479 h 6420479"/>
              <a:gd name="connsiteX4" fmla="*/ 0 w 6096000"/>
              <a:gd name="connsiteY4" fmla="*/ 6228698 h 6420479"/>
              <a:gd name="connsiteX5" fmla="*/ 531001 w 6096000"/>
              <a:gd name="connsiteY5" fmla="*/ 5751080 h 6420479"/>
              <a:gd name="connsiteX6" fmla="*/ 166821 w 6096000"/>
              <a:gd name="connsiteY6" fmla="*/ 5422514 h 6420479"/>
              <a:gd name="connsiteX7" fmla="*/ 734228 w 6096000"/>
              <a:gd name="connsiteY7" fmla="*/ 4912151 h 6420479"/>
              <a:gd name="connsiteX8" fmla="*/ 48848 w 6096000"/>
              <a:gd name="connsiteY8" fmla="*/ 4293796 h 6420479"/>
              <a:gd name="connsiteX9" fmla="*/ 184226 w 6096000"/>
              <a:gd name="connsiteY9" fmla="*/ 4172028 h 6420479"/>
              <a:gd name="connsiteX10" fmla="*/ 0 w 6096000"/>
              <a:gd name="connsiteY10" fmla="*/ 4005818 h 642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420479">
                <a:moveTo>
                  <a:pt x="0" y="0"/>
                </a:moveTo>
                <a:lnTo>
                  <a:pt x="6096000" y="0"/>
                </a:lnTo>
                <a:lnTo>
                  <a:pt x="6096000" y="6420479"/>
                </a:lnTo>
                <a:lnTo>
                  <a:pt x="0" y="6420479"/>
                </a:lnTo>
                <a:lnTo>
                  <a:pt x="0" y="6228698"/>
                </a:lnTo>
                <a:lnTo>
                  <a:pt x="531001" y="5751080"/>
                </a:lnTo>
                <a:lnTo>
                  <a:pt x="166821" y="5422514"/>
                </a:lnTo>
                <a:lnTo>
                  <a:pt x="734228" y="4912151"/>
                </a:lnTo>
                <a:lnTo>
                  <a:pt x="48848" y="4293796"/>
                </a:lnTo>
                <a:lnTo>
                  <a:pt x="184226" y="4172028"/>
                </a:lnTo>
                <a:lnTo>
                  <a:pt x="0" y="4005818"/>
                </a:lnTo>
                <a:close/>
              </a:path>
            </a:pathLst>
          </a:custGeom>
          <a:solidFill>
            <a:schemeClr val="bg2"/>
          </a:solidFill>
        </p:spPr>
        <p:txBody>
          <a:bodyPr wrap="square">
            <a:noAutofit/>
          </a:bodyPr>
          <a:lstStyle/>
          <a:p>
            <a:r>
              <a:rPr lang="en-US"/>
              <a:t>Click icon to add picture</a:t>
            </a:r>
          </a:p>
        </p:txBody>
      </p:sp>
      <p:grpSp>
        <p:nvGrpSpPr>
          <p:cNvPr id="16" name="Group 15">
            <a:extLst>
              <a:ext uri="{FF2B5EF4-FFF2-40B4-BE49-F238E27FC236}">
                <a16:creationId xmlns:a16="http://schemas.microsoft.com/office/drawing/2014/main" id="{6DECCCFD-571A-4A0F-6E70-A9C6F4BA1821}"/>
              </a:ext>
            </a:extLst>
          </p:cNvPr>
          <p:cNvGrpSpPr/>
          <p:nvPr userDrawn="1"/>
        </p:nvGrpSpPr>
        <p:grpSpPr>
          <a:xfrm>
            <a:off x="5361773" y="3756866"/>
            <a:ext cx="1468454" cy="2508426"/>
            <a:chOff x="5722349" y="2455939"/>
            <a:chExt cx="1727137" cy="2614257"/>
          </a:xfrm>
        </p:grpSpPr>
        <p:sp>
          <p:nvSpPr>
            <p:cNvPr id="17" name="Graphic 18">
              <a:extLst>
                <a:ext uri="{FF2B5EF4-FFF2-40B4-BE49-F238E27FC236}">
                  <a16:creationId xmlns:a16="http://schemas.microsoft.com/office/drawing/2014/main" id="{5427FB7F-BBD7-B9CE-5978-6F2ADDE54683}"/>
                </a:ext>
              </a:extLst>
            </p:cNvPr>
            <p:cNvSpPr/>
            <p:nvPr/>
          </p:nvSpPr>
          <p:spPr>
            <a:xfrm>
              <a:off x="6439449" y="3996801"/>
              <a:ext cx="771009" cy="1073395"/>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sp>
          <p:nvSpPr>
            <p:cNvPr id="18" name="Graphic 18">
              <a:extLst>
                <a:ext uri="{FF2B5EF4-FFF2-40B4-BE49-F238E27FC236}">
                  <a16:creationId xmlns:a16="http://schemas.microsoft.com/office/drawing/2014/main" id="{1A4FAC87-F254-1550-9AD0-B6EA504C0BAE}"/>
                </a:ext>
              </a:extLst>
            </p:cNvPr>
            <p:cNvSpPr/>
            <p:nvPr/>
          </p:nvSpPr>
          <p:spPr>
            <a:xfrm>
              <a:off x="5722349" y="2455939"/>
              <a:ext cx="1727137" cy="2404511"/>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19" name="Graphic 18">
              <a:extLst>
                <a:ext uri="{FF2B5EF4-FFF2-40B4-BE49-F238E27FC236}">
                  <a16:creationId xmlns:a16="http://schemas.microsoft.com/office/drawing/2014/main" id="{0666D19D-3B2C-CD3A-0A3B-7F36E3BF9832}"/>
                </a:ext>
              </a:extLst>
            </p:cNvPr>
            <p:cNvSpPr/>
            <p:nvPr/>
          </p:nvSpPr>
          <p:spPr>
            <a:xfrm>
              <a:off x="6316671" y="2549866"/>
              <a:ext cx="485926" cy="676503"/>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grpSp>
      <p:sp>
        <p:nvSpPr>
          <p:cNvPr id="21" name="Text Placeholder 20">
            <a:extLst>
              <a:ext uri="{FF2B5EF4-FFF2-40B4-BE49-F238E27FC236}">
                <a16:creationId xmlns:a16="http://schemas.microsoft.com/office/drawing/2014/main" id="{7D6AD271-52DA-8161-2529-F1F3EEFC9D2E}"/>
              </a:ext>
            </a:extLst>
          </p:cNvPr>
          <p:cNvSpPr>
            <a:spLocks noGrp="1"/>
          </p:cNvSpPr>
          <p:nvPr>
            <p:ph type="body" sz="quarter" idx="14"/>
          </p:nvPr>
        </p:nvSpPr>
        <p:spPr>
          <a:xfrm>
            <a:off x="400050" y="1600200"/>
            <a:ext cx="5334000" cy="46468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231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 Image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hasCustomPrompt="1"/>
          </p:nvPr>
        </p:nvSpPr>
        <p:spPr>
          <a:xfrm>
            <a:off x="399608" y="274280"/>
            <a:ext cx="5333927" cy="590931"/>
          </a:xfrm>
        </p:spPr>
        <p:txBody>
          <a:bodyPr/>
          <a:lstStyle/>
          <a:p>
            <a:r>
              <a:rPr lang="en-US"/>
              <a:t>Click to edit title style</a:t>
            </a:r>
          </a:p>
        </p:txBody>
      </p:sp>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15" name="Picture Placeholder 14">
            <a:extLst>
              <a:ext uri="{FF2B5EF4-FFF2-40B4-BE49-F238E27FC236}">
                <a16:creationId xmlns:a16="http://schemas.microsoft.com/office/drawing/2014/main" id="{5D698771-7F02-2192-086C-FDC38BB7C2FD}"/>
              </a:ext>
            </a:extLst>
          </p:cNvPr>
          <p:cNvSpPr>
            <a:spLocks noGrp="1"/>
          </p:cNvSpPr>
          <p:nvPr>
            <p:ph type="pic" sz="quarter" idx="13"/>
          </p:nvPr>
        </p:nvSpPr>
        <p:spPr>
          <a:xfrm>
            <a:off x="6096000" y="0"/>
            <a:ext cx="6096000" cy="6420479"/>
          </a:xfrm>
          <a:prstGeom prst="rect">
            <a:avLst/>
          </a:prstGeom>
          <a:solidFill>
            <a:schemeClr val="bg2"/>
          </a:solidFill>
        </p:spPr>
        <p:txBody>
          <a:bodyPr wrap="square">
            <a:noAutofit/>
          </a:bodyPr>
          <a:lstStyle/>
          <a:p>
            <a:r>
              <a:rPr lang="en-US"/>
              <a:t>Click icon to add picture</a:t>
            </a:r>
          </a:p>
        </p:txBody>
      </p:sp>
      <p:sp>
        <p:nvSpPr>
          <p:cNvPr id="21" name="Text Placeholder 20">
            <a:extLst>
              <a:ext uri="{FF2B5EF4-FFF2-40B4-BE49-F238E27FC236}">
                <a16:creationId xmlns:a16="http://schemas.microsoft.com/office/drawing/2014/main" id="{7D6AD271-52DA-8161-2529-F1F3EEFC9D2E}"/>
              </a:ext>
            </a:extLst>
          </p:cNvPr>
          <p:cNvSpPr>
            <a:spLocks noGrp="1"/>
          </p:cNvSpPr>
          <p:nvPr>
            <p:ph type="body" sz="quarter" idx="14"/>
          </p:nvPr>
        </p:nvSpPr>
        <p:spPr>
          <a:xfrm>
            <a:off x="400050" y="1600200"/>
            <a:ext cx="5334000" cy="46468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61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Content - Image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hasCustomPrompt="1"/>
          </p:nvPr>
        </p:nvSpPr>
        <p:spPr>
          <a:xfrm>
            <a:off x="399608" y="274280"/>
            <a:ext cx="7113447" cy="590931"/>
          </a:xfrm>
        </p:spPr>
        <p:txBody>
          <a:bodyPr/>
          <a:lstStyle/>
          <a:p>
            <a:r>
              <a:rPr lang="en-US"/>
              <a:t>Click to edit title style</a:t>
            </a:r>
          </a:p>
        </p:txBody>
      </p:sp>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00050" y="857250"/>
            <a:ext cx="7112858"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13" name="Picture Placeholder 12">
            <a:extLst>
              <a:ext uri="{FF2B5EF4-FFF2-40B4-BE49-F238E27FC236}">
                <a16:creationId xmlns:a16="http://schemas.microsoft.com/office/drawing/2014/main" id="{CDC5457B-AF34-DBD0-878C-2F5CD8BB2867}"/>
              </a:ext>
            </a:extLst>
          </p:cNvPr>
          <p:cNvSpPr>
            <a:spLocks noGrp="1"/>
          </p:cNvSpPr>
          <p:nvPr>
            <p:ph type="pic" sz="quarter" idx="13"/>
          </p:nvPr>
        </p:nvSpPr>
        <p:spPr>
          <a:xfrm>
            <a:off x="7933038" y="0"/>
            <a:ext cx="4258962" cy="6420479"/>
          </a:xfrm>
          <a:custGeom>
            <a:avLst/>
            <a:gdLst>
              <a:gd name="connsiteX0" fmla="*/ 0 w 4258962"/>
              <a:gd name="connsiteY0" fmla="*/ 0 h 6420479"/>
              <a:gd name="connsiteX1" fmla="*/ 4258962 w 4258962"/>
              <a:gd name="connsiteY1" fmla="*/ 0 h 6420479"/>
              <a:gd name="connsiteX2" fmla="*/ 4258962 w 4258962"/>
              <a:gd name="connsiteY2" fmla="*/ 6420479 h 6420479"/>
              <a:gd name="connsiteX3" fmla="*/ 0 w 4258962"/>
              <a:gd name="connsiteY3" fmla="*/ 6420479 h 6420479"/>
              <a:gd name="connsiteX4" fmla="*/ 0 w 4258962"/>
              <a:gd name="connsiteY4" fmla="*/ 5838431 h 6420479"/>
              <a:gd name="connsiteX5" fmla="*/ 849563 w 4258962"/>
              <a:gd name="connsiteY5" fmla="*/ 5161318 h 6420479"/>
              <a:gd name="connsiteX6" fmla="*/ 473214 w 4258962"/>
              <a:gd name="connsiteY6" fmla="*/ 4860449 h 6420479"/>
              <a:gd name="connsiteX7" fmla="*/ 733264 w 4258962"/>
              <a:gd name="connsiteY7" fmla="*/ 4653185 h 6420479"/>
              <a:gd name="connsiteX8" fmla="*/ 388165 w 4258962"/>
              <a:gd name="connsiteY8" fmla="*/ 4377298 h 6420479"/>
              <a:gd name="connsiteX9" fmla="*/ 325551 w 4258962"/>
              <a:gd name="connsiteY9" fmla="*/ 4406902 h 6420479"/>
              <a:gd name="connsiteX10" fmla="*/ 325551 w 4258962"/>
              <a:gd name="connsiteY10" fmla="*/ 4596148 h 6420479"/>
              <a:gd name="connsiteX11" fmla="*/ 397121 w 4258962"/>
              <a:gd name="connsiteY11" fmla="*/ 4653185 h 6420479"/>
              <a:gd name="connsiteX12" fmla="*/ 325551 w 4258962"/>
              <a:gd name="connsiteY12" fmla="*/ 4709384 h 6420479"/>
              <a:gd name="connsiteX13" fmla="*/ 325551 w 4258962"/>
              <a:gd name="connsiteY13" fmla="*/ 4742401 h 6420479"/>
              <a:gd name="connsiteX14" fmla="*/ 0 w 4258962"/>
              <a:gd name="connsiteY14" fmla="*/ 4482142 h 642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58962" h="6420479">
                <a:moveTo>
                  <a:pt x="0" y="0"/>
                </a:moveTo>
                <a:lnTo>
                  <a:pt x="4258962" y="0"/>
                </a:lnTo>
                <a:lnTo>
                  <a:pt x="4258962" y="6420479"/>
                </a:lnTo>
                <a:lnTo>
                  <a:pt x="0" y="6420479"/>
                </a:lnTo>
                <a:lnTo>
                  <a:pt x="0" y="5838431"/>
                </a:lnTo>
                <a:lnTo>
                  <a:pt x="849563" y="5161318"/>
                </a:lnTo>
                <a:lnTo>
                  <a:pt x="473214" y="4860449"/>
                </a:lnTo>
                <a:lnTo>
                  <a:pt x="733264" y="4653185"/>
                </a:lnTo>
                <a:lnTo>
                  <a:pt x="388165" y="4377298"/>
                </a:lnTo>
                <a:cubicBezTo>
                  <a:pt x="363330" y="4357507"/>
                  <a:pt x="325551" y="4375171"/>
                  <a:pt x="325551" y="4406902"/>
                </a:cubicBezTo>
                <a:lnTo>
                  <a:pt x="325551" y="4596148"/>
                </a:lnTo>
                <a:lnTo>
                  <a:pt x="397121" y="4653185"/>
                </a:lnTo>
                <a:lnTo>
                  <a:pt x="325551" y="4709384"/>
                </a:lnTo>
                <a:lnTo>
                  <a:pt x="325551" y="4742401"/>
                </a:lnTo>
                <a:lnTo>
                  <a:pt x="0" y="4482142"/>
                </a:lnTo>
                <a:close/>
              </a:path>
            </a:pathLst>
          </a:custGeom>
          <a:solidFill>
            <a:schemeClr val="bg2"/>
          </a:solidFill>
        </p:spPr>
        <p:txBody>
          <a:bodyPr wrap="square">
            <a:noAutofit/>
          </a:bodyPr>
          <a:lstStyle/>
          <a:p>
            <a:r>
              <a:rPr lang="en-US"/>
              <a:t>Click icon to add picture</a:t>
            </a:r>
          </a:p>
        </p:txBody>
      </p:sp>
      <p:sp>
        <p:nvSpPr>
          <p:cNvPr id="21" name="Text Placeholder 20">
            <a:extLst>
              <a:ext uri="{FF2B5EF4-FFF2-40B4-BE49-F238E27FC236}">
                <a16:creationId xmlns:a16="http://schemas.microsoft.com/office/drawing/2014/main" id="{7D6AD271-52DA-8161-2529-F1F3EEFC9D2E}"/>
              </a:ext>
            </a:extLst>
          </p:cNvPr>
          <p:cNvSpPr>
            <a:spLocks noGrp="1"/>
          </p:cNvSpPr>
          <p:nvPr>
            <p:ph type="body" sz="quarter" idx="14"/>
          </p:nvPr>
        </p:nvSpPr>
        <p:spPr>
          <a:xfrm>
            <a:off x="400049" y="1600200"/>
            <a:ext cx="7113545" cy="46468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D26BCB50-0F1F-EF52-C34E-04D7CF1AE0FE}"/>
              </a:ext>
            </a:extLst>
          </p:cNvPr>
          <p:cNvGrpSpPr/>
          <p:nvPr userDrawn="1"/>
        </p:nvGrpSpPr>
        <p:grpSpPr>
          <a:xfrm>
            <a:off x="7046344" y="4151086"/>
            <a:ext cx="1736256" cy="2116167"/>
            <a:chOff x="5380160" y="2455939"/>
            <a:chExt cx="2069326" cy="2522116"/>
          </a:xfrm>
        </p:grpSpPr>
        <p:sp>
          <p:nvSpPr>
            <p:cNvPr id="16" name="Graphic 18">
              <a:extLst>
                <a:ext uri="{FF2B5EF4-FFF2-40B4-BE49-F238E27FC236}">
                  <a16:creationId xmlns:a16="http://schemas.microsoft.com/office/drawing/2014/main" id="{F83CEB7B-8BBA-3915-064F-2C6871D74D78}"/>
                </a:ext>
              </a:extLst>
            </p:cNvPr>
            <p:cNvSpPr/>
            <p:nvPr/>
          </p:nvSpPr>
          <p:spPr>
            <a:xfrm>
              <a:off x="5722349" y="2455939"/>
              <a:ext cx="1727137" cy="2404512"/>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17" name="Graphic 18">
              <a:extLst>
                <a:ext uri="{FF2B5EF4-FFF2-40B4-BE49-F238E27FC236}">
                  <a16:creationId xmlns:a16="http://schemas.microsoft.com/office/drawing/2014/main" id="{AC9C7DD3-4361-B1B6-C681-3BB2409866BB}"/>
                </a:ext>
              </a:extLst>
            </p:cNvPr>
            <p:cNvSpPr/>
            <p:nvPr/>
          </p:nvSpPr>
          <p:spPr>
            <a:xfrm>
              <a:off x="6824953" y="2715607"/>
              <a:ext cx="485926" cy="676503"/>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sp>
          <p:nvSpPr>
            <p:cNvPr id="18" name="Graphic 18">
              <a:extLst>
                <a:ext uri="{FF2B5EF4-FFF2-40B4-BE49-F238E27FC236}">
                  <a16:creationId xmlns:a16="http://schemas.microsoft.com/office/drawing/2014/main" id="{849BBA8D-7C64-7A3E-F5B8-60652EE50C78}"/>
                </a:ext>
              </a:extLst>
            </p:cNvPr>
            <p:cNvSpPr/>
            <p:nvPr/>
          </p:nvSpPr>
          <p:spPr>
            <a:xfrm>
              <a:off x="5380160" y="3904660"/>
              <a:ext cx="771009" cy="1073395"/>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47470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on light - w Line">
    <p:bg>
      <p:bgPr>
        <a:gradFill>
          <a:gsLst>
            <a:gs pos="23000">
              <a:schemeClr val="tx1"/>
            </a:gs>
            <a:gs pos="100000">
              <a:schemeClr val="accent1"/>
            </a:gs>
          </a:gsLst>
          <a:lin ang="0" scaled="0"/>
        </a:gradFill>
        <a:effectLst/>
      </p:bgPr>
    </p:bg>
    <p:spTree>
      <p:nvGrpSpPr>
        <p:cNvPr id="1" name=""/>
        <p:cNvGrpSpPr/>
        <p:nvPr/>
      </p:nvGrpSpPr>
      <p:grpSpPr>
        <a:xfrm>
          <a:off x="0" y="0"/>
          <a:ext cx="0" cy="0"/>
          <a:chOff x="0" y="0"/>
          <a:chExt cx="0" cy="0"/>
        </a:xfrm>
      </p:grpSpPr>
      <p:sp>
        <p:nvSpPr>
          <p:cNvPr id="3" name="Pentagon 2">
            <a:extLst>
              <a:ext uri="{FF2B5EF4-FFF2-40B4-BE49-F238E27FC236}">
                <a16:creationId xmlns:a16="http://schemas.microsoft.com/office/drawing/2014/main" id="{50DD1341-ABC1-16C2-CF82-1BED45EDB5B5}"/>
              </a:ext>
            </a:extLst>
          </p:cNvPr>
          <p:cNvSpPr/>
          <p:nvPr userDrawn="1"/>
        </p:nvSpPr>
        <p:spPr>
          <a:xfrm>
            <a:off x="-1" y="0"/>
            <a:ext cx="8531869" cy="6858000"/>
          </a:xfrm>
          <a:prstGeom prst="homePlate">
            <a:avLst>
              <a:gd name="adj" fmla="val 6126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50F5E21-5155-40B3-A9E5-77E2F7DD453C}"/>
              </a:ext>
            </a:extLst>
          </p:cNvPr>
          <p:cNvPicPr>
            <a:picLocks noChangeAspect="1"/>
          </p:cNvPicPr>
          <p:nvPr userDrawn="1"/>
        </p:nvPicPr>
        <p:blipFill>
          <a:blip r:embed="rId2"/>
          <a:stretch>
            <a:fillRect/>
          </a:stretch>
        </p:blipFill>
        <p:spPr>
          <a:xfrm>
            <a:off x="600221" y="5903611"/>
            <a:ext cx="2082858" cy="535046"/>
          </a:xfrm>
          <a:prstGeom prst="rect">
            <a:avLst/>
          </a:prstGeom>
        </p:spPr>
      </p:pic>
      <p:grpSp>
        <p:nvGrpSpPr>
          <p:cNvPr id="8" name="Group 7">
            <a:extLst>
              <a:ext uri="{FF2B5EF4-FFF2-40B4-BE49-F238E27FC236}">
                <a16:creationId xmlns:a16="http://schemas.microsoft.com/office/drawing/2014/main" id="{D7440F8B-446A-FAF1-66CB-EE5EFAD91620}"/>
              </a:ext>
            </a:extLst>
          </p:cNvPr>
          <p:cNvGrpSpPr/>
          <p:nvPr/>
        </p:nvGrpSpPr>
        <p:grpSpPr>
          <a:xfrm>
            <a:off x="600221" y="3181726"/>
            <a:ext cx="659243" cy="494548"/>
            <a:chOff x="4954369" y="1030528"/>
            <a:chExt cx="659243" cy="494548"/>
          </a:xfrm>
        </p:grpSpPr>
        <p:sp>
          <p:nvSpPr>
            <p:cNvPr id="10" name="Freeform 9">
              <a:extLst>
                <a:ext uri="{FF2B5EF4-FFF2-40B4-BE49-F238E27FC236}">
                  <a16:creationId xmlns:a16="http://schemas.microsoft.com/office/drawing/2014/main" id="{97689637-6186-49A9-9975-91C516715F1A}"/>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11" name="Picture 13">
              <a:extLst>
                <a:ext uri="{FF2B5EF4-FFF2-40B4-BE49-F238E27FC236}">
                  <a16:creationId xmlns:a16="http://schemas.microsoft.com/office/drawing/2014/main" id="{D8C28A48-3A2B-C4F6-1B2B-211384763EB0}"/>
                </a:ext>
              </a:extLst>
            </p:cNvPr>
            <p:cNvGrpSpPr/>
            <p:nvPr/>
          </p:nvGrpSpPr>
          <p:grpSpPr>
            <a:xfrm>
              <a:off x="5103008" y="1030528"/>
              <a:ext cx="212296" cy="494548"/>
              <a:chOff x="5103008" y="1030528"/>
              <a:chExt cx="212296" cy="494548"/>
            </a:xfrm>
          </p:grpSpPr>
          <p:sp>
            <p:nvSpPr>
              <p:cNvPr id="15" name="Freeform 14">
                <a:extLst>
                  <a:ext uri="{FF2B5EF4-FFF2-40B4-BE49-F238E27FC236}">
                    <a16:creationId xmlns:a16="http://schemas.microsoft.com/office/drawing/2014/main" id="{A0B8FF47-9239-C444-7ECC-47B876BEC87C}"/>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AACE653-E6F4-BF85-EE5C-2237B00DF657}"/>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0988B24-580D-B863-1697-267CFCA58B09}"/>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12" name="Picture 13">
              <a:extLst>
                <a:ext uri="{FF2B5EF4-FFF2-40B4-BE49-F238E27FC236}">
                  <a16:creationId xmlns:a16="http://schemas.microsoft.com/office/drawing/2014/main" id="{6A23354C-F732-FC73-FD38-E0AA2609DBEA}"/>
                </a:ext>
              </a:extLst>
            </p:cNvPr>
            <p:cNvGrpSpPr/>
            <p:nvPr/>
          </p:nvGrpSpPr>
          <p:grpSpPr>
            <a:xfrm>
              <a:off x="5251647" y="1030552"/>
              <a:ext cx="361965" cy="494410"/>
              <a:chOff x="5251647" y="1030552"/>
              <a:chExt cx="361965" cy="494410"/>
            </a:xfrm>
          </p:grpSpPr>
          <p:sp>
            <p:nvSpPr>
              <p:cNvPr id="13" name="Freeform 12">
                <a:extLst>
                  <a:ext uri="{FF2B5EF4-FFF2-40B4-BE49-F238E27FC236}">
                    <a16:creationId xmlns:a16="http://schemas.microsoft.com/office/drawing/2014/main" id="{C4C701DB-F464-89F3-03B0-124BC9EC599D}"/>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4EF37D2-7A6B-E920-15DA-B0A76F866D0D}"/>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grpSp>
        <p:nvGrpSpPr>
          <p:cNvPr id="19" name="Group 18">
            <a:extLst>
              <a:ext uri="{FF2B5EF4-FFF2-40B4-BE49-F238E27FC236}">
                <a16:creationId xmlns:a16="http://schemas.microsoft.com/office/drawing/2014/main" id="{636D0A34-238E-117A-4EDC-778B1CED00F9}"/>
              </a:ext>
            </a:extLst>
          </p:cNvPr>
          <p:cNvGrpSpPr/>
          <p:nvPr userDrawn="1"/>
        </p:nvGrpSpPr>
        <p:grpSpPr>
          <a:xfrm>
            <a:off x="7978197" y="2369111"/>
            <a:ext cx="3596052" cy="3053783"/>
            <a:chOff x="6512484" y="769236"/>
            <a:chExt cx="5082141" cy="4315777"/>
          </a:xfrm>
        </p:grpSpPr>
        <p:sp>
          <p:nvSpPr>
            <p:cNvPr id="20" name="Graphic 18">
              <a:extLst>
                <a:ext uri="{FF2B5EF4-FFF2-40B4-BE49-F238E27FC236}">
                  <a16:creationId xmlns:a16="http://schemas.microsoft.com/office/drawing/2014/main" id="{0C1564C6-A0D8-0822-0B15-F29DE5F3F7F7}"/>
                </a:ext>
              </a:extLst>
            </p:cNvPr>
            <p:cNvSpPr/>
            <p:nvPr/>
          </p:nvSpPr>
          <p:spPr>
            <a:xfrm>
              <a:off x="6512484" y="2062404"/>
              <a:ext cx="2171111" cy="3022609"/>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21" name="Graphic 18">
              <a:extLst>
                <a:ext uri="{FF2B5EF4-FFF2-40B4-BE49-F238E27FC236}">
                  <a16:creationId xmlns:a16="http://schemas.microsoft.com/office/drawing/2014/main" id="{96CFCE42-F4EB-C1E9-131E-6134B0AE8F5B}"/>
                </a:ext>
              </a:extLst>
            </p:cNvPr>
            <p:cNvSpPr/>
            <p:nvPr/>
          </p:nvSpPr>
          <p:spPr>
            <a:xfrm>
              <a:off x="8681085" y="769236"/>
              <a:ext cx="957841" cy="1333500"/>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sp>
          <p:nvSpPr>
            <p:cNvPr id="22" name="Graphic 18">
              <a:extLst>
                <a:ext uri="{FF2B5EF4-FFF2-40B4-BE49-F238E27FC236}">
                  <a16:creationId xmlns:a16="http://schemas.microsoft.com/office/drawing/2014/main" id="{A28125A0-6184-24AB-3F90-F35A15503272}"/>
                </a:ext>
              </a:extLst>
            </p:cNvPr>
            <p:cNvSpPr/>
            <p:nvPr/>
          </p:nvSpPr>
          <p:spPr>
            <a:xfrm>
              <a:off x="10297518" y="2267130"/>
              <a:ext cx="1297107" cy="1805827"/>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grpSp>
      <p:sp>
        <p:nvSpPr>
          <p:cNvPr id="23" name="Title 29">
            <a:extLst>
              <a:ext uri="{FF2B5EF4-FFF2-40B4-BE49-F238E27FC236}">
                <a16:creationId xmlns:a16="http://schemas.microsoft.com/office/drawing/2014/main" id="{3612F1B6-5300-2F1C-B88E-C52E7B6D70AE}"/>
              </a:ext>
            </a:extLst>
          </p:cNvPr>
          <p:cNvSpPr>
            <a:spLocks noGrp="1"/>
          </p:cNvSpPr>
          <p:nvPr>
            <p:ph type="title" hasCustomPrompt="1"/>
          </p:nvPr>
        </p:nvSpPr>
        <p:spPr>
          <a:xfrm>
            <a:off x="1736483" y="2911264"/>
            <a:ext cx="5166821" cy="646331"/>
          </a:xfrm>
        </p:spPr>
        <p:txBody>
          <a:bodyPr/>
          <a:lstStyle>
            <a:lvl1pPr>
              <a:defRPr sz="4000" b="1"/>
            </a:lvl1pPr>
          </a:lstStyle>
          <a:p>
            <a:r>
              <a:rPr lang="en-US"/>
              <a:t>Title Here</a:t>
            </a:r>
          </a:p>
        </p:txBody>
      </p:sp>
      <p:sp>
        <p:nvSpPr>
          <p:cNvPr id="24" name="Text Placeholder 31">
            <a:extLst>
              <a:ext uri="{FF2B5EF4-FFF2-40B4-BE49-F238E27FC236}">
                <a16:creationId xmlns:a16="http://schemas.microsoft.com/office/drawing/2014/main" id="{16D137B5-97E8-664E-0288-4E79C99F0F1A}"/>
              </a:ext>
            </a:extLst>
          </p:cNvPr>
          <p:cNvSpPr>
            <a:spLocks noGrp="1"/>
          </p:cNvSpPr>
          <p:nvPr>
            <p:ph type="body" sz="quarter" idx="10" hasCustomPrompt="1"/>
          </p:nvPr>
        </p:nvSpPr>
        <p:spPr>
          <a:xfrm>
            <a:off x="1736483" y="3591497"/>
            <a:ext cx="5166832" cy="369332"/>
          </a:xfrm>
        </p:spPr>
        <p:txBody>
          <a:bodyPr wrap="square">
            <a:spAutoFit/>
          </a:bodyPr>
          <a:lstStyle>
            <a:lvl1pPr marL="0" indent="0">
              <a:buNone/>
              <a:defRPr sz="2000">
                <a:solidFill>
                  <a:schemeClr val="tx2"/>
                </a:solidFill>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lvl="0"/>
            <a:r>
              <a:rPr lang="en-US"/>
              <a:t>Subtitle</a:t>
            </a:r>
          </a:p>
        </p:txBody>
      </p:sp>
      <p:pic>
        <p:nvPicPr>
          <p:cNvPr id="4" name="Graphic 3">
            <a:extLst>
              <a:ext uri="{FF2B5EF4-FFF2-40B4-BE49-F238E27FC236}">
                <a16:creationId xmlns:a16="http://schemas.microsoft.com/office/drawing/2014/main" id="{950FA2F3-2D2A-6FFA-3DD5-AAA439F2EC6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cxnSp>
        <p:nvCxnSpPr>
          <p:cNvPr id="7" name="Straight Connector 6">
            <a:extLst>
              <a:ext uri="{FF2B5EF4-FFF2-40B4-BE49-F238E27FC236}">
                <a16:creationId xmlns:a16="http://schemas.microsoft.com/office/drawing/2014/main" id="{69AE7BA3-E46F-A0FE-53FC-D9AA13408D98}"/>
              </a:ext>
            </a:extLst>
          </p:cNvPr>
          <p:cNvCxnSpPr>
            <a:cxnSpLocks/>
          </p:cNvCxnSpPr>
          <p:nvPr userDrawn="1"/>
        </p:nvCxnSpPr>
        <p:spPr>
          <a:xfrm>
            <a:off x="1474826" y="2879271"/>
            <a:ext cx="0" cy="1099457"/>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01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Header Left - Content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6" name="Rectangle 5">
            <a:extLst>
              <a:ext uri="{FF2B5EF4-FFF2-40B4-BE49-F238E27FC236}">
                <a16:creationId xmlns:a16="http://schemas.microsoft.com/office/drawing/2014/main" id="{DD4C9949-AF7F-B5AE-D29E-5E0A75C1B50B}"/>
              </a:ext>
            </a:extLst>
          </p:cNvPr>
          <p:cNvSpPr/>
          <p:nvPr userDrawn="1"/>
        </p:nvSpPr>
        <p:spPr>
          <a:xfrm>
            <a:off x="0" y="1"/>
            <a:ext cx="4277528" cy="642573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3" name="Group 12">
            <a:extLst>
              <a:ext uri="{FF2B5EF4-FFF2-40B4-BE49-F238E27FC236}">
                <a16:creationId xmlns:a16="http://schemas.microsoft.com/office/drawing/2014/main" id="{5AB888CF-39CA-A615-AE39-09F50B343971}"/>
              </a:ext>
            </a:extLst>
          </p:cNvPr>
          <p:cNvGrpSpPr/>
          <p:nvPr userDrawn="1"/>
        </p:nvGrpSpPr>
        <p:grpSpPr>
          <a:xfrm>
            <a:off x="3584886" y="4375328"/>
            <a:ext cx="1137857" cy="1943697"/>
            <a:chOff x="5722349" y="2455939"/>
            <a:chExt cx="1727137" cy="2614257"/>
          </a:xfrm>
        </p:grpSpPr>
        <p:sp>
          <p:nvSpPr>
            <p:cNvPr id="14" name="Graphic 18">
              <a:extLst>
                <a:ext uri="{FF2B5EF4-FFF2-40B4-BE49-F238E27FC236}">
                  <a16:creationId xmlns:a16="http://schemas.microsoft.com/office/drawing/2014/main" id="{8E1969A4-1032-E48E-BD23-E24F53DCAB24}"/>
                </a:ext>
              </a:extLst>
            </p:cNvPr>
            <p:cNvSpPr/>
            <p:nvPr/>
          </p:nvSpPr>
          <p:spPr>
            <a:xfrm>
              <a:off x="6439449" y="3996801"/>
              <a:ext cx="771009" cy="1073395"/>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sp>
          <p:nvSpPr>
            <p:cNvPr id="15" name="Graphic 18">
              <a:extLst>
                <a:ext uri="{FF2B5EF4-FFF2-40B4-BE49-F238E27FC236}">
                  <a16:creationId xmlns:a16="http://schemas.microsoft.com/office/drawing/2014/main" id="{CA8C9390-9236-740B-6157-65AE11735783}"/>
                </a:ext>
              </a:extLst>
            </p:cNvPr>
            <p:cNvSpPr/>
            <p:nvPr/>
          </p:nvSpPr>
          <p:spPr>
            <a:xfrm>
              <a:off x="5722349" y="2455939"/>
              <a:ext cx="1727137" cy="2404511"/>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16" name="Graphic 18">
              <a:extLst>
                <a:ext uri="{FF2B5EF4-FFF2-40B4-BE49-F238E27FC236}">
                  <a16:creationId xmlns:a16="http://schemas.microsoft.com/office/drawing/2014/main" id="{96614814-947E-5BD6-2202-5CA560D67B83}"/>
                </a:ext>
              </a:extLst>
            </p:cNvPr>
            <p:cNvSpPr/>
            <p:nvPr/>
          </p:nvSpPr>
          <p:spPr>
            <a:xfrm>
              <a:off x="6868631" y="2793786"/>
              <a:ext cx="485925" cy="676503"/>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grpSp>
      <p:sp>
        <p:nvSpPr>
          <p:cNvPr id="5" name="Title 4">
            <a:extLst>
              <a:ext uri="{FF2B5EF4-FFF2-40B4-BE49-F238E27FC236}">
                <a16:creationId xmlns:a16="http://schemas.microsoft.com/office/drawing/2014/main" id="{E14F14C4-D834-CFC0-40ED-C5A8137A1FCF}"/>
              </a:ext>
            </a:extLst>
          </p:cNvPr>
          <p:cNvSpPr>
            <a:spLocks noGrp="1"/>
          </p:cNvSpPr>
          <p:nvPr>
            <p:ph type="title" hasCustomPrompt="1"/>
          </p:nvPr>
        </p:nvSpPr>
        <p:spPr>
          <a:xfrm>
            <a:off x="399609" y="2410932"/>
            <a:ext cx="3113666" cy="1089529"/>
          </a:xfrm>
        </p:spPr>
        <p:txBody>
          <a:bodyPr anchor="b" anchorCtr="0"/>
          <a:lstStyle>
            <a:lvl1pPr>
              <a:defRPr>
                <a:solidFill>
                  <a:schemeClr val="accent2"/>
                </a:solidFill>
              </a:defRPr>
            </a:lvl1pPr>
          </a:lstStyle>
          <a:p>
            <a:r>
              <a:rPr lang="en-US"/>
              <a:t>Slide Title Here</a:t>
            </a:r>
          </a:p>
        </p:txBody>
      </p:sp>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722743" y="1145194"/>
            <a:ext cx="6995123"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17" name="Text Placeholder 10">
            <a:extLst>
              <a:ext uri="{FF2B5EF4-FFF2-40B4-BE49-F238E27FC236}">
                <a16:creationId xmlns:a16="http://schemas.microsoft.com/office/drawing/2014/main" id="{87BD940B-D32C-F29E-112A-40AA3F6B6E84}"/>
              </a:ext>
            </a:extLst>
          </p:cNvPr>
          <p:cNvSpPr>
            <a:spLocks noGrp="1"/>
          </p:cNvSpPr>
          <p:nvPr>
            <p:ph type="body" sz="quarter" idx="13" hasCustomPrompt="1"/>
          </p:nvPr>
        </p:nvSpPr>
        <p:spPr>
          <a:xfrm>
            <a:off x="404743" y="3549388"/>
            <a:ext cx="3108531" cy="397032"/>
          </a:xfrm>
        </p:spPr>
        <p:txBody>
          <a:bodyPr wrap="square" lIns="0">
            <a:spAutoFit/>
          </a:bodyPr>
          <a:lstStyle>
            <a:lvl1pPr marL="0" indent="0">
              <a:buNone/>
              <a:defRPr sz="2200">
                <a:solidFill>
                  <a:schemeClr val="bg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19" name="Text Placeholder 18">
            <a:extLst>
              <a:ext uri="{FF2B5EF4-FFF2-40B4-BE49-F238E27FC236}">
                <a16:creationId xmlns:a16="http://schemas.microsoft.com/office/drawing/2014/main" id="{DDF80BD8-622A-AB35-399C-562F32CF4D1D}"/>
              </a:ext>
            </a:extLst>
          </p:cNvPr>
          <p:cNvSpPr>
            <a:spLocks noGrp="1"/>
          </p:cNvSpPr>
          <p:nvPr>
            <p:ph type="body" sz="quarter" idx="14"/>
          </p:nvPr>
        </p:nvSpPr>
        <p:spPr>
          <a:xfrm>
            <a:off x="4722813" y="1744663"/>
            <a:ext cx="6994525" cy="40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31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24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 2 Content Singl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E84BD-8850-4137-A3F5-963283C26C65}"/>
              </a:ext>
            </a:extLst>
          </p:cNvPr>
          <p:cNvSpPr>
            <a:spLocks noGrp="1"/>
          </p:cNvSpPr>
          <p:nvPr>
            <p:ph type="title"/>
          </p:nvPr>
        </p:nvSpPr>
        <p:spPr>
          <a:xfrm>
            <a:off x="399608" y="274320"/>
            <a:ext cx="9269200" cy="590931"/>
          </a:xfrm>
        </p:spPr>
        <p:txBody>
          <a:bodyPr/>
          <a:lstStyle/>
          <a:p>
            <a:r>
              <a:rPr lang="en-US"/>
              <a:t>Click to edit Master title style</a:t>
            </a:r>
          </a:p>
        </p:txBody>
      </p:sp>
      <p:sp>
        <p:nvSpPr>
          <p:cNvPr id="4" name="Content Placeholder 24">
            <a:extLst>
              <a:ext uri="{FF2B5EF4-FFF2-40B4-BE49-F238E27FC236}">
                <a16:creationId xmlns:a16="http://schemas.microsoft.com/office/drawing/2014/main" id="{DA3723AA-DE27-FBD8-B07E-445040CC4634}"/>
              </a:ext>
            </a:extLst>
          </p:cNvPr>
          <p:cNvSpPr>
            <a:spLocks noGrp="1"/>
          </p:cNvSpPr>
          <p:nvPr>
            <p:ph sz="quarter" idx="13"/>
          </p:nvPr>
        </p:nvSpPr>
        <p:spPr>
          <a:xfrm>
            <a:off x="399607" y="1388226"/>
            <a:ext cx="5572003" cy="4793954"/>
          </a:xfrm>
        </p:spPr>
        <p:txBody>
          <a:bodyPr>
            <a:normAutofit/>
          </a:bodyPr>
          <a:lstStyle>
            <a:lvl1pPr>
              <a:spcBef>
                <a:spcPts val="1500"/>
              </a:spcBef>
              <a:defRPr sz="2000"/>
            </a:lvl1pPr>
            <a:lvl2pPr marL="685674" indent="-228559">
              <a:spcBef>
                <a:spcPts val="1000"/>
              </a:spcBef>
              <a:buFont typeface="Century Gothic" panose="020B0502020202020204" pitchFamily="34" charset="0"/>
              <a:buChar char="–"/>
              <a:defRPr sz="1667">
                <a:solidFill>
                  <a:schemeClr val="tx2"/>
                </a:solidFill>
              </a:defRPr>
            </a:lvl2pPr>
            <a:lvl3pPr>
              <a:spcBef>
                <a:spcPts val="1000"/>
              </a:spcBef>
              <a:defRPr sz="1500">
                <a:solidFill>
                  <a:schemeClr val="tx2"/>
                </a:solidFill>
              </a:defRPr>
            </a:lvl3pPr>
            <a:lvl4pPr marL="1599904" indent="-228559">
              <a:spcBef>
                <a:spcPts val="500"/>
              </a:spcBef>
              <a:buFont typeface="Century Gothic" panose="020B0502020202020204" pitchFamily="34" charset="0"/>
              <a:buChar char="–"/>
              <a:defRPr sz="1333">
                <a:solidFill>
                  <a:schemeClr val="tx2"/>
                </a:solidFill>
              </a:defRPr>
            </a:lvl4pPr>
            <a:lvl5pPr>
              <a:spcBef>
                <a:spcPts val="500"/>
              </a:spcBef>
              <a:defRPr sz="1167">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4">
            <a:extLst>
              <a:ext uri="{FF2B5EF4-FFF2-40B4-BE49-F238E27FC236}">
                <a16:creationId xmlns:a16="http://schemas.microsoft.com/office/drawing/2014/main" id="{BED5CE7A-F546-E29B-98E2-49968D19C3A6}"/>
              </a:ext>
            </a:extLst>
          </p:cNvPr>
          <p:cNvSpPr>
            <a:spLocks noGrp="1"/>
          </p:cNvSpPr>
          <p:nvPr>
            <p:ph sz="quarter" idx="14"/>
          </p:nvPr>
        </p:nvSpPr>
        <p:spPr>
          <a:xfrm>
            <a:off x="6222772" y="1388226"/>
            <a:ext cx="5569621" cy="4793954"/>
          </a:xfrm>
        </p:spPr>
        <p:txBody>
          <a:bodyPr>
            <a:normAutofit/>
          </a:bodyPr>
          <a:lstStyle>
            <a:lvl1pPr>
              <a:spcBef>
                <a:spcPts val="1500"/>
              </a:spcBef>
              <a:defRPr sz="2000"/>
            </a:lvl1pPr>
            <a:lvl2pPr marL="685674" indent="-228559">
              <a:spcBef>
                <a:spcPts val="1000"/>
              </a:spcBef>
              <a:buFont typeface="Century Gothic" panose="020B0502020202020204" pitchFamily="34" charset="0"/>
              <a:buChar char="–"/>
              <a:defRPr sz="1667">
                <a:solidFill>
                  <a:schemeClr val="tx2"/>
                </a:solidFill>
              </a:defRPr>
            </a:lvl2pPr>
            <a:lvl3pPr>
              <a:spcBef>
                <a:spcPts val="1000"/>
              </a:spcBef>
              <a:defRPr sz="1500">
                <a:solidFill>
                  <a:schemeClr val="tx2"/>
                </a:solidFill>
              </a:defRPr>
            </a:lvl3pPr>
            <a:lvl4pPr marL="1599904" indent="-228559">
              <a:spcBef>
                <a:spcPts val="500"/>
              </a:spcBef>
              <a:buFont typeface="Century Gothic" panose="020B0502020202020204" pitchFamily="34" charset="0"/>
              <a:buChar char="–"/>
              <a:defRPr sz="1333">
                <a:solidFill>
                  <a:schemeClr val="tx2"/>
                </a:solidFill>
              </a:defRPr>
            </a:lvl4pPr>
            <a:lvl5pPr>
              <a:spcBef>
                <a:spcPts val="500"/>
              </a:spcBef>
              <a:defRPr sz="1167">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B002933-C557-85E0-C11C-C108505F9887}"/>
              </a:ext>
            </a:extLst>
          </p:cNvPr>
          <p:cNvSpPr>
            <a:spLocks noGrp="1"/>
          </p:cNvSpPr>
          <p:nvPr>
            <p:ph type="ftr" sz="quarter" idx="15"/>
          </p:nvPr>
        </p:nvSpPr>
        <p:spPr/>
        <p:txBody>
          <a:bodyPr/>
          <a:lstStyle/>
          <a:p>
            <a:pPr>
              <a:spcBef>
                <a:spcPts val="900"/>
              </a:spcBef>
            </a:pPr>
            <a:endParaRPr lang="en-US"/>
          </a:p>
        </p:txBody>
      </p:sp>
      <p:sp>
        <p:nvSpPr>
          <p:cNvPr id="7" name="Slide Number Placeholder 6">
            <a:extLst>
              <a:ext uri="{FF2B5EF4-FFF2-40B4-BE49-F238E27FC236}">
                <a16:creationId xmlns:a16="http://schemas.microsoft.com/office/drawing/2014/main" id="{E4DD114C-52B8-FE49-F9B9-D512623A4346}"/>
              </a:ext>
            </a:extLst>
          </p:cNvPr>
          <p:cNvSpPr>
            <a:spLocks noGrp="1"/>
          </p:cNvSpPr>
          <p:nvPr>
            <p:ph type="sldNum" sz="quarter" idx="16"/>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62602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 Content Header Subheader">
    <p:spTree>
      <p:nvGrpSpPr>
        <p:cNvPr id="1" name=""/>
        <p:cNvGrpSpPr/>
        <p:nvPr/>
      </p:nvGrpSpPr>
      <p:grpSpPr>
        <a:xfrm>
          <a:off x="0" y="0"/>
          <a:ext cx="0" cy="0"/>
          <a:chOff x="0" y="0"/>
          <a:chExt cx="0" cy="0"/>
        </a:xfrm>
      </p:grpSpPr>
      <p:sp>
        <p:nvSpPr>
          <p:cNvPr id="17" name="Content Placeholder 24">
            <a:extLst>
              <a:ext uri="{FF2B5EF4-FFF2-40B4-BE49-F238E27FC236}">
                <a16:creationId xmlns:a16="http://schemas.microsoft.com/office/drawing/2014/main" id="{6A99301B-7543-4C8A-A14C-DE3EFAF9DB24}"/>
              </a:ext>
            </a:extLst>
          </p:cNvPr>
          <p:cNvSpPr>
            <a:spLocks noGrp="1"/>
          </p:cNvSpPr>
          <p:nvPr>
            <p:ph sz="quarter" idx="13"/>
          </p:nvPr>
        </p:nvSpPr>
        <p:spPr>
          <a:xfrm>
            <a:off x="399607" y="1600200"/>
            <a:ext cx="5572003" cy="4640169"/>
          </a:xfrm>
        </p:spPr>
        <p:txBody>
          <a:bodyPr>
            <a:normAutofit/>
          </a:bodyPr>
          <a:lstStyle>
            <a:lvl1pPr>
              <a:spcBef>
                <a:spcPts val="1500"/>
              </a:spcBef>
              <a:defRPr sz="2000"/>
            </a:lvl1pPr>
            <a:lvl2pPr marL="685674" indent="-228559">
              <a:spcBef>
                <a:spcPts val="1000"/>
              </a:spcBef>
              <a:buFont typeface="Century Gothic" panose="020B0502020202020204" pitchFamily="34" charset="0"/>
              <a:buChar char="–"/>
              <a:defRPr sz="1667">
                <a:solidFill>
                  <a:schemeClr val="tx2"/>
                </a:solidFill>
              </a:defRPr>
            </a:lvl2pPr>
            <a:lvl3pPr>
              <a:spcBef>
                <a:spcPts val="1000"/>
              </a:spcBef>
              <a:defRPr sz="1500">
                <a:solidFill>
                  <a:schemeClr val="tx2"/>
                </a:solidFill>
              </a:defRPr>
            </a:lvl3pPr>
            <a:lvl4pPr marL="1599904" indent="-228559">
              <a:spcBef>
                <a:spcPts val="500"/>
              </a:spcBef>
              <a:buFont typeface="Century Gothic" panose="020B0502020202020204" pitchFamily="34" charset="0"/>
              <a:buChar char="–"/>
              <a:defRPr sz="1333">
                <a:solidFill>
                  <a:schemeClr val="tx2"/>
                </a:solidFill>
              </a:defRPr>
            </a:lvl4pPr>
            <a:lvl5pPr>
              <a:spcBef>
                <a:spcPts val="500"/>
              </a:spcBef>
              <a:defRPr sz="1167">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4">
            <a:extLst>
              <a:ext uri="{FF2B5EF4-FFF2-40B4-BE49-F238E27FC236}">
                <a16:creationId xmlns:a16="http://schemas.microsoft.com/office/drawing/2014/main" id="{80833D55-6A56-464A-A6C7-826B940138C9}"/>
              </a:ext>
            </a:extLst>
          </p:cNvPr>
          <p:cNvSpPr>
            <a:spLocks noGrp="1"/>
          </p:cNvSpPr>
          <p:nvPr>
            <p:ph sz="quarter" idx="14"/>
          </p:nvPr>
        </p:nvSpPr>
        <p:spPr>
          <a:xfrm>
            <a:off x="6222772" y="1600200"/>
            <a:ext cx="5569621" cy="4640169"/>
          </a:xfrm>
        </p:spPr>
        <p:txBody>
          <a:bodyPr>
            <a:normAutofit/>
          </a:bodyPr>
          <a:lstStyle>
            <a:lvl1pPr>
              <a:spcBef>
                <a:spcPts val="1500"/>
              </a:spcBef>
              <a:defRPr sz="2000"/>
            </a:lvl1pPr>
            <a:lvl2pPr marL="685674" indent="-228559">
              <a:spcBef>
                <a:spcPts val="1000"/>
              </a:spcBef>
              <a:buFont typeface="Century Gothic" panose="020B0502020202020204" pitchFamily="34" charset="0"/>
              <a:buChar char="–"/>
              <a:defRPr sz="1667">
                <a:solidFill>
                  <a:schemeClr val="tx2"/>
                </a:solidFill>
              </a:defRPr>
            </a:lvl2pPr>
            <a:lvl3pPr>
              <a:spcBef>
                <a:spcPts val="1000"/>
              </a:spcBef>
              <a:defRPr sz="1500">
                <a:solidFill>
                  <a:schemeClr val="tx2"/>
                </a:solidFill>
              </a:defRPr>
            </a:lvl3pPr>
            <a:lvl4pPr marL="1599904" indent="-228559">
              <a:spcBef>
                <a:spcPts val="500"/>
              </a:spcBef>
              <a:buFont typeface="Century Gothic" panose="020B0502020202020204" pitchFamily="34" charset="0"/>
              <a:buChar char="–"/>
              <a:defRPr sz="1333">
                <a:solidFill>
                  <a:schemeClr val="tx2"/>
                </a:solidFill>
              </a:defRPr>
            </a:lvl4pPr>
            <a:lvl5pPr>
              <a:spcBef>
                <a:spcPts val="500"/>
              </a:spcBef>
              <a:defRPr sz="1167">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019620-9B87-4BEB-A19C-29B53B253F38}"/>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BA53487D-6C09-3093-7CD2-641A555F37AD}"/>
              </a:ext>
            </a:extLst>
          </p:cNvPr>
          <p:cNvSpPr>
            <a:spLocks noGrp="1"/>
          </p:cNvSpPr>
          <p:nvPr>
            <p:ph type="body" sz="quarter" idx="12" hasCustomPrompt="1"/>
          </p:nvPr>
        </p:nvSpPr>
        <p:spPr>
          <a:xfrm>
            <a:off x="400050" y="857250"/>
            <a:ext cx="9268758"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8EE64AEE-89EA-A2E5-7F35-52B4030AFF7A}"/>
              </a:ext>
            </a:extLst>
          </p:cNvPr>
          <p:cNvSpPr>
            <a:spLocks noGrp="1"/>
          </p:cNvSpPr>
          <p:nvPr>
            <p:ph type="ftr" sz="quarter" idx="15"/>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060CFD99-CCCD-1EFF-6362-5E93479FD962}"/>
              </a:ext>
            </a:extLst>
          </p:cNvPr>
          <p:cNvSpPr>
            <a:spLocks noGrp="1"/>
          </p:cNvSpPr>
          <p:nvPr>
            <p:ph type="sldNum" sz="quarter" idx="16"/>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388382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 Content Single Header">
    <p:spTree>
      <p:nvGrpSpPr>
        <p:cNvPr id="1" name=""/>
        <p:cNvGrpSpPr/>
        <p:nvPr/>
      </p:nvGrpSpPr>
      <p:grpSpPr>
        <a:xfrm>
          <a:off x="0" y="0"/>
          <a:ext cx="0" cy="0"/>
          <a:chOff x="0" y="0"/>
          <a:chExt cx="0" cy="0"/>
        </a:xfrm>
      </p:grpSpPr>
      <p:sp>
        <p:nvSpPr>
          <p:cNvPr id="16" name="Content Placeholder 24">
            <a:extLst>
              <a:ext uri="{FF2B5EF4-FFF2-40B4-BE49-F238E27FC236}">
                <a16:creationId xmlns:a16="http://schemas.microsoft.com/office/drawing/2014/main" id="{A34FD180-0491-4B8F-B0AD-C854E76B70E0}"/>
              </a:ext>
            </a:extLst>
          </p:cNvPr>
          <p:cNvSpPr>
            <a:spLocks noGrp="1"/>
          </p:cNvSpPr>
          <p:nvPr>
            <p:ph sz="quarter" idx="13"/>
          </p:nvPr>
        </p:nvSpPr>
        <p:spPr>
          <a:xfrm>
            <a:off x="399607" y="1392245"/>
            <a:ext cx="3582505" cy="483393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4">
            <a:extLst>
              <a:ext uri="{FF2B5EF4-FFF2-40B4-BE49-F238E27FC236}">
                <a16:creationId xmlns:a16="http://schemas.microsoft.com/office/drawing/2014/main" id="{DA9532B8-4EC8-4820-9656-FF889CC14AA0}"/>
              </a:ext>
            </a:extLst>
          </p:cNvPr>
          <p:cNvSpPr>
            <a:spLocks noGrp="1"/>
          </p:cNvSpPr>
          <p:nvPr>
            <p:ph sz="quarter" idx="14"/>
          </p:nvPr>
        </p:nvSpPr>
        <p:spPr>
          <a:xfrm>
            <a:off x="8219375" y="1392245"/>
            <a:ext cx="3582505" cy="483393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4">
            <a:extLst>
              <a:ext uri="{FF2B5EF4-FFF2-40B4-BE49-F238E27FC236}">
                <a16:creationId xmlns:a16="http://schemas.microsoft.com/office/drawing/2014/main" id="{8E7F1DA4-358A-4B5D-B860-8B8812E81EFB}"/>
              </a:ext>
            </a:extLst>
          </p:cNvPr>
          <p:cNvSpPr>
            <a:spLocks noGrp="1"/>
          </p:cNvSpPr>
          <p:nvPr>
            <p:ph sz="quarter" idx="15"/>
          </p:nvPr>
        </p:nvSpPr>
        <p:spPr>
          <a:xfrm>
            <a:off x="4309491" y="1392245"/>
            <a:ext cx="3582505" cy="483393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579B62F-5556-42F2-9D8C-D4A52BB17EF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05D147A1-156E-A76A-0E0B-67AB58C4F1F6}"/>
              </a:ext>
            </a:extLst>
          </p:cNvPr>
          <p:cNvSpPr>
            <a:spLocks noGrp="1"/>
          </p:cNvSpPr>
          <p:nvPr>
            <p:ph type="ftr" sz="quarter" idx="16"/>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A2AED270-AA54-B14C-9F02-2693716ECEAC}"/>
              </a:ext>
            </a:extLst>
          </p:cNvPr>
          <p:cNvSpPr>
            <a:spLocks noGrp="1"/>
          </p:cNvSpPr>
          <p:nvPr>
            <p:ph type="sldNum" sz="quarter" idx="17"/>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54417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 Content Header Sub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EDC10-29A4-4086-AFAE-5CE36BD23FA8}"/>
              </a:ext>
            </a:extLst>
          </p:cNvPr>
          <p:cNvSpPr>
            <a:spLocks noGrp="1"/>
          </p:cNvSpPr>
          <p:nvPr>
            <p:ph type="title"/>
          </p:nvPr>
        </p:nvSpPr>
        <p:spPr/>
        <p:txBody>
          <a:bodyPr/>
          <a:lstStyle/>
          <a:p>
            <a:r>
              <a:rPr lang="en-US"/>
              <a:t>Click to edit Master title style</a:t>
            </a:r>
          </a:p>
        </p:txBody>
      </p:sp>
      <p:sp>
        <p:nvSpPr>
          <p:cNvPr id="3" name="Text Placeholder 10">
            <a:extLst>
              <a:ext uri="{FF2B5EF4-FFF2-40B4-BE49-F238E27FC236}">
                <a16:creationId xmlns:a16="http://schemas.microsoft.com/office/drawing/2014/main" id="{63D74DB2-4BC4-4798-3085-E755E7B952E8}"/>
              </a:ext>
            </a:extLst>
          </p:cNvPr>
          <p:cNvSpPr>
            <a:spLocks noGrp="1"/>
          </p:cNvSpPr>
          <p:nvPr>
            <p:ph type="body" sz="quarter" idx="12"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4" name="Content Placeholder 24">
            <a:extLst>
              <a:ext uri="{FF2B5EF4-FFF2-40B4-BE49-F238E27FC236}">
                <a16:creationId xmlns:a16="http://schemas.microsoft.com/office/drawing/2014/main" id="{7A5A6968-7CC9-C978-CCF9-C5934A18FC34}"/>
              </a:ext>
            </a:extLst>
          </p:cNvPr>
          <p:cNvSpPr>
            <a:spLocks noGrp="1"/>
          </p:cNvSpPr>
          <p:nvPr>
            <p:ph sz="quarter" idx="13"/>
          </p:nvPr>
        </p:nvSpPr>
        <p:spPr>
          <a:xfrm>
            <a:off x="399607" y="1604355"/>
            <a:ext cx="3582505" cy="4636013"/>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4">
            <a:extLst>
              <a:ext uri="{FF2B5EF4-FFF2-40B4-BE49-F238E27FC236}">
                <a16:creationId xmlns:a16="http://schemas.microsoft.com/office/drawing/2014/main" id="{9F21AFFD-CE3C-D564-2CF3-9BA1D4100B90}"/>
              </a:ext>
            </a:extLst>
          </p:cNvPr>
          <p:cNvSpPr>
            <a:spLocks noGrp="1"/>
          </p:cNvSpPr>
          <p:nvPr>
            <p:ph sz="quarter" idx="14"/>
          </p:nvPr>
        </p:nvSpPr>
        <p:spPr>
          <a:xfrm>
            <a:off x="8219375" y="1604355"/>
            <a:ext cx="3582505" cy="4636013"/>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4">
            <a:extLst>
              <a:ext uri="{FF2B5EF4-FFF2-40B4-BE49-F238E27FC236}">
                <a16:creationId xmlns:a16="http://schemas.microsoft.com/office/drawing/2014/main" id="{5D79CFB1-F96B-3FE4-7070-4FE286713D2D}"/>
              </a:ext>
            </a:extLst>
          </p:cNvPr>
          <p:cNvSpPr>
            <a:spLocks noGrp="1"/>
          </p:cNvSpPr>
          <p:nvPr>
            <p:ph sz="quarter" idx="15"/>
          </p:nvPr>
        </p:nvSpPr>
        <p:spPr>
          <a:xfrm>
            <a:off x="4309491" y="1604355"/>
            <a:ext cx="3582505" cy="4636013"/>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42A9383B-968E-4AE2-132B-B43C6A57076D}"/>
              </a:ext>
            </a:extLst>
          </p:cNvPr>
          <p:cNvSpPr>
            <a:spLocks noGrp="1"/>
          </p:cNvSpPr>
          <p:nvPr>
            <p:ph type="ftr" sz="quarter" idx="16"/>
          </p:nvPr>
        </p:nvSpPr>
        <p:spPr/>
        <p:txBody>
          <a:bodyPr/>
          <a:lstStyle/>
          <a:p>
            <a:pPr>
              <a:spcBef>
                <a:spcPts val="900"/>
              </a:spcBef>
            </a:pPr>
            <a:endParaRPr lang="en-US"/>
          </a:p>
        </p:txBody>
      </p:sp>
      <p:sp>
        <p:nvSpPr>
          <p:cNvPr id="9" name="Slide Number Placeholder 8">
            <a:extLst>
              <a:ext uri="{FF2B5EF4-FFF2-40B4-BE49-F238E27FC236}">
                <a16:creationId xmlns:a16="http://schemas.microsoft.com/office/drawing/2014/main" id="{F190E8F8-BB4C-57AD-E2CC-FC8565E1F2D3}"/>
              </a:ext>
            </a:extLst>
          </p:cNvPr>
          <p:cNvSpPr>
            <a:spLocks noGrp="1"/>
          </p:cNvSpPr>
          <p:nvPr>
            <p:ph type="sldNum" sz="quarter" idx="17"/>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373935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 Content Single Header">
    <p:spTree>
      <p:nvGrpSpPr>
        <p:cNvPr id="1" name=""/>
        <p:cNvGrpSpPr/>
        <p:nvPr/>
      </p:nvGrpSpPr>
      <p:grpSpPr>
        <a:xfrm>
          <a:off x="0" y="0"/>
          <a:ext cx="0" cy="0"/>
          <a:chOff x="0" y="0"/>
          <a:chExt cx="0" cy="0"/>
        </a:xfrm>
      </p:grpSpPr>
      <p:sp>
        <p:nvSpPr>
          <p:cNvPr id="17" name="Content Placeholder 24">
            <a:extLst>
              <a:ext uri="{FF2B5EF4-FFF2-40B4-BE49-F238E27FC236}">
                <a16:creationId xmlns:a16="http://schemas.microsoft.com/office/drawing/2014/main" id="{94575D3E-5B4E-4B4C-99B3-59D8E6CC3148}"/>
              </a:ext>
            </a:extLst>
          </p:cNvPr>
          <p:cNvSpPr>
            <a:spLocks noGrp="1"/>
          </p:cNvSpPr>
          <p:nvPr>
            <p:ph sz="quarter" idx="14"/>
          </p:nvPr>
        </p:nvSpPr>
        <p:spPr>
          <a:xfrm>
            <a:off x="399608" y="1392245"/>
            <a:ext cx="2697480" cy="483393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2" name="Content Placeholder 24">
            <a:extLst>
              <a:ext uri="{FF2B5EF4-FFF2-40B4-BE49-F238E27FC236}">
                <a16:creationId xmlns:a16="http://schemas.microsoft.com/office/drawing/2014/main" id="{F77D58B3-5017-4681-B285-E2F0EB952B5E}"/>
              </a:ext>
            </a:extLst>
          </p:cNvPr>
          <p:cNvSpPr>
            <a:spLocks noGrp="1"/>
          </p:cNvSpPr>
          <p:nvPr>
            <p:ph sz="quarter" idx="15"/>
          </p:nvPr>
        </p:nvSpPr>
        <p:spPr>
          <a:xfrm>
            <a:off x="3298685" y="1392245"/>
            <a:ext cx="2697480" cy="483393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3" name="Content Placeholder 24">
            <a:extLst>
              <a:ext uri="{FF2B5EF4-FFF2-40B4-BE49-F238E27FC236}">
                <a16:creationId xmlns:a16="http://schemas.microsoft.com/office/drawing/2014/main" id="{452A23A0-7BC4-463D-B5D1-9CA4B38B81EF}"/>
              </a:ext>
            </a:extLst>
          </p:cNvPr>
          <p:cNvSpPr>
            <a:spLocks noGrp="1"/>
          </p:cNvSpPr>
          <p:nvPr>
            <p:ph sz="quarter" idx="16"/>
          </p:nvPr>
        </p:nvSpPr>
        <p:spPr>
          <a:xfrm>
            <a:off x="6197762" y="1392245"/>
            <a:ext cx="2697480" cy="483393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4" name="Content Placeholder 24">
            <a:extLst>
              <a:ext uri="{FF2B5EF4-FFF2-40B4-BE49-F238E27FC236}">
                <a16:creationId xmlns:a16="http://schemas.microsoft.com/office/drawing/2014/main" id="{392359D6-1D20-4693-8CC0-11989C1DE5A7}"/>
              </a:ext>
            </a:extLst>
          </p:cNvPr>
          <p:cNvSpPr>
            <a:spLocks noGrp="1"/>
          </p:cNvSpPr>
          <p:nvPr>
            <p:ph sz="quarter" idx="17"/>
          </p:nvPr>
        </p:nvSpPr>
        <p:spPr>
          <a:xfrm>
            <a:off x="9096838" y="1392245"/>
            <a:ext cx="2697480" cy="483393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7EA934C8-C06A-42A6-84CE-61D851D80260}"/>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F694440-A48D-8B4A-D401-2C7154AA653B}"/>
              </a:ext>
            </a:extLst>
          </p:cNvPr>
          <p:cNvSpPr>
            <a:spLocks noGrp="1"/>
          </p:cNvSpPr>
          <p:nvPr>
            <p:ph type="ftr" sz="quarter" idx="18"/>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30E4E45C-F193-4E3C-4E39-94B2E57562DD}"/>
              </a:ext>
            </a:extLst>
          </p:cNvPr>
          <p:cNvSpPr>
            <a:spLocks noGrp="1"/>
          </p:cNvSpPr>
          <p:nvPr>
            <p:ph type="sldNum" sz="quarter" idx="19"/>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238109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 Content Header Sub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A6FF6-D634-484C-B26C-8A0B815DA8A1}"/>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69CBADF1-640B-00B2-1A40-C5F757829450}"/>
              </a:ext>
            </a:extLst>
          </p:cNvPr>
          <p:cNvSpPr>
            <a:spLocks noGrp="1"/>
          </p:cNvSpPr>
          <p:nvPr>
            <p:ph type="body" sz="quarter" idx="12"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Content Placeholder 24">
            <a:extLst>
              <a:ext uri="{FF2B5EF4-FFF2-40B4-BE49-F238E27FC236}">
                <a16:creationId xmlns:a16="http://schemas.microsoft.com/office/drawing/2014/main" id="{CDE18D69-6589-0C85-6FDF-27C5FD6144D0}"/>
              </a:ext>
            </a:extLst>
          </p:cNvPr>
          <p:cNvSpPr>
            <a:spLocks noGrp="1"/>
          </p:cNvSpPr>
          <p:nvPr>
            <p:ph sz="quarter" idx="14"/>
          </p:nvPr>
        </p:nvSpPr>
        <p:spPr>
          <a:xfrm>
            <a:off x="399608" y="1596043"/>
            <a:ext cx="2697480" cy="4630139"/>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6" name="Content Placeholder 24">
            <a:extLst>
              <a:ext uri="{FF2B5EF4-FFF2-40B4-BE49-F238E27FC236}">
                <a16:creationId xmlns:a16="http://schemas.microsoft.com/office/drawing/2014/main" id="{65CC02A9-A361-C114-2FD8-F4AA76C885B4}"/>
              </a:ext>
            </a:extLst>
          </p:cNvPr>
          <p:cNvSpPr>
            <a:spLocks noGrp="1"/>
          </p:cNvSpPr>
          <p:nvPr>
            <p:ph sz="quarter" idx="15"/>
          </p:nvPr>
        </p:nvSpPr>
        <p:spPr>
          <a:xfrm>
            <a:off x="3298685" y="1596043"/>
            <a:ext cx="2697480" cy="4630139"/>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7" name="Content Placeholder 24">
            <a:extLst>
              <a:ext uri="{FF2B5EF4-FFF2-40B4-BE49-F238E27FC236}">
                <a16:creationId xmlns:a16="http://schemas.microsoft.com/office/drawing/2014/main" id="{4DADF960-5E39-1557-27AD-B38EB3167743}"/>
              </a:ext>
            </a:extLst>
          </p:cNvPr>
          <p:cNvSpPr>
            <a:spLocks noGrp="1"/>
          </p:cNvSpPr>
          <p:nvPr>
            <p:ph sz="quarter" idx="16"/>
          </p:nvPr>
        </p:nvSpPr>
        <p:spPr>
          <a:xfrm>
            <a:off x="6197762" y="1596043"/>
            <a:ext cx="2697480" cy="4630139"/>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8" name="Content Placeholder 24">
            <a:extLst>
              <a:ext uri="{FF2B5EF4-FFF2-40B4-BE49-F238E27FC236}">
                <a16:creationId xmlns:a16="http://schemas.microsoft.com/office/drawing/2014/main" id="{F62CE7F4-3A41-0A88-55C4-15BB126C6269}"/>
              </a:ext>
            </a:extLst>
          </p:cNvPr>
          <p:cNvSpPr>
            <a:spLocks noGrp="1"/>
          </p:cNvSpPr>
          <p:nvPr>
            <p:ph sz="quarter" idx="17"/>
          </p:nvPr>
        </p:nvSpPr>
        <p:spPr>
          <a:xfrm>
            <a:off x="9096838" y="1596043"/>
            <a:ext cx="2697480" cy="4630139"/>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9" name="Footer Placeholder 8">
            <a:extLst>
              <a:ext uri="{FF2B5EF4-FFF2-40B4-BE49-F238E27FC236}">
                <a16:creationId xmlns:a16="http://schemas.microsoft.com/office/drawing/2014/main" id="{828D0B2E-401B-5854-7B6B-81F342B17221}"/>
              </a:ext>
            </a:extLst>
          </p:cNvPr>
          <p:cNvSpPr>
            <a:spLocks noGrp="1"/>
          </p:cNvSpPr>
          <p:nvPr>
            <p:ph type="ftr" sz="quarter" idx="18"/>
          </p:nvPr>
        </p:nvSpPr>
        <p:spPr/>
        <p:txBody>
          <a:bodyPr/>
          <a:lstStyle/>
          <a:p>
            <a:pPr>
              <a:spcBef>
                <a:spcPts val="900"/>
              </a:spcBef>
            </a:pPr>
            <a:endParaRPr lang="en-US"/>
          </a:p>
        </p:txBody>
      </p:sp>
      <p:sp>
        <p:nvSpPr>
          <p:cNvPr id="10" name="Slide Number Placeholder 9">
            <a:extLst>
              <a:ext uri="{FF2B5EF4-FFF2-40B4-BE49-F238E27FC236}">
                <a16:creationId xmlns:a16="http://schemas.microsoft.com/office/drawing/2014/main" id="{44011D89-9BF5-6BA4-69C8-62021D665474}"/>
              </a:ext>
            </a:extLst>
          </p:cNvPr>
          <p:cNvSpPr>
            <a:spLocks noGrp="1"/>
          </p:cNvSpPr>
          <p:nvPr>
            <p:ph type="sldNum" sz="quarter" idx="19"/>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381756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hart Single Header">
    <p:spTree>
      <p:nvGrpSpPr>
        <p:cNvPr id="1" name=""/>
        <p:cNvGrpSpPr/>
        <p:nvPr/>
      </p:nvGrpSpPr>
      <p:grpSpPr>
        <a:xfrm>
          <a:off x="0" y="0"/>
          <a:ext cx="0" cy="0"/>
          <a:chOff x="0" y="0"/>
          <a:chExt cx="0" cy="0"/>
        </a:xfrm>
      </p:grpSpPr>
      <p:sp>
        <p:nvSpPr>
          <p:cNvPr id="13" name="Chart Placeholder 3">
            <a:extLst>
              <a:ext uri="{FF2B5EF4-FFF2-40B4-BE49-F238E27FC236}">
                <a16:creationId xmlns:a16="http://schemas.microsoft.com/office/drawing/2014/main" id="{C62BB33E-BD54-4E6F-A9C2-F630D0709221}"/>
              </a:ext>
            </a:extLst>
          </p:cNvPr>
          <p:cNvSpPr>
            <a:spLocks noGrp="1"/>
          </p:cNvSpPr>
          <p:nvPr>
            <p:ph type="chart" sz="quarter" idx="10"/>
          </p:nvPr>
        </p:nvSpPr>
        <p:spPr>
          <a:xfrm>
            <a:off x="399608" y="1389888"/>
            <a:ext cx="11411392" cy="4852970"/>
          </a:xfrm>
        </p:spPr>
        <p:txBody>
          <a:bodyPr/>
          <a:lstStyle>
            <a:lvl1pPr marL="0" indent="0">
              <a:buNone/>
              <a:defRPr/>
            </a:lvl1pPr>
          </a:lstStyle>
          <a:p>
            <a:r>
              <a:rPr lang="en-US"/>
              <a:t>Click icon to add chart</a:t>
            </a:r>
          </a:p>
        </p:txBody>
      </p:sp>
      <p:sp>
        <p:nvSpPr>
          <p:cNvPr id="2" name="Title 1">
            <a:extLst>
              <a:ext uri="{FF2B5EF4-FFF2-40B4-BE49-F238E27FC236}">
                <a16:creationId xmlns:a16="http://schemas.microsoft.com/office/drawing/2014/main" id="{3E34C9B3-8CC8-45E2-8418-AFC9F1EFD46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4BB9E70-8839-7FDA-DE2E-2439A336D570}"/>
              </a:ext>
            </a:extLst>
          </p:cNvPr>
          <p:cNvSpPr>
            <a:spLocks noGrp="1"/>
          </p:cNvSpPr>
          <p:nvPr>
            <p:ph type="ftr" sz="quarter" idx="11"/>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ACF1BE25-C7A0-2DA4-5EA3-589837DD05E8}"/>
              </a:ext>
            </a:extLst>
          </p:cNvPr>
          <p:cNvSpPr>
            <a:spLocks noGrp="1"/>
          </p:cNvSpPr>
          <p:nvPr>
            <p:ph type="sldNum" sz="quarter" idx="12"/>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53691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hart Header Subheader">
    <p:spTree>
      <p:nvGrpSpPr>
        <p:cNvPr id="1" name=""/>
        <p:cNvGrpSpPr/>
        <p:nvPr/>
      </p:nvGrpSpPr>
      <p:grpSpPr>
        <a:xfrm>
          <a:off x="0" y="0"/>
          <a:ext cx="0" cy="0"/>
          <a:chOff x="0" y="0"/>
          <a:chExt cx="0" cy="0"/>
        </a:xfrm>
      </p:grpSpPr>
      <p:sp>
        <p:nvSpPr>
          <p:cNvPr id="24" name="Chart Placeholder 3">
            <a:extLst>
              <a:ext uri="{FF2B5EF4-FFF2-40B4-BE49-F238E27FC236}">
                <a16:creationId xmlns:a16="http://schemas.microsoft.com/office/drawing/2014/main" id="{FE02737D-3DC6-42AD-9717-DF9D89591D44}"/>
              </a:ext>
            </a:extLst>
          </p:cNvPr>
          <p:cNvSpPr>
            <a:spLocks noGrp="1"/>
          </p:cNvSpPr>
          <p:nvPr>
            <p:ph type="chart" sz="quarter" idx="10"/>
          </p:nvPr>
        </p:nvSpPr>
        <p:spPr>
          <a:xfrm>
            <a:off x="399608" y="1600200"/>
            <a:ext cx="11411392" cy="4724400"/>
          </a:xfrm>
        </p:spPr>
        <p:txBody>
          <a:bodyPr/>
          <a:lstStyle>
            <a:lvl1pPr marL="0" indent="0">
              <a:buNone/>
              <a:defRPr/>
            </a:lvl1pPr>
          </a:lstStyle>
          <a:p>
            <a:r>
              <a:rPr lang="en-US"/>
              <a:t>Click icon to add chart</a:t>
            </a:r>
          </a:p>
        </p:txBody>
      </p:sp>
      <p:sp>
        <p:nvSpPr>
          <p:cNvPr id="2" name="Title 1">
            <a:extLst>
              <a:ext uri="{FF2B5EF4-FFF2-40B4-BE49-F238E27FC236}">
                <a16:creationId xmlns:a16="http://schemas.microsoft.com/office/drawing/2014/main" id="{C59487D2-26CF-48CC-8179-E56274C2BD11}"/>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89CCDE2B-7D7A-DB9F-4B2F-BA5F1B221908}"/>
              </a:ext>
            </a:extLst>
          </p:cNvPr>
          <p:cNvSpPr>
            <a:spLocks noGrp="1"/>
          </p:cNvSpPr>
          <p:nvPr>
            <p:ph type="body" sz="quarter" idx="12"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21E6A516-BDB3-7902-FE65-882F041EA697}"/>
              </a:ext>
            </a:extLst>
          </p:cNvPr>
          <p:cNvSpPr>
            <a:spLocks noGrp="1"/>
          </p:cNvSpPr>
          <p:nvPr>
            <p:ph type="ftr" sz="quarter" idx="13"/>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52BABFD7-652F-B67B-03F4-E77026E9C4B2}"/>
              </a:ext>
            </a:extLst>
          </p:cNvPr>
          <p:cNvSpPr>
            <a:spLocks noGrp="1"/>
          </p:cNvSpPr>
          <p:nvPr>
            <p:ph type="sldNum" sz="quarter" idx="14"/>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0320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 on light - Add line">
    <p:bg>
      <p:bgPr>
        <a:gradFill>
          <a:gsLst>
            <a:gs pos="23000">
              <a:schemeClr val="tx1"/>
            </a:gs>
            <a:gs pos="100000">
              <a:schemeClr val="accent1"/>
            </a:gs>
          </a:gsLst>
          <a:lin ang="0" scaled="0"/>
        </a:gradFill>
        <a:effectLst/>
      </p:bgPr>
    </p:bg>
    <p:spTree>
      <p:nvGrpSpPr>
        <p:cNvPr id="1" name=""/>
        <p:cNvGrpSpPr/>
        <p:nvPr/>
      </p:nvGrpSpPr>
      <p:grpSpPr>
        <a:xfrm>
          <a:off x="0" y="0"/>
          <a:ext cx="0" cy="0"/>
          <a:chOff x="0" y="0"/>
          <a:chExt cx="0" cy="0"/>
        </a:xfrm>
      </p:grpSpPr>
      <p:sp>
        <p:nvSpPr>
          <p:cNvPr id="3" name="Pentagon 2">
            <a:extLst>
              <a:ext uri="{FF2B5EF4-FFF2-40B4-BE49-F238E27FC236}">
                <a16:creationId xmlns:a16="http://schemas.microsoft.com/office/drawing/2014/main" id="{50DD1341-ABC1-16C2-CF82-1BED45EDB5B5}"/>
              </a:ext>
            </a:extLst>
          </p:cNvPr>
          <p:cNvSpPr/>
          <p:nvPr userDrawn="1"/>
        </p:nvSpPr>
        <p:spPr>
          <a:xfrm>
            <a:off x="-1" y="0"/>
            <a:ext cx="8531869" cy="6858000"/>
          </a:xfrm>
          <a:prstGeom prst="homePlate">
            <a:avLst>
              <a:gd name="adj" fmla="val 6126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50F5E21-5155-40B3-A9E5-77E2F7DD453C}"/>
              </a:ext>
            </a:extLst>
          </p:cNvPr>
          <p:cNvPicPr>
            <a:picLocks noChangeAspect="1"/>
          </p:cNvPicPr>
          <p:nvPr userDrawn="1"/>
        </p:nvPicPr>
        <p:blipFill>
          <a:blip r:embed="rId2"/>
          <a:stretch>
            <a:fillRect/>
          </a:stretch>
        </p:blipFill>
        <p:spPr>
          <a:xfrm>
            <a:off x="600221" y="5903611"/>
            <a:ext cx="2082858" cy="535046"/>
          </a:xfrm>
          <a:prstGeom prst="rect">
            <a:avLst/>
          </a:prstGeom>
        </p:spPr>
      </p:pic>
      <p:grpSp>
        <p:nvGrpSpPr>
          <p:cNvPr id="8" name="Group 7">
            <a:extLst>
              <a:ext uri="{FF2B5EF4-FFF2-40B4-BE49-F238E27FC236}">
                <a16:creationId xmlns:a16="http://schemas.microsoft.com/office/drawing/2014/main" id="{D7440F8B-446A-FAF1-66CB-EE5EFAD91620}"/>
              </a:ext>
            </a:extLst>
          </p:cNvPr>
          <p:cNvGrpSpPr/>
          <p:nvPr/>
        </p:nvGrpSpPr>
        <p:grpSpPr>
          <a:xfrm>
            <a:off x="600221" y="3181726"/>
            <a:ext cx="659243" cy="494548"/>
            <a:chOff x="4954369" y="1030528"/>
            <a:chExt cx="659243" cy="494548"/>
          </a:xfrm>
        </p:grpSpPr>
        <p:sp>
          <p:nvSpPr>
            <p:cNvPr id="10" name="Freeform 9">
              <a:extLst>
                <a:ext uri="{FF2B5EF4-FFF2-40B4-BE49-F238E27FC236}">
                  <a16:creationId xmlns:a16="http://schemas.microsoft.com/office/drawing/2014/main" id="{97689637-6186-49A9-9975-91C516715F1A}"/>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11" name="Picture 13">
              <a:extLst>
                <a:ext uri="{FF2B5EF4-FFF2-40B4-BE49-F238E27FC236}">
                  <a16:creationId xmlns:a16="http://schemas.microsoft.com/office/drawing/2014/main" id="{D8C28A48-3A2B-C4F6-1B2B-211384763EB0}"/>
                </a:ext>
              </a:extLst>
            </p:cNvPr>
            <p:cNvGrpSpPr/>
            <p:nvPr/>
          </p:nvGrpSpPr>
          <p:grpSpPr>
            <a:xfrm>
              <a:off x="5103008" y="1030528"/>
              <a:ext cx="212296" cy="494548"/>
              <a:chOff x="5103008" y="1030528"/>
              <a:chExt cx="212296" cy="494548"/>
            </a:xfrm>
          </p:grpSpPr>
          <p:sp>
            <p:nvSpPr>
              <p:cNvPr id="15" name="Freeform 14">
                <a:extLst>
                  <a:ext uri="{FF2B5EF4-FFF2-40B4-BE49-F238E27FC236}">
                    <a16:creationId xmlns:a16="http://schemas.microsoft.com/office/drawing/2014/main" id="{A0B8FF47-9239-C444-7ECC-47B876BEC87C}"/>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AACE653-E6F4-BF85-EE5C-2237B00DF657}"/>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0988B24-580D-B863-1697-267CFCA58B09}"/>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12" name="Picture 13">
              <a:extLst>
                <a:ext uri="{FF2B5EF4-FFF2-40B4-BE49-F238E27FC236}">
                  <a16:creationId xmlns:a16="http://schemas.microsoft.com/office/drawing/2014/main" id="{6A23354C-F732-FC73-FD38-E0AA2609DBEA}"/>
                </a:ext>
              </a:extLst>
            </p:cNvPr>
            <p:cNvGrpSpPr/>
            <p:nvPr/>
          </p:nvGrpSpPr>
          <p:grpSpPr>
            <a:xfrm>
              <a:off x="5251647" y="1030552"/>
              <a:ext cx="361965" cy="494410"/>
              <a:chOff x="5251647" y="1030552"/>
              <a:chExt cx="361965" cy="494410"/>
            </a:xfrm>
          </p:grpSpPr>
          <p:sp>
            <p:nvSpPr>
              <p:cNvPr id="13" name="Freeform 12">
                <a:extLst>
                  <a:ext uri="{FF2B5EF4-FFF2-40B4-BE49-F238E27FC236}">
                    <a16:creationId xmlns:a16="http://schemas.microsoft.com/office/drawing/2014/main" id="{C4C701DB-F464-89F3-03B0-124BC9EC599D}"/>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4EF37D2-7A6B-E920-15DA-B0A76F866D0D}"/>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grpSp>
        <p:nvGrpSpPr>
          <p:cNvPr id="19" name="Group 18">
            <a:extLst>
              <a:ext uri="{FF2B5EF4-FFF2-40B4-BE49-F238E27FC236}">
                <a16:creationId xmlns:a16="http://schemas.microsoft.com/office/drawing/2014/main" id="{636D0A34-238E-117A-4EDC-778B1CED00F9}"/>
              </a:ext>
            </a:extLst>
          </p:cNvPr>
          <p:cNvGrpSpPr/>
          <p:nvPr userDrawn="1"/>
        </p:nvGrpSpPr>
        <p:grpSpPr>
          <a:xfrm>
            <a:off x="7978197" y="2369111"/>
            <a:ext cx="3596052" cy="3053783"/>
            <a:chOff x="6512484" y="769236"/>
            <a:chExt cx="5082141" cy="4315777"/>
          </a:xfrm>
        </p:grpSpPr>
        <p:sp>
          <p:nvSpPr>
            <p:cNvPr id="20" name="Graphic 18">
              <a:extLst>
                <a:ext uri="{FF2B5EF4-FFF2-40B4-BE49-F238E27FC236}">
                  <a16:creationId xmlns:a16="http://schemas.microsoft.com/office/drawing/2014/main" id="{0C1564C6-A0D8-0822-0B15-F29DE5F3F7F7}"/>
                </a:ext>
              </a:extLst>
            </p:cNvPr>
            <p:cNvSpPr/>
            <p:nvPr/>
          </p:nvSpPr>
          <p:spPr>
            <a:xfrm>
              <a:off x="6512484" y="2062404"/>
              <a:ext cx="2171111" cy="3022609"/>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21" name="Graphic 18">
              <a:extLst>
                <a:ext uri="{FF2B5EF4-FFF2-40B4-BE49-F238E27FC236}">
                  <a16:creationId xmlns:a16="http://schemas.microsoft.com/office/drawing/2014/main" id="{96CFCE42-F4EB-C1E9-131E-6134B0AE8F5B}"/>
                </a:ext>
              </a:extLst>
            </p:cNvPr>
            <p:cNvSpPr/>
            <p:nvPr/>
          </p:nvSpPr>
          <p:spPr>
            <a:xfrm>
              <a:off x="8681085" y="769236"/>
              <a:ext cx="957841" cy="1333500"/>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sp>
          <p:nvSpPr>
            <p:cNvPr id="22" name="Graphic 18">
              <a:extLst>
                <a:ext uri="{FF2B5EF4-FFF2-40B4-BE49-F238E27FC236}">
                  <a16:creationId xmlns:a16="http://schemas.microsoft.com/office/drawing/2014/main" id="{A28125A0-6184-24AB-3F90-F35A15503272}"/>
                </a:ext>
              </a:extLst>
            </p:cNvPr>
            <p:cNvSpPr/>
            <p:nvPr/>
          </p:nvSpPr>
          <p:spPr>
            <a:xfrm>
              <a:off x="10297518" y="2267130"/>
              <a:ext cx="1297107" cy="1805827"/>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grpSp>
      <p:sp>
        <p:nvSpPr>
          <p:cNvPr id="23" name="Title 29">
            <a:extLst>
              <a:ext uri="{FF2B5EF4-FFF2-40B4-BE49-F238E27FC236}">
                <a16:creationId xmlns:a16="http://schemas.microsoft.com/office/drawing/2014/main" id="{3612F1B6-5300-2F1C-B88E-C52E7B6D70AE}"/>
              </a:ext>
            </a:extLst>
          </p:cNvPr>
          <p:cNvSpPr>
            <a:spLocks noGrp="1"/>
          </p:cNvSpPr>
          <p:nvPr>
            <p:ph type="title" hasCustomPrompt="1"/>
          </p:nvPr>
        </p:nvSpPr>
        <p:spPr>
          <a:xfrm>
            <a:off x="1736483" y="2911264"/>
            <a:ext cx="5166821" cy="646331"/>
          </a:xfrm>
        </p:spPr>
        <p:txBody>
          <a:bodyPr/>
          <a:lstStyle>
            <a:lvl1pPr>
              <a:defRPr sz="4000" b="1"/>
            </a:lvl1pPr>
          </a:lstStyle>
          <a:p>
            <a:r>
              <a:rPr lang="en-US"/>
              <a:t>Title Here</a:t>
            </a:r>
          </a:p>
        </p:txBody>
      </p:sp>
      <p:sp>
        <p:nvSpPr>
          <p:cNvPr id="24" name="Text Placeholder 31">
            <a:extLst>
              <a:ext uri="{FF2B5EF4-FFF2-40B4-BE49-F238E27FC236}">
                <a16:creationId xmlns:a16="http://schemas.microsoft.com/office/drawing/2014/main" id="{16D137B5-97E8-664E-0288-4E79C99F0F1A}"/>
              </a:ext>
            </a:extLst>
          </p:cNvPr>
          <p:cNvSpPr>
            <a:spLocks noGrp="1"/>
          </p:cNvSpPr>
          <p:nvPr>
            <p:ph type="body" sz="quarter" idx="10" hasCustomPrompt="1"/>
          </p:nvPr>
        </p:nvSpPr>
        <p:spPr>
          <a:xfrm>
            <a:off x="1736483" y="3591497"/>
            <a:ext cx="5166832" cy="369332"/>
          </a:xfrm>
        </p:spPr>
        <p:txBody>
          <a:bodyPr wrap="square">
            <a:spAutoFit/>
          </a:bodyPr>
          <a:lstStyle>
            <a:lvl1pPr marL="0" indent="0">
              <a:buNone/>
              <a:defRPr sz="2000">
                <a:solidFill>
                  <a:schemeClr val="tx2"/>
                </a:solidFill>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lvl="0"/>
            <a:r>
              <a:rPr lang="en-US"/>
              <a:t>Subtitle</a:t>
            </a:r>
          </a:p>
        </p:txBody>
      </p:sp>
      <p:pic>
        <p:nvPicPr>
          <p:cNvPr id="4" name="Graphic 3">
            <a:extLst>
              <a:ext uri="{FF2B5EF4-FFF2-40B4-BE49-F238E27FC236}">
                <a16:creationId xmlns:a16="http://schemas.microsoft.com/office/drawing/2014/main" id="{950FA2F3-2D2A-6FFA-3DD5-AAA439F2EC6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cxnSp>
        <p:nvCxnSpPr>
          <p:cNvPr id="2" name="Straight Connector 1">
            <a:extLst>
              <a:ext uri="{FF2B5EF4-FFF2-40B4-BE49-F238E27FC236}">
                <a16:creationId xmlns:a16="http://schemas.microsoft.com/office/drawing/2014/main" id="{ECC0D6F3-F723-478C-D640-E53D6471C5DA}"/>
              </a:ext>
            </a:extLst>
          </p:cNvPr>
          <p:cNvCxnSpPr>
            <a:cxnSpLocks/>
          </p:cNvCxnSpPr>
          <p:nvPr userDrawn="1"/>
        </p:nvCxnSpPr>
        <p:spPr>
          <a:xfrm>
            <a:off x="1463040" y="-454771"/>
            <a:ext cx="0" cy="387042"/>
          </a:xfrm>
          <a:prstGeom prst="line">
            <a:avLst/>
          </a:prstGeom>
          <a:ln w="127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55C6F48-2C28-0C04-F71D-C94358D82D7A}"/>
              </a:ext>
            </a:extLst>
          </p:cNvPr>
          <p:cNvSpPr txBox="1"/>
          <p:nvPr userDrawn="1"/>
        </p:nvSpPr>
        <p:spPr>
          <a:xfrm>
            <a:off x="1609273" y="-691823"/>
            <a:ext cx="5067202" cy="646331"/>
          </a:xfrm>
          <a:prstGeom prst="rect">
            <a:avLst/>
          </a:prstGeom>
          <a:noFill/>
        </p:spPr>
        <p:txBody>
          <a:bodyPr wrap="square" rtlCol="0">
            <a:spAutoFit/>
          </a:bodyPr>
          <a:lstStyle/>
          <a:p>
            <a:r>
              <a:rPr lang="en-US"/>
              <a:t>Manually add a line the height of the text.</a:t>
            </a:r>
          </a:p>
          <a:p>
            <a:r>
              <a:rPr lang="en-US"/>
              <a:t>Line thickness = 1 pt; color = BSC Blue</a:t>
            </a:r>
          </a:p>
        </p:txBody>
      </p:sp>
      <p:cxnSp>
        <p:nvCxnSpPr>
          <p:cNvPr id="18" name="Straight Connector 17">
            <a:extLst>
              <a:ext uri="{FF2B5EF4-FFF2-40B4-BE49-F238E27FC236}">
                <a16:creationId xmlns:a16="http://schemas.microsoft.com/office/drawing/2014/main" id="{020A2843-45FB-B8B7-99AA-EA52EE5C4C3C}"/>
              </a:ext>
            </a:extLst>
          </p:cNvPr>
          <p:cNvCxnSpPr>
            <a:cxnSpLocks/>
          </p:cNvCxnSpPr>
          <p:nvPr userDrawn="1"/>
        </p:nvCxnSpPr>
        <p:spPr>
          <a:xfrm>
            <a:off x="1463040" y="6901544"/>
            <a:ext cx="0" cy="387042"/>
          </a:xfrm>
          <a:prstGeom prst="line">
            <a:avLst/>
          </a:prstGeom>
          <a:ln w="12700" cap="rnd">
            <a:solidFill>
              <a:schemeClr val="tx1"/>
            </a:solidFill>
            <a:head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80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 Chart Single Header">
    <p:spTree>
      <p:nvGrpSpPr>
        <p:cNvPr id="1" name=""/>
        <p:cNvGrpSpPr/>
        <p:nvPr/>
      </p:nvGrpSpPr>
      <p:grpSpPr>
        <a:xfrm>
          <a:off x="0" y="0"/>
          <a:ext cx="0" cy="0"/>
          <a:chOff x="0" y="0"/>
          <a:chExt cx="0" cy="0"/>
        </a:xfrm>
      </p:grpSpPr>
      <p:sp>
        <p:nvSpPr>
          <p:cNvPr id="13" name="Chart Placeholder 3">
            <a:extLst>
              <a:ext uri="{FF2B5EF4-FFF2-40B4-BE49-F238E27FC236}">
                <a16:creationId xmlns:a16="http://schemas.microsoft.com/office/drawing/2014/main" id="{21780E33-1EB3-4A1D-8549-B98BE4B2AB08}"/>
              </a:ext>
            </a:extLst>
          </p:cNvPr>
          <p:cNvSpPr>
            <a:spLocks noGrp="1"/>
          </p:cNvSpPr>
          <p:nvPr>
            <p:ph type="chart" sz="quarter" idx="10"/>
          </p:nvPr>
        </p:nvSpPr>
        <p:spPr>
          <a:xfrm>
            <a:off x="399608" y="1389887"/>
            <a:ext cx="5543992" cy="4861283"/>
          </a:xfrm>
        </p:spPr>
        <p:txBody>
          <a:bodyPr/>
          <a:lstStyle>
            <a:lvl1pPr marL="0" indent="0">
              <a:buNone/>
              <a:defRPr/>
            </a:lvl1pPr>
          </a:lstStyle>
          <a:p>
            <a:r>
              <a:rPr lang="en-US"/>
              <a:t>Click icon to add chart</a:t>
            </a:r>
          </a:p>
        </p:txBody>
      </p:sp>
      <p:sp>
        <p:nvSpPr>
          <p:cNvPr id="14" name="Chart Placeholder 3">
            <a:extLst>
              <a:ext uri="{FF2B5EF4-FFF2-40B4-BE49-F238E27FC236}">
                <a16:creationId xmlns:a16="http://schemas.microsoft.com/office/drawing/2014/main" id="{23F64020-1A32-4FE3-8A93-5E77EE17B5DA}"/>
              </a:ext>
            </a:extLst>
          </p:cNvPr>
          <p:cNvSpPr>
            <a:spLocks noGrp="1"/>
          </p:cNvSpPr>
          <p:nvPr>
            <p:ph type="chart" sz="quarter" idx="11"/>
          </p:nvPr>
        </p:nvSpPr>
        <p:spPr>
          <a:xfrm>
            <a:off x="6248400" y="1389887"/>
            <a:ext cx="5562600" cy="4861283"/>
          </a:xfrm>
        </p:spPr>
        <p:txBody>
          <a:bodyPr/>
          <a:lstStyle>
            <a:lvl1pPr marL="0" indent="0">
              <a:buNone/>
              <a:defRPr/>
            </a:lvl1pPr>
          </a:lstStyle>
          <a:p>
            <a:r>
              <a:rPr lang="en-US"/>
              <a:t>Click icon to add chart</a:t>
            </a:r>
          </a:p>
        </p:txBody>
      </p:sp>
      <p:sp>
        <p:nvSpPr>
          <p:cNvPr id="2" name="Title 1">
            <a:extLst>
              <a:ext uri="{FF2B5EF4-FFF2-40B4-BE49-F238E27FC236}">
                <a16:creationId xmlns:a16="http://schemas.microsoft.com/office/drawing/2014/main" id="{EC857F83-B8FE-4779-99EF-C335D3D70E4A}"/>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CA3E30D7-8900-03CE-4014-E22D8672A32C}"/>
              </a:ext>
            </a:extLst>
          </p:cNvPr>
          <p:cNvSpPr>
            <a:spLocks noGrp="1"/>
          </p:cNvSpPr>
          <p:nvPr>
            <p:ph type="ftr" sz="quarter" idx="12"/>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221E8127-159A-CF47-744E-2B67EEAFD448}"/>
              </a:ext>
            </a:extLst>
          </p:cNvPr>
          <p:cNvSpPr>
            <a:spLocks noGrp="1"/>
          </p:cNvSpPr>
          <p:nvPr>
            <p:ph type="sldNum" sz="quarter" idx="13"/>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64473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 Chart Header Subheader">
    <p:spTree>
      <p:nvGrpSpPr>
        <p:cNvPr id="1" name=""/>
        <p:cNvGrpSpPr/>
        <p:nvPr/>
      </p:nvGrpSpPr>
      <p:grpSpPr>
        <a:xfrm>
          <a:off x="0" y="0"/>
          <a:ext cx="0" cy="0"/>
          <a:chOff x="0" y="0"/>
          <a:chExt cx="0" cy="0"/>
        </a:xfrm>
      </p:grpSpPr>
      <p:sp>
        <p:nvSpPr>
          <p:cNvPr id="24" name="Chart Placeholder 3">
            <a:extLst>
              <a:ext uri="{FF2B5EF4-FFF2-40B4-BE49-F238E27FC236}">
                <a16:creationId xmlns:a16="http://schemas.microsoft.com/office/drawing/2014/main" id="{08147322-3C38-46D8-A4FA-0CF4735ACD18}"/>
              </a:ext>
            </a:extLst>
          </p:cNvPr>
          <p:cNvSpPr>
            <a:spLocks noGrp="1"/>
          </p:cNvSpPr>
          <p:nvPr>
            <p:ph type="chart" sz="quarter" idx="10"/>
          </p:nvPr>
        </p:nvSpPr>
        <p:spPr>
          <a:xfrm>
            <a:off x="399608" y="1600200"/>
            <a:ext cx="5543992" cy="4724400"/>
          </a:xfrm>
        </p:spPr>
        <p:txBody>
          <a:bodyPr/>
          <a:lstStyle>
            <a:lvl1pPr marL="0" indent="0">
              <a:buNone/>
              <a:defRPr/>
            </a:lvl1pPr>
          </a:lstStyle>
          <a:p>
            <a:r>
              <a:rPr lang="en-US"/>
              <a:t>Click icon to add chart</a:t>
            </a:r>
          </a:p>
        </p:txBody>
      </p:sp>
      <p:sp>
        <p:nvSpPr>
          <p:cNvPr id="25" name="Chart Placeholder 3">
            <a:extLst>
              <a:ext uri="{FF2B5EF4-FFF2-40B4-BE49-F238E27FC236}">
                <a16:creationId xmlns:a16="http://schemas.microsoft.com/office/drawing/2014/main" id="{8E93CFF8-4D10-4DE1-8158-71A2BBA5236E}"/>
              </a:ext>
            </a:extLst>
          </p:cNvPr>
          <p:cNvSpPr>
            <a:spLocks noGrp="1"/>
          </p:cNvSpPr>
          <p:nvPr>
            <p:ph type="chart" sz="quarter" idx="11"/>
          </p:nvPr>
        </p:nvSpPr>
        <p:spPr>
          <a:xfrm>
            <a:off x="6248400" y="1600200"/>
            <a:ext cx="5562600" cy="4724400"/>
          </a:xfrm>
        </p:spPr>
        <p:txBody>
          <a:bodyPr/>
          <a:lstStyle>
            <a:lvl1pPr marL="0" indent="0">
              <a:buNone/>
              <a:defRPr/>
            </a:lvl1pPr>
          </a:lstStyle>
          <a:p>
            <a:r>
              <a:rPr lang="en-US"/>
              <a:t>Click icon to add chart</a:t>
            </a:r>
          </a:p>
        </p:txBody>
      </p:sp>
      <p:sp>
        <p:nvSpPr>
          <p:cNvPr id="2" name="Title 1">
            <a:extLst>
              <a:ext uri="{FF2B5EF4-FFF2-40B4-BE49-F238E27FC236}">
                <a16:creationId xmlns:a16="http://schemas.microsoft.com/office/drawing/2014/main" id="{0296D81A-1885-4A0A-898F-8FC8F09BED3C}"/>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C2B7E31B-4458-D3E6-3C12-451DCA8FF8F8}"/>
              </a:ext>
            </a:extLst>
          </p:cNvPr>
          <p:cNvSpPr>
            <a:spLocks noGrp="1"/>
          </p:cNvSpPr>
          <p:nvPr>
            <p:ph type="body" sz="quarter" idx="12"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784DC40B-03C6-46CD-F082-D74385C6BAA7}"/>
              </a:ext>
            </a:extLst>
          </p:cNvPr>
          <p:cNvSpPr>
            <a:spLocks noGrp="1"/>
          </p:cNvSpPr>
          <p:nvPr>
            <p:ph type="ftr" sz="quarter" idx="13"/>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90D7E268-CEA0-27AF-D05E-13DA57C4F50F}"/>
              </a:ext>
            </a:extLst>
          </p:cNvPr>
          <p:cNvSpPr>
            <a:spLocks noGrp="1"/>
          </p:cNvSpPr>
          <p:nvPr>
            <p:ph type="sldNum" sz="quarter" idx="14"/>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64438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hart &amp; Text Singl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09B8-382D-4C7C-B460-B2A1AD69CC6B}"/>
              </a:ext>
            </a:extLst>
          </p:cNvPr>
          <p:cNvSpPr>
            <a:spLocks noGrp="1"/>
          </p:cNvSpPr>
          <p:nvPr>
            <p:ph type="title"/>
          </p:nvPr>
        </p:nvSpPr>
        <p:spPr/>
        <p:txBody>
          <a:bodyPr/>
          <a:lstStyle/>
          <a:p>
            <a:r>
              <a:rPr lang="en-US"/>
              <a:t>Click to edit Master title style</a:t>
            </a:r>
          </a:p>
        </p:txBody>
      </p:sp>
      <p:sp>
        <p:nvSpPr>
          <p:cNvPr id="4" name="Chart Placeholder 3">
            <a:extLst>
              <a:ext uri="{FF2B5EF4-FFF2-40B4-BE49-F238E27FC236}">
                <a16:creationId xmlns:a16="http://schemas.microsoft.com/office/drawing/2014/main" id="{0CC9B025-C289-7730-C51C-4DCA4F48F4F2}"/>
              </a:ext>
            </a:extLst>
          </p:cNvPr>
          <p:cNvSpPr>
            <a:spLocks noGrp="1"/>
          </p:cNvSpPr>
          <p:nvPr>
            <p:ph type="chart" sz="quarter" idx="10"/>
          </p:nvPr>
        </p:nvSpPr>
        <p:spPr>
          <a:xfrm>
            <a:off x="399608" y="1392381"/>
            <a:ext cx="5543992" cy="4724400"/>
          </a:xfrm>
        </p:spPr>
        <p:txBody>
          <a:bodyPr/>
          <a:lstStyle>
            <a:lvl1pPr marL="0" indent="0">
              <a:buNone/>
              <a:defRPr/>
            </a:lvl1pPr>
          </a:lstStyle>
          <a:p>
            <a:r>
              <a:rPr lang="en-US"/>
              <a:t>Click icon to add chart</a:t>
            </a:r>
          </a:p>
        </p:txBody>
      </p:sp>
      <p:sp>
        <p:nvSpPr>
          <p:cNvPr id="5" name="Text Placeholder 5">
            <a:extLst>
              <a:ext uri="{FF2B5EF4-FFF2-40B4-BE49-F238E27FC236}">
                <a16:creationId xmlns:a16="http://schemas.microsoft.com/office/drawing/2014/main" id="{9AA697A0-0733-850A-CF14-9AF99A1A5B32}"/>
              </a:ext>
            </a:extLst>
          </p:cNvPr>
          <p:cNvSpPr>
            <a:spLocks noGrp="1"/>
          </p:cNvSpPr>
          <p:nvPr>
            <p:ph type="body" sz="quarter" idx="11"/>
          </p:nvPr>
        </p:nvSpPr>
        <p:spPr>
          <a:xfrm>
            <a:off x="6248400" y="1392381"/>
            <a:ext cx="5543992"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729FFDD-DDF0-B07B-7D69-586AF06C6376}"/>
              </a:ext>
            </a:extLst>
          </p:cNvPr>
          <p:cNvSpPr>
            <a:spLocks noGrp="1"/>
          </p:cNvSpPr>
          <p:nvPr>
            <p:ph type="ftr" sz="quarter" idx="12"/>
          </p:nvPr>
        </p:nvSpPr>
        <p:spPr/>
        <p:txBody>
          <a:bodyPr/>
          <a:lstStyle/>
          <a:p>
            <a:pPr>
              <a:spcBef>
                <a:spcPts val="900"/>
              </a:spcBef>
            </a:pPr>
            <a:endParaRPr lang="en-US"/>
          </a:p>
        </p:txBody>
      </p:sp>
      <p:sp>
        <p:nvSpPr>
          <p:cNvPr id="7" name="Slide Number Placeholder 6">
            <a:extLst>
              <a:ext uri="{FF2B5EF4-FFF2-40B4-BE49-F238E27FC236}">
                <a16:creationId xmlns:a16="http://schemas.microsoft.com/office/drawing/2014/main" id="{701FDFB7-F25D-FEC7-BD2D-0DB8FE18171E}"/>
              </a:ext>
            </a:extLst>
          </p:cNvPr>
          <p:cNvSpPr>
            <a:spLocks noGrp="1"/>
          </p:cNvSpPr>
          <p:nvPr>
            <p:ph type="sldNum" sz="quarter" idx="13"/>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338984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amp; Text Header Subheader">
    <p:spTree>
      <p:nvGrpSpPr>
        <p:cNvPr id="1" name=""/>
        <p:cNvGrpSpPr/>
        <p:nvPr/>
      </p:nvGrpSpPr>
      <p:grpSpPr>
        <a:xfrm>
          <a:off x="0" y="0"/>
          <a:ext cx="0" cy="0"/>
          <a:chOff x="0" y="0"/>
          <a:chExt cx="0" cy="0"/>
        </a:xfrm>
      </p:grpSpPr>
      <p:sp>
        <p:nvSpPr>
          <p:cNvPr id="24" name="Chart Placeholder 3">
            <a:extLst>
              <a:ext uri="{FF2B5EF4-FFF2-40B4-BE49-F238E27FC236}">
                <a16:creationId xmlns:a16="http://schemas.microsoft.com/office/drawing/2014/main" id="{C958AAB5-D01C-4B2D-9AF9-0352ED545D73}"/>
              </a:ext>
            </a:extLst>
          </p:cNvPr>
          <p:cNvSpPr>
            <a:spLocks noGrp="1"/>
          </p:cNvSpPr>
          <p:nvPr>
            <p:ph type="chart" sz="quarter" idx="10"/>
          </p:nvPr>
        </p:nvSpPr>
        <p:spPr>
          <a:xfrm>
            <a:off x="399608" y="1600200"/>
            <a:ext cx="5543992" cy="4724400"/>
          </a:xfrm>
        </p:spPr>
        <p:txBody>
          <a:bodyPr/>
          <a:lstStyle>
            <a:lvl1pPr marL="0" indent="0">
              <a:buNone/>
              <a:defRPr/>
            </a:lvl1pPr>
          </a:lstStyle>
          <a:p>
            <a:r>
              <a:rPr lang="en-US"/>
              <a:t>Click icon to add chart</a:t>
            </a:r>
          </a:p>
        </p:txBody>
      </p:sp>
      <p:sp>
        <p:nvSpPr>
          <p:cNvPr id="25" name="Text Placeholder 5">
            <a:extLst>
              <a:ext uri="{FF2B5EF4-FFF2-40B4-BE49-F238E27FC236}">
                <a16:creationId xmlns:a16="http://schemas.microsoft.com/office/drawing/2014/main" id="{C5179B35-1913-479E-B6A0-FBFE91AD7521}"/>
              </a:ext>
            </a:extLst>
          </p:cNvPr>
          <p:cNvSpPr>
            <a:spLocks noGrp="1"/>
          </p:cNvSpPr>
          <p:nvPr>
            <p:ph type="body" sz="quarter" idx="11"/>
          </p:nvPr>
        </p:nvSpPr>
        <p:spPr>
          <a:xfrm>
            <a:off x="6248400" y="1600200"/>
            <a:ext cx="5543992"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24600AB-193D-4AE1-8D6F-E82C992F259E}"/>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88983F5E-4D3F-A4B5-F870-117CABF5FA3F}"/>
              </a:ext>
            </a:extLst>
          </p:cNvPr>
          <p:cNvSpPr>
            <a:spLocks noGrp="1"/>
          </p:cNvSpPr>
          <p:nvPr>
            <p:ph type="body" sz="quarter" idx="12" hasCustomPrompt="1"/>
          </p:nvPr>
        </p:nvSpPr>
        <p:spPr>
          <a:xfrm>
            <a:off x="400050" y="857250"/>
            <a:ext cx="9268758"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BBDB0FBB-5562-FC0D-565B-FCD74436A03C}"/>
              </a:ext>
            </a:extLst>
          </p:cNvPr>
          <p:cNvSpPr>
            <a:spLocks noGrp="1"/>
          </p:cNvSpPr>
          <p:nvPr>
            <p:ph type="ftr" sz="quarter" idx="13"/>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050576AD-C86A-272D-1C6F-130680929C3D}"/>
              </a:ext>
            </a:extLst>
          </p:cNvPr>
          <p:cNvSpPr>
            <a:spLocks noGrp="1"/>
          </p:cNvSpPr>
          <p:nvPr>
            <p:ph type="sldNum" sz="quarter" idx="14"/>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44680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 Chart &amp; Text Single Header">
    <p:spTree>
      <p:nvGrpSpPr>
        <p:cNvPr id="1" name=""/>
        <p:cNvGrpSpPr/>
        <p:nvPr/>
      </p:nvGrpSpPr>
      <p:grpSpPr>
        <a:xfrm>
          <a:off x="0" y="0"/>
          <a:ext cx="0" cy="0"/>
          <a:chOff x="0" y="0"/>
          <a:chExt cx="0" cy="0"/>
        </a:xfrm>
      </p:grpSpPr>
      <p:sp>
        <p:nvSpPr>
          <p:cNvPr id="13" name="Chart Placeholder 3">
            <a:extLst>
              <a:ext uri="{FF2B5EF4-FFF2-40B4-BE49-F238E27FC236}">
                <a16:creationId xmlns:a16="http://schemas.microsoft.com/office/drawing/2014/main" id="{56858CE1-D171-46D6-B252-F23BCAAF05C3}"/>
              </a:ext>
            </a:extLst>
          </p:cNvPr>
          <p:cNvSpPr>
            <a:spLocks noGrp="1"/>
          </p:cNvSpPr>
          <p:nvPr>
            <p:ph type="chart" sz="quarter" idx="10"/>
          </p:nvPr>
        </p:nvSpPr>
        <p:spPr>
          <a:xfrm>
            <a:off x="381000" y="1392382"/>
            <a:ext cx="5562600" cy="2286000"/>
          </a:xfrm>
        </p:spPr>
        <p:txBody>
          <a:bodyPr/>
          <a:lstStyle>
            <a:lvl1pPr marL="0" indent="0">
              <a:buNone/>
              <a:defRPr/>
            </a:lvl1pPr>
          </a:lstStyle>
          <a:p>
            <a:r>
              <a:rPr lang="en-US"/>
              <a:t>Click icon to add chart</a:t>
            </a:r>
          </a:p>
        </p:txBody>
      </p:sp>
      <p:sp>
        <p:nvSpPr>
          <p:cNvPr id="14" name="Chart Placeholder 3">
            <a:extLst>
              <a:ext uri="{FF2B5EF4-FFF2-40B4-BE49-F238E27FC236}">
                <a16:creationId xmlns:a16="http://schemas.microsoft.com/office/drawing/2014/main" id="{18D6C655-71D3-47B1-9C20-3559255CFA6E}"/>
              </a:ext>
            </a:extLst>
          </p:cNvPr>
          <p:cNvSpPr>
            <a:spLocks noGrp="1"/>
          </p:cNvSpPr>
          <p:nvPr>
            <p:ph type="chart" sz="quarter" idx="11"/>
          </p:nvPr>
        </p:nvSpPr>
        <p:spPr>
          <a:xfrm>
            <a:off x="6248400" y="1392382"/>
            <a:ext cx="5562600" cy="2286000"/>
          </a:xfrm>
        </p:spPr>
        <p:txBody>
          <a:bodyPr/>
          <a:lstStyle>
            <a:lvl1pPr marL="0" indent="0">
              <a:buNone/>
              <a:defRPr/>
            </a:lvl1pPr>
          </a:lstStyle>
          <a:p>
            <a:r>
              <a:rPr lang="en-US"/>
              <a:t>Click icon to add chart</a:t>
            </a:r>
          </a:p>
        </p:txBody>
      </p:sp>
      <p:sp>
        <p:nvSpPr>
          <p:cNvPr id="15" name="Text Placeholder 5">
            <a:extLst>
              <a:ext uri="{FF2B5EF4-FFF2-40B4-BE49-F238E27FC236}">
                <a16:creationId xmlns:a16="http://schemas.microsoft.com/office/drawing/2014/main" id="{DF8B6D71-4FC2-4100-8853-2152138668A5}"/>
              </a:ext>
            </a:extLst>
          </p:cNvPr>
          <p:cNvSpPr>
            <a:spLocks noGrp="1"/>
          </p:cNvSpPr>
          <p:nvPr>
            <p:ph type="body" sz="quarter" idx="12"/>
          </p:nvPr>
        </p:nvSpPr>
        <p:spPr>
          <a:xfrm>
            <a:off x="381000" y="3830782"/>
            <a:ext cx="5562600" cy="2286000"/>
          </a:xfrm>
        </p:spPr>
        <p:txBody>
          <a:bodyPr>
            <a:normAutofit/>
          </a:bodyPr>
          <a:lstStyle>
            <a:lvl1pPr>
              <a:defRPr sz="2000"/>
            </a:lvl1pPr>
            <a:lvl2pPr>
              <a:defRPr sz="18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5">
            <a:extLst>
              <a:ext uri="{FF2B5EF4-FFF2-40B4-BE49-F238E27FC236}">
                <a16:creationId xmlns:a16="http://schemas.microsoft.com/office/drawing/2014/main" id="{8D943BF2-E4CE-4E61-B4B5-CFF967638482}"/>
              </a:ext>
            </a:extLst>
          </p:cNvPr>
          <p:cNvSpPr>
            <a:spLocks noGrp="1"/>
          </p:cNvSpPr>
          <p:nvPr>
            <p:ph type="body" sz="quarter" idx="13"/>
          </p:nvPr>
        </p:nvSpPr>
        <p:spPr>
          <a:xfrm>
            <a:off x="6248400" y="3830782"/>
            <a:ext cx="5562600" cy="2286000"/>
          </a:xfrm>
        </p:spPr>
        <p:txBody>
          <a:bodyPr>
            <a:normAutofit/>
          </a:bodyPr>
          <a:lstStyle>
            <a:lvl1pPr>
              <a:defRPr sz="2000"/>
            </a:lvl1pPr>
            <a:lvl2pPr>
              <a:defRPr sz="18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FF6ABC6-4D7A-4F2F-823B-6F43D3E7A4E2}"/>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23BB879-E68F-BD1A-3295-B9EDDAEC300F}"/>
              </a:ext>
            </a:extLst>
          </p:cNvPr>
          <p:cNvSpPr>
            <a:spLocks noGrp="1"/>
          </p:cNvSpPr>
          <p:nvPr>
            <p:ph type="ftr" sz="quarter" idx="14"/>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4C96E64A-DDE5-105A-AABD-750F1BBCCC03}"/>
              </a:ext>
            </a:extLst>
          </p:cNvPr>
          <p:cNvSpPr>
            <a:spLocks noGrp="1"/>
          </p:cNvSpPr>
          <p:nvPr>
            <p:ph type="sldNum" sz="quarter" idx="15"/>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37947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 Chart &amp; Text Header Subheader">
    <p:spTree>
      <p:nvGrpSpPr>
        <p:cNvPr id="1" name=""/>
        <p:cNvGrpSpPr/>
        <p:nvPr/>
      </p:nvGrpSpPr>
      <p:grpSpPr>
        <a:xfrm>
          <a:off x="0" y="0"/>
          <a:ext cx="0" cy="0"/>
          <a:chOff x="0" y="0"/>
          <a:chExt cx="0" cy="0"/>
        </a:xfrm>
      </p:grpSpPr>
      <p:sp>
        <p:nvSpPr>
          <p:cNvPr id="24" name="Chart Placeholder 3">
            <a:extLst>
              <a:ext uri="{FF2B5EF4-FFF2-40B4-BE49-F238E27FC236}">
                <a16:creationId xmlns:a16="http://schemas.microsoft.com/office/drawing/2014/main" id="{641AF156-0726-4DC7-B959-D39968119B20}"/>
              </a:ext>
            </a:extLst>
          </p:cNvPr>
          <p:cNvSpPr>
            <a:spLocks noGrp="1"/>
          </p:cNvSpPr>
          <p:nvPr>
            <p:ph type="chart" sz="quarter" idx="10"/>
          </p:nvPr>
        </p:nvSpPr>
        <p:spPr>
          <a:xfrm>
            <a:off x="399608" y="1600200"/>
            <a:ext cx="5543992" cy="2286000"/>
          </a:xfrm>
        </p:spPr>
        <p:txBody>
          <a:bodyPr/>
          <a:lstStyle>
            <a:lvl1pPr marL="0" indent="0">
              <a:buNone/>
              <a:defRPr/>
            </a:lvl1pPr>
          </a:lstStyle>
          <a:p>
            <a:r>
              <a:rPr lang="en-US"/>
              <a:t>Click icon to add chart</a:t>
            </a:r>
          </a:p>
        </p:txBody>
      </p:sp>
      <p:sp>
        <p:nvSpPr>
          <p:cNvPr id="25" name="Chart Placeholder 3">
            <a:extLst>
              <a:ext uri="{FF2B5EF4-FFF2-40B4-BE49-F238E27FC236}">
                <a16:creationId xmlns:a16="http://schemas.microsoft.com/office/drawing/2014/main" id="{FCF1B9AC-03C8-4BAF-A971-CF9FCD930633}"/>
              </a:ext>
            </a:extLst>
          </p:cNvPr>
          <p:cNvSpPr>
            <a:spLocks noGrp="1"/>
          </p:cNvSpPr>
          <p:nvPr>
            <p:ph type="chart" sz="quarter" idx="11"/>
          </p:nvPr>
        </p:nvSpPr>
        <p:spPr>
          <a:xfrm>
            <a:off x="6248400" y="1600200"/>
            <a:ext cx="5543992" cy="2286000"/>
          </a:xfrm>
        </p:spPr>
        <p:txBody>
          <a:bodyPr/>
          <a:lstStyle>
            <a:lvl1pPr marL="0" indent="0">
              <a:buNone/>
              <a:defRPr/>
            </a:lvl1pPr>
          </a:lstStyle>
          <a:p>
            <a:r>
              <a:rPr lang="en-US"/>
              <a:t>Click icon to add chart</a:t>
            </a:r>
          </a:p>
        </p:txBody>
      </p:sp>
      <p:sp>
        <p:nvSpPr>
          <p:cNvPr id="26" name="Text Placeholder 5">
            <a:extLst>
              <a:ext uri="{FF2B5EF4-FFF2-40B4-BE49-F238E27FC236}">
                <a16:creationId xmlns:a16="http://schemas.microsoft.com/office/drawing/2014/main" id="{6FA9DF3A-E8A6-4B48-A1D2-6B39C7BA3E01}"/>
              </a:ext>
            </a:extLst>
          </p:cNvPr>
          <p:cNvSpPr>
            <a:spLocks noGrp="1"/>
          </p:cNvSpPr>
          <p:nvPr>
            <p:ph type="body" sz="quarter" idx="12"/>
          </p:nvPr>
        </p:nvSpPr>
        <p:spPr>
          <a:xfrm>
            <a:off x="399608" y="4038600"/>
            <a:ext cx="5543992" cy="2286000"/>
          </a:xfrm>
        </p:spPr>
        <p:txBody>
          <a:bodyPr>
            <a:normAutofit/>
          </a:bodyPr>
          <a:lstStyle>
            <a:lvl1pPr>
              <a:defRPr sz="2000"/>
            </a:lvl1pPr>
            <a:lvl2pPr>
              <a:defRPr sz="18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5">
            <a:extLst>
              <a:ext uri="{FF2B5EF4-FFF2-40B4-BE49-F238E27FC236}">
                <a16:creationId xmlns:a16="http://schemas.microsoft.com/office/drawing/2014/main" id="{EDE9EAEA-3321-4C99-944D-B274AA92DC3D}"/>
              </a:ext>
            </a:extLst>
          </p:cNvPr>
          <p:cNvSpPr>
            <a:spLocks noGrp="1"/>
          </p:cNvSpPr>
          <p:nvPr>
            <p:ph type="body" sz="quarter" idx="13"/>
          </p:nvPr>
        </p:nvSpPr>
        <p:spPr>
          <a:xfrm>
            <a:off x="6248400" y="4038600"/>
            <a:ext cx="5543992" cy="2286000"/>
          </a:xfrm>
        </p:spPr>
        <p:txBody>
          <a:bodyPr>
            <a:normAutofit/>
          </a:bodyPr>
          <a:lstStyle>
            <a:lvl1pPr>
              <a:defRPr sz="2000"/>
            </a:lvl1pPr>
            <a:lvl2pPr>
              <a:defRPr sz="18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C66F832-855C-478C-9A97-2957C4B06867}"/>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2DCBEFCC-FF9C-3168-91EC-D259D1BCC393}"/>
              </a:ext>
            </a:extLst>
          </p:cNvPr>
          <p:cNvSpPr>
            <a:spLocks noGrp="1"/>
          </p:cNvSpPr>
          <p:nvPr>
            <p:ph type="body" sz="quarter" idx="14" hasCustomPrompt="1"/>
          </p:nvPr>
        </p:nvSpPr>
        <p:spPr>
          <a:xfrm>
            <a:off x="400050" y="857250"/>
            <a:ext cx="9268758"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65D0FF5D-315A-96B4-EF39-AF3A5DAEC493}"/>
              </a:ext>
            </a:extLst>
          </p:cNvPr>
          <p:cNvSpPr>
            <a:spLocks noGrp="1"/>
          </p:cNvSpPr>
          <p:nvPr>
            <p:ph type="ftr" sz="quarter" idx="15"/>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67A54095-DBDC-0D3F-6F31-4E3C11D261F5}"/>
              </a:ext>
            </a:extLst>
          </p:cNvPr>
          <p:cNvSpPr>
            <a:spLocks noGrp="1"/>
          </p:cNvSpPr>
          <p:nvPr>
            <p:ph type="sldNum" sz="quarter" idx="16"/>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414837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 Chart &amp; Text Single Header">
    <p:spTree>
      <p:nvGrpSpPr>
        <p:cNvPr id="1" name=""/>
        <p:cNvGrpSpPr/>
        <p:nvPr/>
      </p:nvGrpSpPr>
      <p:grpSpPr>
        <a:xfrm>
          <a:off x="0" y="0"/>
          <a:ext cx="0" cy="0"/>
          <a:chOff x="0" y="0"/>
          <a:chExt cx="0" cy="0"/>
        </a:xfrm>
      </p:grpSpPr>
      <p:sp>
        <p:nvSpPr>
          <p:cNvPr id="13" name="Chart Placeholder 3">
            <a:extLst>
              <a:ext uri="{FF2B5EF4-FFF2-40B4-BE49-F238E27FC236}">
                <a16:creationId xmlns:a16="http://schemas.microsoft.com/office/drawing/2014/main" id="{DA9E81FA-16F1-4C7C-A851-B8D6CA3AA11E}"/>
              </a:ext>
            </a:extLst>
          </p:cNvPr>
          <p:cNvSpPr>
            <a:spLocks noGrp="1"/>
          </p:cNvSpPr>
          <p:nvPr>
            <p:ph type="chart" sz="quarter" idx="10"/>
          </p:nvPr>
        </p:nvSpPr>
        <p:spPr>
          <a:xfrm>
            <a:off x="381000" y="1392382"/>
            <a:ext cx="3657600" cy="2286000"/>
          </a:xfrm>
        </p:spPr>
        <p:txBody>
          <a:bodyPr/>
          <a:lstStyle>
            <a:lvl1pPr marL="0" indent="0">
              <a:buNone/>
              <a:defRPr/>
            </a:lvl1pPr>
          </a:lstStyle>
          <a:p>
            <a:r>
              <a:rPr lang="en-US"/>
              <a:t>Click icon to add chart</a:t>
            </a:r>
          </a:p>
        </p:txBody>
      </p:sp>
      <p:sp>
        <p:nvSpPr>
          <p:cNvPr id="14" name="Text Placeholder 5">
            <a:extLst>
              <a:ext uri="{FF2B5EF4-FFF2-40B4-BE49-F238E27FC236}">
                <a16:creationId xmlns:a16="http://schemas.microsoft.com/office/drawing/2014/main" id="{96AE73D3-FE49-4025-8181-3FEDAF912FC5}"/>
              </a:ext>
            </a:extLst>
          </p:cNvPr>
          <p:cNvSpPr>
            <a:spLocks noGrp="1"/>
          </p:cNvSpPr>
          <p:nvPr>
            <p:ph type="body" sz="quarter" idx="12"/>
          </p:nvPr>
        </p:nvSpPr>
        <p:spPr>
          <a:xfrm>
            <a:off x="381000" y="3830782"/>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hart Placeholder 3">
            <a:extLst>
              <a:ext uri="{FF2B5EF4-FFF2-40B4-BE49-F238E27FC236}">
                <a16:creationId xmlns:a16="http://schemas.microsoft.com/office/drawing/2014/main" id="{35DF5CF4-1DE3-49D8-A0A4-A0C208999547}"/>
              </a:ext>
            </a:extLst>
          </p:cNvPr>
          <p:cNvSpPr>
            <a:spLocks noGrp="1"/>
          </p:cNvSpPr>
          <p:nvPr>
            <p:ph type="chart" sz="quarter" idx="13"/>
          </p:nvPr>
        </p:nvSpPr>
        <p:spPr>
          <a:xfrm>
            <a:off x="4267200" y="1392382"/>
            <a:ext cx="3657600" cy="2286000"/>
          </a:xfrm>
        </p:spPr>
        <p:txBody>
          <a:bodyPr/>
          <a:lstStyle>
            <a:lvl1pPr marL="0" indent="0">
              <a:buNone/>
              <a:defRPr/>
            </a:lvl1pPr>
          </a:lstStyle>
          <a:p>
            <a:r>
              <a:rPr lang="en-US"/>
              <a:t>Click icon to add chart</a:t>
            </a:r>
          </a:p>
        </p:txBody>
      </p:sp>
      <p:sp>
        <p:nvSpPr>
          <p:cNvPr id="16" name="Text Placeholder 5">
            <a:extLst>
              <a:ext uri="{FF2B5EF4-FFF2-40B4-BE49-F238E27FC236}">
                <a16:creationId xmlns:a16="http://schemas.microsoft.com/office/drawing/2014/main" id="{FDE787F1-87E8-400C-B491-A08ED5544A54}"/>
              </a:ext>
            </a:extLst>
          </p:cNvPr>
          <p:cNvSpPr>
            <a:spLocks noGrp="1"/>
          </p:cNvSpPr>
          <p:nvPr>
            <p:ph type="body" sz="quarter" idx="14"/>
          </p:nvPr>
        </p:nvSpPr>
        <p:spPr>
          <a:xfrm>
            <a:off x="4267200" y="3830782"/>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hart Placeholder 3">
            <a:extLst>
              <a:ext uri="{FF2B5EF4-FFF2-40B4-BE49-F238E27FC236}">
                <a16:creationId xmlns:a16="http://schemas.microsoft.com/office/drawing/2014/main" id="{6F447463-CAA7-428F-8E49-4F7B6F84A2BB}"/>
              </a:ext>
            </a:extLst>
          </p:cNvPr>
          <p:cNvSpPr>
            <a:spLocks noGrp="1"/>
          </p:cNvSpPr>
          <p:nvPr>
            <p:ph type="chart" sz="quarter" idx="15"/>
          </p:nvPr>
        </p:nvSpPr>
        <p:spPr>
          <a:xfrm>
            <a:off x="8153400" y="1392382"/>
            <a:ext cx="3657600" cy="2286000"/>
          </a:xfrm>
        </p:spPr>
        <p:txBody>
          <a:bodyPr/>
          <a:lstStyle>
            <a:lvl1pPr marL="0" indent="0">
              <a:buNone/>
              <a:defRPr/>
            </a:lvl1pPr>
          </a:lstStyle>
          <a:p>
            <a:r>
              <a:rPr lang="en-US"/>
              <a:t>Click icon to add chart</a:t>
            </a:r>
          </a:p>
        </p:txBody>
      </p:sp>
      <p:sp>
        <p:nvSpPr>
          <p:cNvPr id="18" name="Text Placeholder 5">
            <a:extLst>
              <a:ext uri="{FF2B5EF4-FFF2-40B4-BE49-F238E27FC236}">
                <a16:creationId xmlns:a16="http://schemas.microsoft.com/office/drawing/2014/main" id="{838F0D8C-48BE-4BA1-A4A4-A94D624B64CF}"/>
              </a:ext>
            </a:extLst>
          </p:cNvPr>
          <p:cNvSpPr>
            <a:spLocks noGrp="1"/>
          </p:cNvSpPr>
          <p:nvPr>
            <p:ph type="body" sz="quarter" idx="16"/>
          </p:nvPr>
        </p:nvSpPr>
        <p:spPr>
          <a:xfrm>
            <a:off x="8153400" y="3830782"/>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3AB92E7-5178-421A-B22C-0AB575D2A4F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87ACBA9C-15D4-A4A5-5B07-1DA357FA2940}"/>
              </a:ext>
            </a:extLst>
          </p:cNvPr>
          <p:cNvSpPr>
            <a:spLocks noGrp="1"/>
          </p:cNvSpPr>
          <p:nvPr>
            <p:ph type="ftr" sz="quarter" idx="17"/>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AB24009A-BB41-3559-7EFA-8453833C98AC}"/>
              </a:ext>
            </a:extLst>
          </p:cNvPr>
          <p:cNvSpPr>
            <a:spLocks noGrp="1"/>
          </p:cNvSpPr>
          <p:nvPr>
            <p:ph type="sldNum" sz="quarter" idx="18"/>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344693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 Chart &amp; Text Header Subheader">
    <p:spTree>
      <p:nvGrpSpPr>
        <p:cNvPr id="1" name=""/>
        <p:cNvGrpSpPr/>
        <p:nvPr/>
      </p:nvGrpSpPr>
      <p:grpSpPr>
        <a:xfrm>
          <a:off x="0" y="0"/>
          <a:ext cx="0" cy="0"/>
          <a:chOff x="0" y="0"/>
          <a:chExt cx="0" cy="0"/>
        </a:xfrm>
      </p:grpSpPr>
      <p:sp>
        <p:nvSpPr>
          <p:cNvPr id="24" name="Chart Placeholder 3">
            <a:extLst>
              <a:ext uri="{FF2B5EF4-FFF2-40B4-BE49-F238E27FC236}">
                <a16:creationId xmlns:a16="http://schemas.microsoft.com/office/drawing/2014/main" id="{2062AF27-726B-472D-9600-224CBE8589BA}"/>
              </a:ext>
            </a:extLst>
          </p:cNvPr>
          <p:cNvSpPr>
            <a:spLocks noGrp="1"/>
          </p:cNvSpPr>
          <p:nvPr>
            <p:ph type="chart" sz="quarter" idx="10"/>
          </p:nvPr>
        </p:nvSpPr>
        <p:spPr>
          <a:xfrm>
            <a:off x="381000" y="1600200"/>
            <a:ext cx="3657600" cy="2286000"/>
          </a:xfrm>
        </p:spPr>
        <p:txBody>
          <a:bodyPr/>
          <a:lstStyle>
            <a:lvl1pPr marL="0" indent="0">
              <a:buNone/>
              <a:defRPr/>
            </a:lvl1pPr>
          </a:lstStyle>
          <a:p>
            <a:r>
              <a:rPr lang="en-US"/>
              <a:t>Click icon to add chart</a:t>
            </a:r>
          </a:p>
        </p:txBody>
      </p:sp>
      <p:sp>
        <p:nvSpPr>
          <p:cNvPr id="25" name="Text Placeholder 5">
            <a:extLst>
              <a:ext uri="{FF2B5EF4-FFF2-40B4-BE49-F238E27FC236}">
                <a16:creationId xmlns:a16="http://schemas.microsoft.com/office/drawing/2014/main" id="{7BECFFB8-08EB-47F6-B862-8A2257286A00}"/>
              </a:ext>
            </a:extLst>
          </p:cNvPr>
          <p:cNvSpPr>
            <a:spLocks noGrp="1"/>
          </p:cNvSpPr>
          <p:nvPr>
            <p:ph type="body" sz="quarter" idx="12"/>
          </p:nvPr>
        </p:nvSpPr>
        <p:spPr>
          <a:xfrm>
            <a:off x="381000" y="4038600"/>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hart Placeholder 3">
            <a:extLst>
              <a:ext uri="{FF2B5EF4-FFF2-40B4-BE49-F238E27FC236}">
                <a16:creationId xmlns:a16="http://schemas.microsoft.com/office/drawing/2014/main" id="{2D13778A-2A0A-4EC7-A501-8D10A08035AB}"/>
              </a:ext>
            </a:extLst>
          </p:cNvPr>
          <p:cNvSpPr>
            <a:spLocks noGrp="1"/>
          </p:cNvSpPr>
          <p:nvPr>
            <p:ph type="chart" sz="quarter" idx="13"/>
          </p:nvPr>
        </p:nvSpPr>
        <p:spPr>
          <a:xfrm>
            <a:off x="4267200" y="1600200"/>
            <a:ext cx="3657600" cy="2286000"/>
          </a:xfrm>
        </p:spPr>
        <p:txBody>
          <a:bodyPr/>
          <a:lstStyle>
            <a:lvl1pPr marL="0" indent="0">
              <a:buNone/>
              <a:defRPr/>
            </a:lvl1pPr>
          </a:lstStyle>
          <a:p>
            <a:r>
              <a:rPr lang="en-US"/>
              <a:t>Click icon to add chart</a:t>
            </a:r>
          </a:p>
        </p:txBody>
      </p:sp>
      <p:sp>
        <p:nvSpPr>
          <p:cNvPr id="27" name="Text Placeholder 5">
            <a:extLst>
              <a:ext uri="{FF2B5EF4-FFF2-40B4-BE49-F238E27FC236}">
                <a16:creationId xmlns:a16="http://schemas.microsoft.com/office/drawing/2014/main" id="{F15E32A7-2362-4A9E-8692-683700D4ACC6}"/>
              </a:ext>
            </a:extLst>
          </p:cNvPr>
          <p:cNvSpPr>
            <a:spLocks noGrp="1"/>
          </p:cNvSpPr>
          <p:nvPr>
            <p:ph type="body" sz="quarter" idx="14"/>
          </p:nvPr>
        </p:nvSpPr>
        <p:spPr>
          <a:xfrm>
            <a:off x="4267200" y="4038600"/>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hart Placeholder 3">
            <a:extLst>
              <a:ext uri="{FF2B5EF4-FFF2-40B4-BE49-F238E27FC236}">
                <a16:creationId xmlns:a16="http://schemas.microsoft.com/office/drawing/2014/main" id="{823D7D71-DF9C-4AA8-9F69-2E3C3DE4E7F0}"/>
              </a:ext>
            </a:extLst>
          </p:cNvPr>
          <p:cNvSpPr>
            <a:spLocks noGrp="1"/>
          </p:cNvSpPr>
          <p:nvPr>
            <p:ph type="chart" sz="quarter" idx="15"/>
          </p:nvPr>
        </p:nvSpPr>
        <p:spPr>
          <a:xfrm>
            <a:off x="8153400" y="1600200"/>
            <a:ext cx="3657600" cy="2286000"/>
          </a:xfrm>
        </p:spPr>
        <p:txBody>
          <a:bodyPr/>
          <a:lstStyle>
            <a:lvl1pPr marL="0" indent="0">
              <a:buNone/>
              <a:defRPr/>
            </a:lvl1pPr>
          </a:lstStyle>
          <a:p>
            <a:r>
              <a:rPr lang="en-US"/>
              <a:t>Click icon to add chart</a:t>
            </a:r>
          </a:p>
        </p:txBody>
      </p:sp>
      <p:sp>
        <p:nvSpPr>
          <p:cNvPr id="29" name="Text Placeholder 5">
            <a:extLst>
              <a:ext uri="{FF2B5EF4-FFF2-40B4-BE49-F238E27FC236}">
                <a16:creationId xmlns:a16="http://schemas.microsoft.com/office/drawing/2014/main" id="{70CCF4C5-4051-4EDF-82ED-D4E748BEBED3}"/>
              </a:ext>
            </a:extLst>
          </p:cNvPr>
          <p:cNvSpPr>
            <a:spLocks noGrp="1"/>
          </p:cNvSpPr>
          <p:nvPr>
            <p:ph type="body" sz="quarter" idx="16"/>
          </p:nvPr>
        </p:nvSpPr>
        <p:spPr>
          <a:xfrm>
            <a:off x="8153400" y="4038600"/>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06DAE44-0998-4F32-97A0-753D5076693A}"/>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35D9FFB4-F0C2-FC27-C963-69140E2BE308}"/>
              </a:ext>
            </a:extLst>
          </p:cNvPr>
          <p:cNvSpPr>
            <a:spLocks noGrp="1"/>
          </p:cNvSpPr>
          <p:nvPr>
            <p:ph type="body" sz="quarter" idx="17" hasCustomPrompt="1"/>
          </p:nvPr>
        </p:nvSpPr>
        <p:spPr>
          <a:xfrm>
            <a:off x="400050" y="857250"/>
            <a:ext cx="9268758"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EA782C73-27B1-91B4-2307-D4AECA4EAEB5}"/>
              </a:ext>
            </a:extLst>
          </p:cNvPr>
          <p:cNvSpPr>
            <a:spLocks noGrp="1"/>
          </p:cNvSpPr>
          <p:nvPr>
            <p:ph type="ftr" sz="quarter" idx="18"/>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E7F6332D-3C21-6F7A-738A-837EA9A38B94}"/>
              </a:ext>
            </a:extLst>
          </p:cNvPr>
          <p:cNvSpPr>
            <a:spLocks noGrp="1"/>
          </p:cNvSpPr>
          <p:nvPr>
            <p:ph type="sldNum" sz="quarter" idx="19"/>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255054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 Chart Single Header">
    <p:spTree>
      <p:nvGrpSpPr>
        <p:cNvPr id="1" name=""/>
        <p:cNvGrpSpPr/>
        <p:nvPr/>
      </p:nvGrpSpPr>
      <p:grpSpPr>
        <a:xfrm>
          <a:off x="0" y="0"/>
          <a:ext cx="0" cy="0"/>
          <a:chOff x="0" y="0"/>
          <a:chExt cx="0" cy="0"/>
        </a:xfrm>
      </p:grpSpPr>
      <p:sp>
        <p:nvSpPr>
          <p:cNvPr id="13" name="Chart Placeholder 3">
            <a:extLst>
              <a:ext uri="{FF2B5EF4-FFF2-40B4-BE49-F238E27FC236}">
                <a16:creationId xmlns:a16="http://schemas.microsoft.com/office/drawing/2014/main" id="{03D3BA74-60EA-4C29-AF56-B7259BCD771B}"/>
              </a:ext>
            </a:extLst>
          </p:cNvPr>
          <p:cNvSpPr>
            <a:spLocks noGrp="1"/>
          </p:cNvSpPr>
          <p:nvPr>
            <p:ph type="chart" sz="quarter" idx="10"/>
          </p:nvPr>
        </p:nvSpPr>
        <p:spPr>
          <a:xfrm>
            <a:off x="399608" y="1389888"/>
            <a:ext cx="5543992" cy="2286000"/>
          </a:xfrm>
        </p:spPr>
        <p:txBody>
          <a:bodyPr/>
          <a:lstStyle>
            <a:lvl1pPr marL="0" indent="0">
              <a:buNone/>
              <a:defRPr/>
            </a:lvl1pPr>
          </a:lstStyle>
          <a:p>
            <a:r>
              <a:rPr lang="en-US"/>
              <a:t>Click icon to add chart</a:t>
            </a:r>
          </a:p>
        </p:txBody>
      </p:sp>
      <p:sp>
        <p:nvSpPr>
          <p:cNvPr id="14" name="Chart Placeholder 3">
            <a:extLst>
              <a:ext uri="{FF2B5EF4-FFF2-40B4-BE49-F238E27FC236}">
                <a16:creationId xmlns:a16="http://schemas.microsoft.com/office/drawing/2014/main" id="{0808DA0A-FCA0-4A62-B56F-C480EC3E45EE}"/>
              </a:ext>
            </a:extLst>
          </p:cNvPr>
          <p:cNvSpPr>
            <a:spLocks noGrp="1"/>
          </p:cNvSpPr>
          <p:nvPr>
            <p:ph type="chart" sz="quarter" idx="11"/>
          </p:nvPr>
        </p:nvSpPr>
        <p:spPr>
          <a:xfrm>
            <a:off x="6248400" y="1389888"/>
            <a:ext cx="5543992" cy="2286000"/>
          </a:xfrm>
        </p:spPr>
        <p:txBody>
          <a:bodyPr/>
          <a:lstStyle>
            <a:lvl1pPr marL="0" indent="0">
              <a:buNone/>
              <a:defRPr/>
            </a:lvl1pPr>
          </a:lstStyle>
          <a:p>
            <a:r>
              <a:rPr lang="en-US"/>
              <a:t>Click icon to add chart</a:t>
            </a:r>
          </a:p>
        </p:txBody>
      </p:sp>
      <p:sp>
        <p:nvSpPr>
          <p:cNvPr id="15" name="Chart Placeholder 3">
            <a:extLst>
              <a:ext uri="{FF2B5EF4-FFF2-40B4-BE49-F238E27FC236}">
                <a16:creationId xmlns:a16="http://schemas.microsoft.com/office/drawing/2014/main" id="{065ECE00-E49F-4FFD-B3BC-11097ADE947A}"/>
              </a:ext>
            </a:extLst>
          </p:cNvPr>
          <p:cNvSpPr>
            <a:spLocks noGrp="1"/>
          </p:cNvSpPr>
          <p:nvPr>
            <p:ph type="chart" sz="quarter" idx="12"/>
          </p:nvPr>
        </p:nvSpPr>
        <p:spPr>
          <a:xfrm>
            <a:off x="399608" y="3885762"/>
            <a:ext cx="5543992" cy="2286000"/>
          </a:xfrm>
        </p:spPr>
        <p:txBody>
          <a:bodyPr/>
          <a:lstStyle>
            <a:lvl1pPr marL="0" indent="0">
              <a:buNone/>
              <a:defRPr/>
            </a:lvl1pPr>
          </a:lstStyle>
          <a:p>
            <a:r>
              <a:rPr lang="en-US"/>
              <a:t>Click icon to add chart</a:t>
            </a:r>
          </a:p>
        </p:txBody>
      </p:sp>
      <p:sp>
        <p:nvSpPr>
          <p:cNvPr id="16" name="Chart Placeholder 3">
            <a:extLst>
              <a:ext uri="{FF2B5EF4-FFF2-40B4-BE49-F238E27FC236}">
                <a16:creationId xmlns:a16="http://schemas.microsoft.com/office/drawing/2014/main" id="{15458037-4A27-4617-A080-FC1BEF097007}"/>
              </a:ext>
            </a:extLst>
          </p:cNvPr>
          <p:cNvSpPr>
            <a:spLocks noGrp="1"/>
          </p:cNvSpPr>
          <p:nvPr>
            <p:ph type="chart" sz="quarter" idx="13"/>
          </p:nvPr>
        </p:nvSpPr>
        <p:spPr>
          <a:xfrm>
            <a:off x="6248400" y="3885762"/>
            <a:ext cx="5543992" cy="2286000"/>
          </a:xfrm>
        </p:spPr>
        <p:txBody>
          <a:bodyPr/>
          <a:lstStyle>
            <a:lvl1pPr marL="0" indent="0">
              <a:buNone/>
              <a:defRPr/>
            </a:lvl1pPr>
          </a:lstStyle>
          <a:p>
            <a:r>
              <a:rPr lang="en-US"/>
              <a:t>Click icon to add chart</a:t>
            </a:r>
          </a:p>
        </p:txBody>
      </p:sp>
      <p:sp>
        <p:nvSpPr>
          <p:cNvPr id="2" name="Title 1">
            <a:extLst>
              <a:ext uri="{FF2B5EF4-FFF2-40B4-BE49-F238E27FC236}">
                <a16:creationId xmlns:a16="http://schemas.microsoft.com/office/drawing/2014/main" id="{F1993A08-37F5-4EC6-97F5-AEE811C63955}"/>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43B34C2-E75E-CAF8-94F0-CBB550E502A8}"/>
              </a:ext>
            </a:extLst>
          </p:cNvPr>
          <p:cNvSpPr>
            <a:spLocks noGrp="1"/>
          </p:cNvSpPr>
          <p:nvPr>
            <p:ph type="ftr" sz="quarter" idx="14"/>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03EC0F9C-A458-B3FF-5A57-7050C2EB0F7C}"/>
              </a:ext>
            </a:extLst>
          </p:cNvPr>
          <p:cNvSpPr>
            <a:spLocks noGrp="1"/>
          </p:cNvSpPr>
          <p:nvPr>
            <p:ph type="sldNum" sz="quarter" idx="15"/>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2543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 Chart Header Subheader">
    <p:spTree>
      <p:nvGrpSpPr>
        <p:cNvPr id="1" name=""/>
        <p:cNvGrpSpPr/>
        <p:nvPr/>
      </p:nvGrpSpPr>
      <p:grpSpPr>
        <a:xfrm>
          <a:off x="0" y="0"/>
          <a:ext cx="0" cy="0"/>
          <a:chOff x="0" y="0"/>
          <a:chExt cx="0" cy="0"/>
        </a:xfrm>
      </p:grpSpPr>
      <p:sp>
        <p:nvSpPr>
          <p:cNvPr id="24" name="Chart Placeholder 3">
            <a:extLst>
              <a:ext uri="{FF2B5EF4-FFF2-40B4-BE49-F238E27FC236}">
                <a16:creationId xmlns:a16="http://schemas.microsoft.com/office/drawing/2014/main" id="{A9E564CA-61D6-4133-91BA-4015264737A5}"/>
              </a:ext>
            </a:extLst>
          </p:cNvPr>
          <p:cNvSpPr>
            <a:spLocks noGrp="1"/>
          </p:cNvSpPr>
          <p:nvPr>
            <p:ph type="chart" sz="quarter" idx="10"/>
          </p:nvPr>
        </p:nvSpPr>
        <p:spPr>
          <a:xfrm>
            <a:off x="399608" y="1600200"/>
            <a:ext cx="5543992" cy="2286000"/>
          </a:xfrm>
        </p:spPr>
        <p:txBody>
          <a:bodyPr/>
          <a:lstStyle>
            <a:lvl1pPr marL="0" indent="0">
              <a:buNone/>
              <a:defRPr/>
            </a:lvl1pPr>
          </a:lstStyle>
          <a:p>
            <a:r>
              <a:rPr lang="en-US"/>
              <a:t>Click icon to add chart</a:t>
            </a:r>
          </a:p>
        </p:txBody>
      </p:sp>
      <p:sp>
        <p:nvSpPr>
          <p:cNvPr id="25" name="Chart Placeholder 3">
            <a:extLst>
              <a:ext uri="{FF2B5EF4-FFF2-40B4-BE49-F238E27FC236}">
                <a16:creationId xmlns:a16="http://schemas.microsoft.com/office/drawing/2014/main" id="{36E8EDEF-E8D8-428D-B186-411007092E08}"/>
              </a:ext>
            </a:extLst>
          </p:cNvPr>
          <p:cNvSpPr>
            <a:spLocks noGrp="1"/>
          </p:cNvSpPr>
          <p:nvPr>
            <p:ph type="chart" sz="quarter" idx="11"/>
          </p:nvPr>
        </p:nvSpPr>
        <p:spPr>
          <a:xfrm>
            <a:off x="6248400" y="1600200"/>
            <a:ext cx="5543992" cy="2286000"/>
          </a:xfrm>
        </p:spPr>
        <p:txBody>
          <a:bodyPr/>
          <a:lstStyle>
            <a:lvl1pPr marL="0" indent="0">
              <a:buNone/>
              <a:defRPr/>
            </a:lvl1pPr>
          </a:lstStyle>
          <a:p>
            <a:r>
              <a:rPr lang="en-US"/>
              <a:t>Click icon to add chart</a:t>
            </a:r>
          </a:p>
        </p:txBody>
      </p:sp>
      <p:sp>
        <p:nvSpPr>
          <p:cNvPr id="26" name="Chart Placeholder 3">
            <a:extLst>
              <a:ext uri="{FF2B5EF4-FFF2-40B4-BE49-F238E27FC236}">
                <a16:creationId xmlns:a16="http://schemas.microsoft.com/office/drawing/2014/main" id="{9298ED55-3210-47A0-828F-36829D90A15D}"/>
              </a:ext>
            </a:extLst>
          </p:cNvPr>
          <p:cNvSpPr>
            <a:spLocks noGrp="1"/>
          </p:cNvSpPr>
          <p:nvPr>
            <p:ph type="chart" sz="quarter" idx="12"/>
          </p:nvPr>
        </p:nvSpPr>
        <p:spPr>
          <a:xfrm>
            <a:off x="399608" y="4126832"/>
            <a:ext cx="5543992" cy="2286000"/>
          </a:xfrm>
        </p:spPr>
        <p:txBody>
          <a:bodyPr/>
          <a:lstStyle>
            <a:lvl1pPr marL="0" indent="0">
              <a:buNone/>
              <a:defRPr/>
            </a:lvl1pPr>
          </a:lstStyle>
          <a:p>
            <a:r>
              <a:rPr lang="en-US"/>
              <a:t>Click icon to add chart</a:t>
            </a:r>
          </a:p>
        </p:txBody>
      </p:sp>
      <p:sp>
        <p:nvSpPr>
          <p:cNvPr id="27" name="Chart Placeholder 3">
            <a:extLst>
              <a:ext uri="{FF2B5EF4-FFF2-40B4-BE49-F238E27FC236}">
                <a16:creationId xmlns:a16="http://schemas.microsoft.com/office/drawing/2014/main" id="{09A678C7-F167-4E65-BE1C-11801C3CD562}"/>
              </a:ext>
            </a:extLst>
          </p:cNvPr>
          <p:cNvSpPr>
            <a:spLocks noGrp="1"/>
          </p:cNvSpPr>
          <p:nvPr>
            <p:ph type="chart" sz="quarter" idx="13"/>
          </p:nvPr>
        </p:nvSpPr>
        <p:spPr>
          <a:xfrm>
            <a:off x="6248400" y="4126832"/>
            <a:ext cx="5543992" cy="2286000"/>
          </a:xfrm>
        </p:spPr>
        <p:txBody>
          <a:bodyPr/>
          <a:lstStyle>
            <a:lvl1pPr marL="0" indent="0">
              <a:buNone/>
              <a:defRPr/>
            </a:lvl1pPr>
          </a:lstStyle>
          <a:p>
            <a:r>
              <a:rPr lang="en-US"/>
              <a:t>Click icon to add chart</a:t>
            </a:r>
          </a:p>
        </p:txBody>
      </p:sp>
      <p:sp>
        <p:nvSpPr>
          <p:cNvPr id="2" name="Title 1">
            <a:extLst>
              <a:ext uri="{FF2B5EF4-FFF2-40B4-BE49-F238E27FC236}">
                <a16:creationId xmlns:a16="http://schemas.microsoft.com/office/drawing/2014/main" id="{B660EDF3-F37A-4A1E-951B-C17C3CFA31D3}"/>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5153661D-DF9C-0010-605E-7E951F98E7C4}"/>
              </a:ext>
            </a:extLst>
          </p:cNvPr>
          <p:cNvSpPr>
            <a:spLocks noGrp="1"/>
          </p:cNvSpPr>
          <p:nvPr>
            <p:ph type="body" sz="quarter" idx="14" hasCustomPrompt="1"/>
          </p:nvPr>
        </p:nvSpPr>
        <p:spPr>
          <a:xfrm>
            <a:off x="400050" y="857250"/>
            <a:ext cx="9268758"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52EB108D-1C0C-B239-2055-AF31953279A7}"/>
              </a:ext>
            </a:extLst>
          </p:cNvPr>
          <p:cNvSpPr>
            <a:spLocks noGrp="1"/>
          </p:cNvSpPr>
          <p:nvPr>
            <p:ph type="ftr" sz="quarter" idx="15"/>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1E698FDA-DF47-2D80-3210-CB792C9ACA2D}"/>
              </a:ext>
            </a:extLst>
          </p:cNvPr>
          <p:cNvSpPr>
            <a:spLocks noGrp="1"/>
          </p:cNvSpPr>
          <p:nvPr>
            <p:ph type="sldNum" sz="quarter" idx="16"/>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0776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 Add Image - w Lin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92C4888-FCB6-FDA8-7DF0-3B33182C0ECD}"/>
              </a:ext>
            </a:extLst>
          </p:cNvPr>
          <p:cNvGrpSpPr/>
          <p:nvPr/>
        </p:nvGrpSpPr>
        <p:grpSpPr>
          <a:xfrm>
            <a:off x="4855686" y="3181726"/>
            <a:ext cx="659243" cy="494548"/>
            <a:chOff x="4954369" y="1030528"/>
            <a:chExt cx="659243" cy="494548"/>
          </a:xfrm>
        </p:grpSpPr>
        <p:sp>
          <p:nvSpPr>
            <p:cNvPr id="6" name="Freeform 5">
              <a:extLst>
                <a:ext uri="{FF2B5EF4-FFF2-40B4-BE49-F238E27FC236}">
                  <a16:creationId xmlns:a16="http://schemas.microsoft.com/office/drawing/2014/main" id="{6191F724-56E7-71C0-F227-2C8910790E3F}"/>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7" name="Picture 13">
              <a:extLst>
                <a:ext uri="{FF2B5EF4-FFF2-40B4-BE49-F238E27FC236}">
                  <a16:creationId xmlns:a16="http://schemas.microsoft.com/office/drawing/2014/main" id="{3A933938-7AB9-E254-3334-D8E04E84DD28}"/>
                </a:ext>
              </a:extLst>
            </p:cNvPr>
            <p:cNvGrpSpPr/>
            <p:nvPr/>
          </p:nvGrpSpPr>
          <p:grpSpPr>
            <a:xfrm>
              <a:off x="5103008" y="1030528"/>
              <a:ext cx="212296" cy="494548"/>
              <a:chOff x="5103008" y="1030528"/>
              <a:chExt cx="212296" cy="494548"/>
            </a:xfrm>
          </p:grpSpPr>
          <p:sp>
            <p:nvSpPr>
              <p:cNvPr id="11" name="Freeform 10">
                <a:extLst>
                  <a:ext uri="{FF2B5EF4-FFF2-40B4-BE49-F238E27FC236}">
                    <a16:creationId xmlns:a16="http://schemas.microsoft.com/office/drawing/2014/main" id="{AB3040A0-5324-0A10-01BA-EC1D791F7A26}"/>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00CC006-78AC-66BA-D8E2-A74302117AA6}"/>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1C2153B-0BC4-1B8A-CAE7-C692A271CFC2}"/>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8" name="Picture 13">
              <a:extLst>
                <a:ext uri="{FF2B5EF4-FFF2-40B4-BE49-F238E27FC236}">
                  <a16:creationId xmlns:a16="http://schemas.microsoft.com/office/drawing/2014/main" id="{2366365B-7AA2-77CD-7AAA-AF31F2EE791C}"/>
                </a:ext>
              </a:extLst>
            </p:cNvPr>
            <p:cNvGrpSpPr/>
            <p:nvPr/>
          </p:nvGrpSpPr>
          <p:grpSpPr>
            <a:xfrm>
              <a:off x="5251647" y="1030552"/>
              <a:ext cx="361965" cy="494410"/>
              <a:chOff x="5251647" y="1030552"/>
              <a:chExt cx="361965" cy="494410"/>
            </a:xfrm>
          </p:grpSpPr>
          <p:sp>
            <p:nvSpPr>
              <p:cNvPr id="9" name="Freeform 8">
                <a:extLst>
                  <a:ext uri="{FF2B5EF4-FFF2-40B4-BE49-F238E27FC236}">
                    <a16:creationId xmlns:a16="http://schemas.microsoft.com/office/drawing/2014/main" id="{46CB1726-49BE-A365-49E7-E1529B346078}"/>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DC8F851C-F685-2FFF-A58E-5C63558E47D3}"/>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pic>
        <p:nvPicPr>
          <p:cNvPr id="19" name="Graphic 18">
            <a:extLst>
              <a:ext uri="{FF2B5EF4-FFF2-40B4-BE49-F238E27FC236}">
                <a16:creationId xmlns:a16="http://schemas.microsoft.com/office/drawing/2014/main" id="{7571C155-ED5E-E4AB-8E7C-F9CAA47EEC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64501" y="373310"/>
            <a:ext cx="2379192" cy="1033786"/>
          </a:xfrm>
          <a:prstGeom prst="rect">
            <a:avLst/>
          </a:prstGeom>
        </p:spPr>
      </p:pic>
      <p:sp>
        <p:nvSpPr>
          <p:cNvPr id="21" name="Title 20">
            <a:extLst>
              <a:ext uri="{FF2B5EF4-FFF2-40B4-BE49-F238E27FC236}">
                <a16:creationId xmlns:a16="http://schemas.microsoft.com/office/drawing/2014/main" id="{7B083E82-56FB-EC61-F2DF-A4183B92DD86}"/>
              </a:ext>
            </a:extLst>
          </p:cNvPr>
          <p:cNvSpPr>
            <a:spLocks noGrp="1"/>
          </p:cNvSpPr>
          <p:nvPr userDrawn="1">
            <p:ph type="title" hasCustomPrompt="1"/>
          </p:nvPr>
        </p:nvSpPr>
        <p:spPr>
          <a:xfrm>
            <a:off x="5957099" y="2921050"/>
            <a:ext cx="5853956" cy="646331"/>
          </a:xfrm>
        </p:spPr>
        <p:txBody>
          <a:bodyPr anchor="b"/>
          <a:lstStyle>
            <a:lvl1pPr>
              <a:defRPr sz="4000" b="1"/>
            </a:lvl1pPr>
          </a:lstStyle>
          <a:p>
            <a:r>
              <a:rPr lang="en-US"/>
              <a:t>Title Here</a:t>
            </a:r>
          </a:p>
        </p:txBody>
      </p:sp>
      <p:sp>
        <p:nvSpPr>
          <p:cNvPr id="23" name="Text Placeholder 22">
            <a:extLst>
              <a:ext uri="{FF2B5EF4-FFF2-40B4-BE49-F238E27FC236}">
                <a16:creationId xmlns:a16="http://schemas.microsoft.com/office/drawing/2014/main" id="{5C355AA1-84E8-F671-5EFD-019D61157EFE}"/>
              </a:ext>
            </a:extLst>
          </p:cNvPr>
          <p:cNvSpPr>
            <a:spLocks noGrp="1"/>
          </p:cNvSpPr>
          <p:nvPr userDrawn="1">
            <p:ph type="body" sz="quarter" idx="10"/>
          </p:nvPr>
        </p:nvSpPr>
        <p:spPr>
          <a:xfrm>
            <a:off x="5957888" y="3613784"/>
            <a:ext cx="5853112" cy="384721"/>
          </a:xfrm>
        </p:spPr>
        <p:txBody>
          <a:bodyPr lIns="0" rIns="0">
            <a:spAutoFit/>
          </a:bodyPr>
          <a:lstStyle>
            <a:lvl1pPr marL="0" indent="0">
              <a:lnSpc>
                <a:spcPct val="95000"/>
              </a:lnSpc>
              <a:buNone/>
              <a:defRPr sz="2000">
                <a:solidFill>
                  <a:schemeClr val="tx2"/>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Click to edit Master text styles</a:t>
            </a:r>
          </a:p>
        </p:txBody>
      </p:sp>
      <p:sp>
        <p:nvSpPr>
          <p:cNvPr id="30" name="Picture Placeholder 29">
            <a:extLst>
              <a:ext uri="{FF2B5EF4-FFF2-40B4-BE49-F238E27FC236}">
                <a16:creationId xmlns:a16="http://schemas.microsoft.com/office/drawing/2014/main" id="{88877021-0CCE-585B-F5CE-88C2A057980B}"/>
              </a:ext>
            </a:extLst>
          </p:cNvPr>
          <p:cNvSpPr>
            <a:spLocks noGrp="1"/>
          </p:cNvSpPr>
          <p:nvPr userDrawn="1">
            <p:ph type="pic" sz="quarter" idx="11" hasCustomPrompt="1"/>
          </p:nvPr>
        </p:nvSpPr>
        <p:spPr>
          <a:xfrm>
            <a:off x="0" y="0"/>
            <a:ext cx="4367213" cy="6858000"/>
          </a:xfrm>
          <a:custGeom>
            <a:avLst/>
            <a:gdLst>
              <a:gd name="connsiteX0" fmla="*/ 0 w 4367213"/>
              <a:gd name="connsiteY0" fmla="*/ 0 h 6858000"/>
              <a:gd name="connsiteX1" fmla="*/ 2716428 w 4367213"/>
              <a:gd name="connsiteY1" fmla="*/ 2132855 h 6858000"/>
              <a:gd name="connsiteX2" fmla="*/ 2716428 w 4367213"/>
              <a:gd name="connsiteY2" fmla="*/ 2291977 h 6858000"/>
              <a:gd name="connsiteX3" fmla="*/ 2805010 w 4367213"/>
              <a:gd name="connsiteY3" fmla="*/ 2362572 h 6858000"/>
              <a:gd name="connsiteX4" fmla="*/ 2716428 w 4367213"/>
              <a:gd name="connsiteY4" fmla="*/ 2432128 h 6858000"/>
              <a:gd name="connsiteX5" fmla="*/ 2716428 w 4367213"/>
              <a:gd name="connsiteY5" fmla="*/ 2666358 h 6858000"/>
              <a:gd name="connsiteX6" fmla="*/ 2793925 w 4367213"/>
              <a:gd name="connsiteY6" fmla="*/ 2703000 h 6858000"/>
              <a:gd name="connsiteX7" fmla="*/ 3115820 w 4367213"/>
              <a:gd name="connsiteY7" fmla="*/ 2446445 h 6858000"/>
              <a:gd name="connsiteX8" fmla="*/ 4367213 w 4367213"/>
              <a:gd name="connsiteY8" fmla="*/ 3429000 h 6858000"/>
              <a:gd name="connsiteX9" fmla="*/ 3813456 w 4367213"/>
              <a:gd name="connsiteY9" fmla="*/ 3863793 h 6858000"/>
              <a:gd name="connsiteX10" fmla="*/ 3237707 w 4367213"/>
              <a:gd name="connsiteY10" fmla="*/ 3403515 h 6858000"/>
              <a:gd name="connsiteX11" fmla="*/ 3037695 w 4367213"/>
              <a:gd name="connsiteY11" fmla="*/ 3498083 h 6858000"/>
              <a:gd name="connsiteX12" fmla="*/ 3037695 w 4367213"/>
              <a:gd name="connsiteY12" fmla="*/ 4102610 h 6858000"/>
              <a:gd name="connsiteX13" fmla="*/ 3266316 w 4367213"/>
              <a:gd name="connsiteY13" fmla="*/ 4284808 h 6858000"/>
              <a:gd name="connsiteX14" fmla="*/ 3037695 w 4367213"/>
              <a:gd name="connsiteY14" fmla="*/ 4464327 h 6858000"/>
              <a:gd name="connsiteX15" fmla="*/ 3037695 w 4367213"/>
              <a:gd name="connsiteY15" fmla="*/ 4472896 h 6858000"/>
              <a:gd name="connsiteX16" fmla="*/ 2436742 w 4367213"/>
              <a:gd name="connsiteY16" fmla="*/ 4944746 h 6858000"/>
              <a:gd name="connsiteX17" fmla="*/ 2383708 w 4367213"/>
              <a:gd name="connsiteY17" fmla="*/ 4902348 h 6858000"/>
              <a:gd name="connsiteX18" fmla="*/ 2277562 w 4367213"/>
              <a:gd name="connsiteY18" fmla="*/ 4952535 h 6858000"/>
              <a:gd name="connsiteX19" fmla="*/ 2277562 w 4367213"/>
              <a:gd name="connsiteY19" fmla="*/ 5069729 h 6858000"/>
              <a:gd name="connsiteX20" fmla="*/ 0 w 4367213"/>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67213" h="6858000">
                <a:moveTo>
                  <a:pt x="0" y="0"/>
                </a:moveTo>
                <a:lnTo>
                  <a:pt x="2716428" y="2132855"/>
                </a:lnTo>
                <a:lnTo>
                  <a:pt x="2716428" y="2291977"/>
                </a:lnTo>
                <a:lnTo>
                  <a:pt x="2805010" y="2362572"/>
                </a:lnTo>
                <a:lnTo>
                  <a:pt x="2716428" y="2432128"/>
                </a:lnTo>
                <a:lnTo>
                  <a:pt x="2716428" y="2666358"/>
                </a:lnTo>
                <a:cubicBezTo>
                  <a:pt x="2716428" y="2705632"/>
                  <a:pt x="2763187" y="2727502"/>
                  <a:pt x="2793925" y="2703000"/>
                </a:cubicBezTo>
                <a:lnTo>
                  <a:pt x="3115820" y="2446445"/>
                </a:lnTo>
                <a:lnTo>
                  <a:pt x="4367213" y="3429000"/>
                </a:lnTo>
                <a:lnTo>
                  <a:pt x="3813456" y="3863793"/>
                </a:lnTo>
                <a:lnTo>
                  <a:pt x="3237707" y="3403515"/>
                </a:lnTo>
                <a:cubicBezTo>
                  <a:pt x="3158375" y="3340295"/>
                  <a:pt x="3037695" y="3396720"/>
                  <a:pt x="3037695" y="3498083"/>
                </a:cubicBezTo>
                <a:lnTo>
                  <a:pt x="3037695" y="4102610"/>
                </a:lnTo>
                <a:lnTo>
                  <a:pt x="3266316" y="4284808"/>
                </a:lnTo>
                <a:lnTo>
                  <a:pt x="3037695" y="4464327"/>
                </a:lnTo>
                <a:lnTo>
                  <a:pt x="3037695" y="4472896"/>
                </a:lnTo>
                <a:lnTo>
                  <a:pt x="2436742" y="4944746"/>
                </a:lnTo>
                <a:lnTo>
                  <a:pt x="2383708" y="4902348"/>
                </a:lnTo>
                <a:cubicBezTo>
                  <a:pt x="2341607" y="4868798"/>
                  <a:pt x="2277562" y="4898742"/>
                  <a:pt x="2277562" y="4952535"/>
                </a:cubicBezTo>
                <a:lnTo>
                  <a:pt x="2277562" y="5069729"/>
                </a:lnTo>
                <a:lnTo>
                  <a:pt x="0" y="6858000"/>
                </a:lnTo>
                <a:close/>
              </a:path>
            </a:pathLst>
          </a:custGeom>
          <a:solidFill>
            <a:schemeClr val="bg2"/>
          </a:solidFill>
        </p:spPr>
        <p:txBody>
          <a:bodyPr wrap="square">
            <a:noAutofit/>
          </a:bodyPr>
          <a:lstStyle/>
          <a:p>
            <a:r>
              <a:rPr lang="en-US"/>
              <a:t>Add image</a:t>
            </a:r>
          </a:p>
        </p:txBody>
      </p:sp>
      <p:sp>
        <p:nvSpPr>
          <p:cNvPr id="31" name="Graphic 18">
            <a:extLst>
              <a:ext uri="{FF2B5EF4-FFF2-40B4-BE49-F238E27FC236}">
                <a16:creationId xmlns:a16="http://schemas.microsoft.com/office/drawing/2014/main" id="{789BAD87-4A51-9477-4568-A7B7AE5A3FCF}"/>
              </a:ext>
            </a:extLst>
          </p:cNvPr>
          <p:cNvSpPr/>
          <p:nvPr userDrawn="1"/>
        </p:nvSpPr>
        <p:spPr>
          <a:xfrm>
            <a:off x="3037695" y="3376878"/>
            <a:ext cx="1302396" cy="1813189"/>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32" name="Graphic 18">
            <a:extLst>
              <a:ext uri="{FF2B5EF4-FFF2-40B4-BE49-F238E27FC236}">
                <a16:creationId xmlns:a16="http://schemas.microsoft.com/office/drawing/2014/main" id="{5862F8E0-4AC1-6D56-E171-727F81022898}"/>
              </a:ext>
            </a:extLst>
          </p:cNvPr>
          <p:cNvSpPr/>
          <p:nvPr userDrawn="1"/>
        </p:nvSpPr>
        <p:spPr>
          <a:xfrm>
            <a:off x="2716428" y="2010785"/>
            <a:ext cx="504627" cy="702538"/>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sp>
        <p:nvSpPr>
          <p:cNvPr id="33" name="Graphic 18">
            <a:extLst>
              <a:ext uri="{FF2B5EF4-FFF2-40B4-BE49-F238E27FC236}">
                <a16:creationId xmlns:a16="http://schemas.microsoft.com/office/drawing/2014/main" id="{C93ED982-C8DC-ACA4-593A-292B02FFB38B}"/>
              </a:ext>
            </a:extLst>
          </p:cNvPr>
          <p:cNvSpPr/>
          <p:nvPr userDrawn="1"/>
        </p:nvSpPr>
        <p:spPr>
          <a:xfrm>
            <a:off x="2277562" y="4888212"/>
            <a:ext cx="691179" cy="962255"/>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pic>
        <p:nvPicPr>
          <p:cNvPr id="14" name="Picture 13">
            <a:extLst>
              <a:ext uri="{FF2B5EF4-FFF2-40B4-BE49-F238E27FC236}">
                <a16:creationId xmlns:a16="http://schemas.microsoft.com/office/drawing/2014/main" id="{79467D41-B82A-D998-604B-CD1C40CE63AC}"/>
              </a:ext>
            </a:extLst>
          </p:cNvPr>
          <p:cNvPicPr>
            <a:picLocks noChangeAspect="1"/>
          </p:cNvPicPr>
          <p:nvPr userDrawn="1"/>
        </p:nvPicPr>
        <p:blipFill>
          <a:blip r:embed="rId4"/>
          <a:stretch>
            <a:fillRect/>
          </a:stretch>
        </p:blipFill>
        <p:spPr>
          <a:xfrm>
            <a:off x="9660835" y="5889568"/>
            <a:ext cx="2082858" cy="535046"/>
          </a:xfrm>
          <a:prstGeom prst="rect">
            <a:avLst/>
          </a:prstGeom>
        </p:spPr>
      </p:pic>
      <p:cxnSp>
        <p:nvCxnSpPr>
          <p:cNvPr id="17" name="Straight Connector 16">
            <a:extLst>
              <a:ext uri="{FF2B5EF4-FFF2-40B4-BE49-F238E27FC236}">
                <a16:creationId xmlns:a16="http://schemas.microsoft.com/office/drawing/2014/main" id="{E7922D57-410F-8273-0F05-950CF2CE78E5}"/>
              </a:ext>
            </a:extLst>
          </p:cNvPr>
          <p:cNvCxnSpPr>
            <a:cxnSpLocks/>
          </p:cNvCxnSpPr>
          <p:nvPr userDrawn="1"/>
        </p:nvCxnSpPr>
        <p:spPr>
          <a:xfrm>
            <a:off x="5722098" y="2925952"/>
            <a:ext cx="0" cy="10060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38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able Single Header">
    <p:spTree>
      <p:nvGrpSpPr>
        <p:cNvPr id="1" name=""/>
        <p:cNvGrpSpPr/>
        <p:nvPr/>
      </p:nvGrpSpPr>
      <p:grpSpPr>
        <a:xfrm>
          <a:off x="0" y="0"/>
          <a:ext cx="0" cy="0"/>
          <a:chOff x="0" y="0"/>
          <a:chExt cx="0" cy="0"/>
        </a:xfrm>
      </p:grpSpPr>
      <p:sp>
        <p:nvSpPr>
          <p:cNvPr id="14" name="Table Placeholder 13">
            <a:extLst>
              <a:ext uri="{FF2B5EF4-FFF2-40B4-BE49-F238E27FC236}">
                <a16:creationId xmlns:a16="http://schemas.microsoft.com/office/drawing/2014/main" id="{83B9B5D8-E8BB-4425-A3C2-DD3A585B0524}"/>
              </a:ext>
            </a:extLst>
          </p:cNvPr>
          <p:cNvSpPr>
            <a:spLocks noGrp="1"/>
          </p:cNvSpPr>
          <p:nvPr>
            <p:ph type="tbl" sz="quarter" idx="12"/>
          </p:nvPr>
        </p:nvSpPr>
        <p:spPr>
          <a:xfrm>
            <a:off x="399608" y="1388226"/>
            <a:ext cx="11419329" cy="4904509"/>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B3D5CE7F-3C0C-4FDF-93F9-6348B24DBC5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ABACA9C-2725-A6B1-3981-1C9056E0031A}"/>
              </a:ext>
            </a:extLst>
          </p:cNvPr>
          <p:cNvSpPr>
            <a:spLocks noGrp="1"/>
          </p:cNvSpPr>
          <p:nvPr>
            <p:ph type="ftr" sz="quarter" idx="13"/>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4258BCFB-A646-C463-7F82-8DAE8D006E24}"/>
              </a:ext>
            </a:extLst>
          </p:cNvPr>
          <p:cNvSpPr>
            <a:spLocks noGrp="1"/>
          </p:cNvSpPr>
          <p:nvPr>
            <p:ph type="sldNum" sz="quarter" idx="14"/>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82832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able Header Subheader">
    <p:spTree>
      <p:nvGrpSpPr>
        <p:cNvPr id="1" name=""/>
        <p:cNvGrpSpPr/>
        <p:nvPr/>
      </p:nvGrpSpPr>
      <p:grpSpPr>
        <a:xfrm>
          <a:off x="0" y="0"/>
          <a:ext cx="0" cy="0"/>
          <a:chOff x="0" y="0"/>
          <a:chExt cx="0" cy="0"/>
        </a:xfrm>
      </p:grpSpPr>
      <p:sp>
        <p:nvSpPr>
          <p:cNvPr id="25" name="Table Placeholder 13">
            <a:extLst>
              <a:ext uri="{FF2B5EF4-FFF2-40B4-BE49-F238E27FC236}">
                <a16:creationId xmlns:a16="http://schemas.microsoft.com/office/drawing/2014/main" id="{EE916ACB-2923-42C4-9CE6-B3A9EFB45916}"/>
              </a:ext>
            </a:extLst>
          </p:cNvPr>
          <p:cNvSpPr>
            <a:spLocks noGrp="1"/>
          </p:cNvSpPr>
          <p:nvPr>
            <p:ph type="tbl" sz="quarter" idx="13"/>
          </p:nvPr>
        </p:nvSpPr>
        <p:spPr>
          <a:xfrm>
            <a:off x="399608" y="1604296"/>
            <a:ext cx="11419329" cy="4719012"/>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F38DF99A-80DE-4D33-A6CC-FE2526443465}"/>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EA0566DB-EB6D-CFA8-8FC2-A7A6AFA2F66E}"/>
              </a:ext>
            </a:extLst>
          </p:cNvPr>
          <p:cNvSpPr>
            <a:spLocks noGrp="1"/>
          </p:cNvSpPr>
          <p:nvPr>
            <p:ph type="body" sz="quarter" idx="12" hasCustomPrompt="1"/>
          </p:nvPr>
        </p:nvSpPr>
        <p:spPr>
          <a:xfrm>
            <a:off x="400050" y="857250"/>
            <a:ext cx="9268758"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6161CAF7-6B6B-C0CB-FFA2-2E3CD877C821}"/>
              </a:ext>
            </a:extLst>
          </p:cNvPr>
          <p:cNvSpPr>
            <a:spLocks noGrp="1"/>
          </p:cNvSpPr>
          <p:nvPr>
            <p:ph type="ftr" sz="quarter" idx="14"/>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AE5B2C42-FD49-BF43-D6F0-0E881088F173}"/>
              </a:ext>
            </a:extLst>
          </p:cNvPr>
          <p:cNvSpPr>
            <a:spLocks noGrp="1"/>
          </p:cNvSpPr>
          <p:nvPr>
            <p:ph type="sldNum" sz="quarter" idx="15"/>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64831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 Table Single Header">
    <p:spTree>
      <p:nvGrpSpPr>
        <p:cNvPr id="1" name=""/>
        <p:cNvGrpSpPr/>
        <p:nvPr/>
      </p:nvGrpSpPr>
      <p:grpSpPr>
        <a:xfrm>
          <a:off x="0" y="0"/>
          <a:ext cx="0" cy="0"/>
          <a:chOff x="0" y="0"/>
          <a:chExt cx="0" cy="0"/>
        </a:xfrm>
      </p:grpSpPr>
      <p:sp>
        <p:nvSpPr>
          <p:cNvPr id="15" name="Table Placeholder 13">
            <a:extLst>
              <a:ext uri="{FF2B5EF4-FFF2-40B4-BE49-F238E27FC236}">
                <a16:creationId xmlns:a16="http://schemas.microsoft.com/office/drawing/2014/main" id="{3B5C8C70-9F6F-4142-8675-2A924E954B90}"/>
              </a:ext>
            </a:extLst>
          </p:cNvPr>
          <p:cNvSpPr>
            <a:spLocks noGrp="1"/>
          </p:cNvSpPr>
          <p:nvPr>
            <p:ph type="tbl" sz="quarter" idx="13"/>
          </p:nvPr>
        </p:nvSpPr>
        <p:spPr>
          <a:xfrm>
            <a:off x="399608" y="1394874"/>
            <a:ext cx="5542324" cy="4803720"/>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16" name="Table Placeholder 13">
            <a:extLst>
              <a:ext uri="{FF2B5EF4-FFF2-40B4-BE49-F238E27FC236}">
                <a16:creationId xmlns:a16="http://schemas.microsoft.com/office/drawing/2014/main" id="{16C55EFE-BD77-49A2-801B-DA0B4A980CC1}"/>
              </a:ext>
            </a:extLst>
          </p:cNvPr>
          <p:cNvSpPr>
            <a:spLocks noGrp="1"/>
          </p:cNvSpPr>
          <p:nvPr>
            <p:ph type="tbl" sz="quarter" idx="14"/>
          </p:nvPr>
        </p:nvSpPr>
        <p:spPr>
          <a:xfrm>
            <a:off x="6250069" y="1394874"/>
            <a:ext cx="5542324" cy="4803720"/>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1D057E65-D4E5-40A9-9B9C-3F1AFBBDAC3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8CA44A7-1068-0584-3062-F830BD64D12C}"/>
              </a:ext>
            </a:extLst>
          </p:cNvPr>
          <p:cNvSpPr>
            <a:spLocks noGrp="1"/>
          </p:cNvSpPr>
          <p:nvPr>
            <p:ph type="ftr" sz="quarter" idx="15"/>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574AE67B-BB25-B7E4-2C93-93A0B7810263}"/>
              </a:ext>
            </a:extLst>
          </p:cNvPr>
          <p:cNvSpPr>
            <a:spLocks noGrp="1"/>
          </p:cNvSpPr>
          <p:nvPr>
            <p:ph type="sldNum" sz="quarter" idx="16"/>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240415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 Table Header Subheader">
    <p:spTree>
      <p:nvGrpSpPr>
        <p:cNvPr id="1" name=""/>
        <p:cNvGrpSpPr/>
        <p:nvPr/>
      </p:nvGrpSpPr>
      <p:grpSpPr>
        <a:xfrm>
          <a:off x="0" y="0"/>
          <a:ext cx="0" cy="0"/>
          <a:chOff x="0" y="0"/>
          <a:chExt cx="0" cy="0"/>
        </a:xfrm>
      </p:grpSpPr>
      <p:sp>
        <p:nvSpPr>
          <p:cNvPr id="26" name="Table Placeholder 13">
            <a:extLst>
              <a:ext uri="{FF2B5EF4-FFF2-40B4-BE49-F238E27FC236}">
                <a16:creationId xmlns:a16="http://schemas.microsoft.com/office/drawing/2014/main" id="{37F13832-E98E-4ECF-93F8-6972B2232F63}"/>
              </a:ext>
            </a:extLst>
          </p:cNvPr>
          <p:cNvSpPr>
            <a:spLocks noGrp="1"/>
          </p:cNvSpPr>
          <p:nvPr>
            <p:ph type="tbl" sz="quarter" idx="13"/>
          </p:nvPr>
        </p:nvSpPr>
        <p:spPr>
          <a:xfrm>
            <a:off x="399608" y="1600200"/>
            <a:ext cx="5536055" cy="4803720"/>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7" name="Table Placeholder 13">
            <a:extLst>
              <a:ext uri="{FF2B5EF4-FFF2-40B4-BE49-F238E27FC236}">
                <a16:creationId xmlns:a16="http://schemas.microsoft.com/office/drawing/2014/main" id="{6A3819D7-97A0-475A-9434-FB009DC42C3A}"/>
              </a:ext>
            </a:extLst>
          </p:cNvPr>
          <p:cNvSpPr>
            <a:spLocks noGrp="1"/>
          </p:cNvSpPr>
          <p:nvPr>
            <p:ph type="tbl" sz="quarter" idx="14"/>
          </p:nvPr>
        </p:nvSpPr>
        <p:spPr>
          <a:xfrm>
            <a:off x="6250068" y="1600200"/>
            <a:ext cx="5536055" cy="4803720"/>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43C482C1-D952-4140-BC8E-D84991D72845}"/>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96F0D07D-C8CE-FF91-54DE-C5232A60CDBB}"/>
              </a:ext>
            </a:extLst>
          </p:cNvPr>
          <p:cNvSpPr>
            <a:spLocks noGrp="1"/>
          </p:cNvSpPr>
          <p:nvPr>
            <p:ph type="body" sz="quarter" idx="12" hasCustomPrompt="1"/>
          </p:nvPr>
        </p:nvSpPr>
        <p:spPr>
          <a:xfrm>
            <a:off x="400050" y="857250"/>
            <a:ext cx="9268758"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4C93E3EC-9B49-8973-4BF5-8DBE85A1B79E}"/>
              </a:ext>
            </a:extLst>
          </p:cNvPr>
          <p:cNvSpPr>
            <a:spLocks noGrp="1"/>
          </p:cNvSpPr>
          <p:nvPr>
            <p:ph type="ftr" sz="quarter" idx="15"/>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3A04DF2B-EDF8-6A48-655B-1C532F817544}"/>
              </a:ext>
            </a:extLst>
          </p:cNvPr>
          <p:cNvSpPr>
            <a:spLocks noGrp="1"/>
          </p:cNvSpPr>
          <p:nvPr>
            <p:ph type="sldNum" sz="quarter" idx="16"/>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9459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able &amp; Text Single Header">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306748BF-D77E-4AD0-AB49-22A07DCF6ACF}"/>
              </a:ext>
            </a:extLst>
          </p:cNvPr>
          <p:cNvSpPr>
            <a:spLocks noGrp="1"/>
          </p:cNvSpPr>
          <p:nvPr>
            <p:ph type="body" sz="quarter" idx="11"/>
          </p:nvPr>
        </p:nvSpPr>
        <p:spPr>
          <a:xfrm>
            <a:off x="6172200" y="1388225"/>
            <a:ext cx="5620192" cy="49641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able Placeholder 13">
            <a:extLst>
              <a:ext uri="{FF2B5EF4-FFF2-40B4-BE49-F238E27FC236}">
                <a16:creationId xmlns:a16="http://schemas.microsoft.com/office/drawing/2014/main" id="{783F0E57-9FA6-4D14-A397-0ABB6DB3A037}"/>
              </a:ext>
            </a:extLst>
          </p:cNvPr>
          <p:cNvSpPr>
            <a:spLocks noGrp="1"/>
          </p:cNvSpPr>
          <p:nvPr>
            <p:ph type="tbl" sz="quarter" idx="13"/>
          </p:nvPr>
        </p:nvSpPr>
        <p:spPr>
          <a:xfrm>
            <a:off x="399608" y="1388225"/>
            <a:ext cx="5536055" cy="4964198"/>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86C09CB0-8D68-422F-ACC9-8EB5EFF4976E}"/>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64723083-EA49-B088-A97A-07D86ECF90EB}"/>
              </a:ext>
            </a:extLst>
          </p:cNvPr>
          <p:cNvSpPr>
            <a:spLocks noGrp="1"/>
          </p:cNvSpPr>
          <p:nvPr>
            <p:ph type="ftr" sz="quarter" idx="14"/>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BD0976B1-F067-8B63-A5AA-18CF9D36F243}"/>
              </a:ext>
            </a:extLst>
          </p:cNvPr>
          <p:cNvSpPr>
            <a:spLocks noGrp="1"/>
          </p:cNvSpPr>
          <p:nvPr>
            <p:ph type="sldNum" sz="quarter" idx="15"/>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74410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able &amp; Text Header Subheader">
    <p:spTree>
      <p:nvGrpSpPr>
        <p:cNvPr id="1" name=""/>
        <p:cNvGrpSpPr/>
        <p:nvPr/>
      </p:nvGrpSpPr>
      <p:grpSpPr>
        <a:xfrm>
          <a:off x="0" y="0"/>
          <a:ext cx="0" cy="0"/>
          <a:chOff x="0" y="0"/>
          <a:chExt cx="0" cy="0"/>
        </a:xfrm>
      </p:grpSpPr>
      <p:sp>
        <p:nvSpPr>
          <p:cNvPr id="26" name="Text Placeholder 5">
            <a:extLst>
              <a:ext uri="{FF2B5EF4-FFF2-40B4-BE49-F238E27FC236}">
                <a16:creationId xmlns:a16="http://schemas.microsoft.com/office/drawing/2014/main" id="{A5243E65-B3FD-48ED-8DC3-B8D0E1320B2C}"/>
              </a:ext>
            </a:extLst>
          </p:cNvPr>
          <p:cNvSpPr>
            <a:spLocks noGrp="1"/>
          </p:cNvSpPr>
          <p:nvPr>
            <p:ph type="body" sz="quarter" idx="13"/>
          </p:nvPr>
        </p:nvSpPr>
        <p:spPr>
          <a:xfrm>
            <a:off x="6172200" y="1565329"/>
            <a:ext cx="5620192" cy="4803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able Placeholder 13">
            <a:extLst>
              <a:ext uri="{FF2B5EF4-FFF2-40B4-BE49-F238E27FC236}">
                <a16:creationId xmlns:a16="http://schemas.microsoft.com/office/drawing/2014/main" id="{0EBAADDD-53A9-412D-A20F-F029D95AE794}"/>
              </a:ext>
            </a:extLst>
          </p:cNvPr>
          <p:cNvSpPr>
            <a:spLocks noGrp="1"/>
          </p:cNvSpPr>
          <p:nvPr>
            <p:ph type="tbl" sz="quarter" idx="14"/>
          </p:nvPr>
        </p:nvSpPr>
        <p:spPr>
          <a:xfrm>
            <a:off x="399608" y="1565329"/>
            <a:ext cx="5536055" cy="4803720"/>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B5ABC2DA-D70D-4858-89F1-204AEF41C662}"/>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77983E87-8C7C-E1AD-3F46-BC8626A74B51}"/>
              </a:ext>
            </a:extLst>
          </p:cNvPr>
          <p:cNvSpPr>
            <a:spLocks noGrp="1"/>
          </p:cNvSpPr>
          <p:nvPr>
            <p:ph type="body" sz="quarter" idx="12" hasCustomPrompt="1"/>
          </p:nvPr>
        </p:nvSpPr>
        <p:spPr>
          <a:xfrm>
            <a:off x="400050" y="857250"/>
            <a:ext cx="9268758"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D3F89445-A7B3-60CE-C099-1AE46E8AB9D3}"/>
              </a:ext>
            </a:extLst>
          </p:cNvPr>
          <p:cNvSpPr>
            <a:spLocks noGrp="1"/>
          </p:cNvSpPr>
          <p:nvPr>
            <p:ph type="ftr" sz="quarter" idx="15"/>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27724A27-3821-7DC9-8458-25CB7ED50ED4}"/>
              </a:ext>
            </a:extLst>
          </p:cNvPr>
          <p:cNvSpPr>
            <a:spLocks noGrp="1"/>
          </p:cNvSpPr>
          <p:nvPr>
            <p:ph type="sldNum" sz="quarter" idx="16"/>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365797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 Table &amp; Text Single Header">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DF8B6D71-4FC2-4100-8853-2152138668A5}"/>
              </a:ext>
            </a:extLst>
          </p:cNvPr>
          <p:cNvSpPr>
            <a:spLocks noGrp="1"/>
          </p:cNvSpPr>
          <p:nvPr>
            <p:ph type="body" sz="quarter" idx="12"/>
          </p:nvPr>
        </p:nvSpPr>
        <p:spPr>
          <a:xfrm>
            <a:off x="399608" y="4038600"/>
            <a:ext cx="5526880" cy="2286000"/>
          </a:xfrm>
        </p:spPr>
        <p:txBody>
          <a:bodyPr>
            <a:normAutofit/>
          </a:bodyPr>
          <a:lstStyle>
            <a:lvl1pPr>
              <a:defRPr sz="2000"/>
            </a:lvl1pPr>
            <a:lvl2pPr>
              <a:defRPr sz="18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5">
            <a:extLst>
              <a:ext uri="{FF2B5EF4-FFF2-40B4-BE49-F238E27FC236}">
                <a16:creationId xmlns:a16="http://schemas.microsoft.com/office/drawing/2014/main" id="{8D943BF2-E4CE-4E61-B4B5-CFF967638482}"/>
              </a:ext>
            </a:extLst>
          </p:cNvPr>
          <p:cNvSpPr>
            <a:spLocks noGrp="1"/>
          </p:cNvSpPr>
          <p:nvPr>
            <p:ph type="body" sz="quarter" idx="13"/>
          </p:nvPr>
        </p:nvSpPr>
        <p:spPr>
          <a:xfrm>
            <a:off x="6265512" y="4038600"/>
            <a:ext cx="5526880" cy="2286000"/>
          </a:xfrm>
        </p:spPr>
        <p:txBody>
          <a:bodyPr>
            <a:normAutofit/>
          </a:bodyPr>
          <a:lstStyle>
            <a:lvl1pPr>
              <a:defRPr sz="2000"/>
            </a:lvl1pPr>
            <a:lvl2pPr>
              <a:defRPr sz="18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able Placeholder 13">
            <a:extLst>
              <a:ext uri="{FF2B5EF4-FFF2-40B4-BE49-F238E27FC236}">
                <a16:creationId xmlns:a16="http://schemas.microsoft.com/office/drawing/2014/main" id="{B844421A-4B35-46BA-876D-4772D2BDBB13}"/>
              </a:ext>
            </a:extLst>
          </p:cNvPr>
          <p:cNvSpPr>
            <a:spLocks noGrp="1"/>
          </p:cNvSpPr>
          <p:nvPr>
            <p:ph type="tbl" sz="quarter" idx="14"/>
          </p:nvPr>
        </p:nvSpPr>
        <p:spPr>
          <a:xfrm>
            <a:off x="399608" y="1565329"/>
            <a:ext cx="5526881" cy="2320871"/>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18" name="Table Placeholder 13">
            <a:extLst>
              <a:ext uri="{FF2B5EF4-FFF2-40B4-BE49-F238E27FC236}">
                <a16:creationId xmlns:a16="http://schemas.microsoft.com/office/drawing/2014/main" id="{FBB3584C-DAE3-4C1D-B38C-AF0BFBC0A9F6}"/>
              </a:ext>
            </a:extLst>
          </p:cNvPr>
          <p:cNvSpPr>
            <a:spLocks noGrp="1"/>
          </p:cNvSpPr>
          <p:nvPr>
            <p:ph type="tbl" sz="quarter" idx="15"/>
          </p:nvPr>
        </p:nvSpPr>
        <p:spPr>
          <a:xfrm>
            <a:off x="6265511" y="1565329"/>
            <a:ext cx="5526881" cy="2320871"/>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79D97086-4CEB-4504-A139-DE9FFD572195}"/>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81702FF0-1814-1710-E852-8206C1BECF59}"/>
              </a:ext>
            </a:extLst>
          </p:cNvPr>
          <p:cNvSpPr>
            <a:spLocks noGrp="1"/>
          </p:cNvSpPr>
          <p:nvPr>
            <p:ph type="ftr" sz="quarter" idx="16"/>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250DFA39-6D82-E971-546E-3F2DEF23B3B0}"/>
              </a:ext>
            </a:extLst>
          </p:cNvPr>
          <p:cNvSpPr>
            <a:spLocks noGrp="1"/>
          </p:cNvSpPr>
          <p:nvPr>
            <p:ph type="sldNum" sz="quarter" idx="17"/>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399757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 Table &amp; Text Header Subheader">
    <p:spTree>
      <p:nvGrpSpPr>
        <p:cNvPr id="1" name=""/>
        <p:cNvGrpSpPr/>
        <p:nvPr/>
      </p:nvGrpSpPr>
      <p:grpSpPr>
        <a:xfrm>
          <a:off x="0" y="0"/>
          <a:ext cx="0" cy="0"/>
          <a:chOff x="0" y="0"/>
          <a:chExt cx="0" cy="0"/>
        </a:xfrm>
      </p:grpSpPr>
      <p:sp>
        <p:nvSpPr>
          <p:cNvPr id="28" name="Text Placeholder 5">
            <a:extLst>
              <a:ext uri="{FF2B5EF4-FFF2-40B4-BE49-F238E27FC236}">
                <a16:creationId xmlns:a16="http://schemas.microsoft.com/office/drawing/2014/main" id="{69D1F01A-E7AA-47D3-B994-B742A56C684A}"/>
              </a:ext>
            </a:extLst>
          </p:cNvPr>
          <p:cNvSpPr>
            <a:spLocks noGrp="1"/>
          </p:cNvSpPr>
          <p:nvPr>
            <p:ph type="body" sz="quarter" idx="13"/>
          </p:nvPr>
        </p:nvSpPr>
        <p:spPr>
          <a:xfrm>
            <a:off x="399608" y="4038600"/>
            <a:ext cx="5526880" cy="2286000"/>
          </a:xfrm>
        </p:spPr>
        <p:txBody>
          <a:bodyPr>
            <a:normAutofit/>
          </a:bodyPr>
          <a:lstStyle>
            <a:lvl1pPr>
              <a:defRPr sz="2000"/>
            </a:lvl1pPr>
            <a:lvl2pPr>
              <a:defRPr sz="18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5">
            <a:extLst>
              <a:ext uri="{FF2B5EF4-FFF2-40B4-BE49-F238E27FC236}">
                <a16:creationId xmlns:a16="http://schemas.microsoft.com/office/drawing/2014/main" id="{81FA34D0-CCEA-48A5-9DC9-358E505B4D0E}"/>
              </a:ext>
            </a:extLst>
          </p:cNvPr>
          <p:cNvSpPr>
            <a:spLocks noGrp="1"/>
          </p:cNvSpPr>
          <p:nvPr>
            <p:ph type="body" sz="quarter" idx="14"/>
          </p:nvPr>
        </p:nvSpPr>
        <p:spPr>
          <a:xfrm>
            <a:off x="6265512" y="4038600"/>
            <a:ext cx="5526880" cy="2286000"/>
          </a:xfrm>
        </p:spPr>
        <p:txBody>
          <a:bodyPr>
            <a:normAutofit/>
          </a:bodyPr>
          <a:lstStyle>
            <a:lvl1pPr>
              <a:defRPr sz="2000"/>
            </a:lvl1pPr>
            <a:lvl2pPr>
              <a:defRPr sz="18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able Placeholder 13">
            <a:extLst>
              <a:ext uri="{FF2B5EF4-FFF2-40B4-BE49-F238E27FC236}">
                <a16:creationId xmlns:a16="http://schemas.microsoft.com/office/drawing/2014/main" id="{7C7AD8B9-2244-4703-A183-BC91D841C426}"/>
              </a:ext>
            </a:extLst>
          </p:cNvPr>
          <p:cNvSpPr>
            <a:spLocks noGrp="1"/>
          </p:cNvSpPr>
          <p:nvPr>
            <p:ph type="tbl" sz="quarter" idx="15"/>
          </p:nvPr>
        </p:nvSpPr>
        <p:spPr>
          <a:xfrm>
            <a:off x="399608" y="1600200"/>
            <a:ext cx="5526881" cy="2320871"/>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31" name="Table Placeholder 13">
            <a:extLst>
              <a:ext uri="{FF2B5EF4-FFF2-40B4-BE49-F238E27FC236}">
                <a16:creationId xmlns:a16="http://schemas.microsoft.com/office/drawing/2014/main" id="{D02676E0-547D-49AE-812B-CB975E7BD483}"/>
              </a:ext>
            </a:extLst>
          </p:cNvPr>
          <p:cNvSpPr>
            <a:spLocks noGrp="1"/>
          </p:cNvSpPr>
          <p:nvPr>
            <p:ph type="tbl" sz="quarter" idx="16"/>
          </p:nvPr>
        </p:nvSpPr>
        <p:spPr>
          <a:xfrm>
            <a:off x="6265511" y="1600200"/>
            <a:ext cx="5526881" cy="2320871"/>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CFA91B1A-64B6-4BC1-8631-78EF78015769}"/>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E7F77EA2-68DB-AD16-ABC6-FAF6028736E4}"/>
              </a:ext>
            </a:extLst>
          </p:cNvPr>
          <p:cNvSpPr>
            <a:spLocks noGrp="1"/>
          </p:cNvSpPr>
          <p:nvPr>
            <p:ph type="body" sz="quarter" idx="12"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D52386DF-E8DA-68AC-7FD5-E63434D24B89}"/>
              </a:ext>
            </a:extLst>
          </p:cNvPr>
          <p:cNvSpPr>
            <a:spLocks noGrp="1"/>
          </p:cNvSpPr>
          <p:nvPr>
            <p:ph type="ftr" sz="quarter" idx="17"/>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CB209299-0B98-9DA1-DD13-DB9EF9679B6E}"/>
              </a:ext>
            </a:extLst>
          </p:cNvPr>
          <p:cNvSpPr>
            <a:spLocks noGrp="1"/>
          </p:cNvSpPr>
          <p:nvPr>
            <p:ph type="sldNum" sz="quarter" idx="18"/>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91000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 Table &amp; Text Single Header">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96AE73D3-FE49-4025-8181-3FEDAF912FC5}"/>
              </a:ext>
            </a:extLst>
          </p:cNvPr>
          <p:cNvSpPr>
            <a:spLocks noGrp="1"/>
          </p:cNvSpPr>
          <p:nvPr>
            <p:ph type="body" sz="quarter" idx="12"/>
          </p:nvPr>
        </p:nvSpPr>
        <p:spPr>
          <a:xfrm>
            <a:off x="381000" y="4038600"/>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5">
            <a:extLst>
              <a:ext uri="{FF2B5EF4-FFF2-40B4-BE49-F238E27FC236}">
                <a16:creationId xmlns:a16="http://schemas.microsoft.com/office/drawing/2014/main" id="{FDE787F1-87E8-400C-B491-A08ED5544A54}"/>
              </a:ext>
            </a:extLst>
          </p:cNvPr>
          <p:cNvSpPr>
            <a:spLocks noGrp="1"/>
          </p:cNvSpPr>
          <p:nvPr>
            <p:ph type="body" sz="quarter" idx="14"/>
          </p:nvPr>
        </p:nvSpPr>
        <p:spPr>
          <a:xfrm>
            <a:off x="4267200" y="4038600"/>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838F0D8C-48BE-4BA1-A4A4-A94D624B64CF}"/>
              </a:ext>
            </a:extLst>
          </p:cNvPr>
          <p:cNvSpPr>
            <a:spLocks noGrp="1"/>
          </p:cNvSpPr>
          <p:nvPr>
            <p:ph type="body" sz="quarter" idx="16"/>
          </p:nvPr>
        </p:nvSpPr>
        <p:spPr>
          <a:xfrm>
            <a:off x="8153400" y="4038600"/>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able Placeholder 13">
            <a:extLst>
              <a:ext uri="{FF2B5EF4-FFF2-40B4-BE49-F238E27FC236}">
                <a16:creationId xmlns:a16="http://schemas.microsoft.com/office/drawing/2014/main" id="{83D9A553-89A5-4318-B8A1-AFE41952A308}"/>
              </a:ext>
            </a:extLst>
          </p:cNvPr>
          <p:cNvSpPr>
            <a:spLocks noGrp="1"/>
          </p:cNvSpPr>
          <p:nvPr>
            <p:ph type="tbl" sz="quarter" idx="15"/>
          </p:nvPr>
        </p:nvSpPr>
        <p:spPr>
          <a:xfrm>
            <a:off x="363889" y="1565329"/>
            <a:ext cx="3674712" cy="2320871"/>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0" name="Table Placeholder 13">
            <a:extLst>
              <a:ext uri="{FF2B5EF4-FFF2-40B4-BE49-F238E27FC236}">
                <a16:creationId xmlns:a16="http://schemas.microsoft.com/office/drawing/2014/main" id="{F407E5EB-CFE9-4516-8207-647A69A0C315}"/>
              </a:ext>
            </a:extLst>
          </p:cNvPr>
          <p:cNvSpPr>
            <a:spLocks noGrp="1"/>
          </p:cNvSpPr>
          <p:nvPr>
            <p:ph type="tbl" sz="quarter" idx="17"/>
          </p:nvPr>
        </p:nvSpPr>
        <p:spPr>
          <a:xfrm>
            <a:off x="4258645" y="1565329"/>
            <a:ext cx="3674712" cy="2320871"/>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1" name="Table Placeholder 13">
            <a:extLst>
              <a:ext uri="{FF2B5EF4-FFF2-40B4-BE49-F238E27FC236}">
                <a16:creationId xmlns:a16="http://schemas.microsoft.com/office/drawing/2014/main" id="{ABC9DC26-80C2-4A7F-BB9C-9C0DAEA93030}"/>
              </a:ext>
            </a:extLst>
          </p:cNvPr>
          <p:cNvSpPr>
            <a:spLocks noGrp="1"/>
          </p:cNvSpPr>
          <p:nvPr>
            <p:ph type="tbl" sz="quarter" idx="18"/>
          </p:nvPr>
        </p:nvSpPr>
        <p:spPr>
          <a:xfrm>
            <a:off x="8153400" y="1565329"/>
            <a:ext cx="3674712" cy="2320871"/>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822FD433-E1A0-4D1F-A10F-AD3A0E3350B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D65E124-250A-E28D-778C-F5FC0B7B4865}"/>
              </a:ext>
            </a:extLst>
          </p:cNvPr>
          <p:cNvSpPr>
            <a:spLocks noGrp="1"/>
          </p:cNvSpPr>
          <p:nvPr>
            <p:ph type="ftr" sz="quarter" idx="19"/>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245347A7-0759-3F26-D224-E7D930E2150C}"/>
              </a:ext>
            </a:extLst>
          </p:cNvPr>
          <p:cNvSpPr>
            <a:spLocks noGrp="1"/>
          </p:cNvSpPr>
          <p:nvPr>
            <p:ph type="sldNum" sz="quarter" idx="20"/>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14408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 Table &amp; Text Header Subheader">
    <p:spTree>
      <p:nvGrpSpPr>
        <p:cNvPr id="1" name=""/>
        <p:cNvGrpSpPr/>
        <p:nvPr/>
      </p:nvGrpSpPr>
      <p:grpSpPr>
        <a:xfrm>
          <a:off x="0" y="0"/>
          <a:ext cx="0" cy="0"/>
          <a:chOff x="0" y="0"/>
          <a:chExt cx="0" cy="0"/>
        </a:xfrm>
      </p:grpSpPr>
      <p:sp>
        <p:nvSpPr>
          <p:cNvPr id="30" name="Text Placeholder 5">
            <a:extLst>
              <a:ext uri="{FF2B5EF4-FFF2-40B4-BE49-F238E27FC236}">
                <a16:creationId xmlns:a16="http://schemas.microsoft.com/office/drawing/2014/main" id="{B957253E-72D6-443D-94B5-6D27197BFD07}"/>
              </a:ext>
            </a:extLst>
          </p:cNvPr>
          <p:cNvSpPr>
            <a:spLocks noGrp="1"/>
          </p:cNvSpPr>
          <p:nvPr>
            <p:ph type="body" sz="quarter" idx="13"/>
          </p:nvPr>
        </p:nvSpPr>
        <p:spPr>
          <a:xfrm>
            <a:off x="381000" y="4038600"/>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5">
            <a:extLst>
              <a:ext uri="{FF2B5EF4-FFF2-40B4-BE49-F238E27FC236}">
                <a16:creationId xmlns:a16="http://schemas.microsoft.com/office/drawing/2014/main" id="{966C6535-B029-4395-954F-AE4D286EE790}"/>
              </a:ext>
            </a:extLst>
          </p:cNvPr>
          <p:cNvSpPr>
            <a:spLocks noGrp="1"/>
          </p:cNvSpPr>
          <p:nvPr>
            <p:ph type="body" sz="quarter" idx="14"/>
          </p:nvPr>
        </p:nvSpPr>
        <p:spPr>
          <a:xfrm>
            <a:off x="4267200" y="4038600"/>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5">
            <a:extLst>
              <a:ext uri="{FF2B5EF4-FFF2-40B4-BE49-F238E27FC236}">
                <a16:creationId xmlns:a16="http://schemas.microsoft.com/office/drawing/2014/main" id="{342C0C03-5D7B-480A-A74C-15A799E6D2E8}"/>
              </a:ext>
            </a:extLst>
          </p:cNvPr>
          <p:cNvSpPr>
            <a:spLocks noGrp="1"/>
          </p:cNvSpPr>
          <p:nvPr>
            <p:ph type="body" sz="quarter" idx="16"/>
          </p:nvPr>
        </p:nvSpPr>
        <p:spPr>
          <a:xfrm>
            <a:off x="8153400" y="4038600"/>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able Placeholder 13">
            <a:extLst>
              <a:ext uri="{FF2B5EF4-FFF2-40B4-BE49-F238E27FC236}">
                <a16:creationId xmlns:a16="http://schemas.microsoft.com/office/drawing/2014/main" id="{C357D770-988F-46C1-BFA7-68B6574D1BA9}"/>
              </a:ext>
            </a:extLst>
          </p:cNvPr>
          <p:cNvSpPr>
            <a:spLocks noGrp="1"/>
          </p:cNvSpPr>
          <p:nvPr>
            <p:ph type="tbl" sz="quarter" idx="15"/>
          </p:nvPr>
        </p:nvSpPr>
        <p:spPr>
          <a:xfrm>
            <a:off x="363889" y="1600200"/>
            <a:ext cx="3674712" cy="2320871"/>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34" name="Table Placeholder 13">
            <a:extLst>
              <a:ext uri="{FF2B5EF4-FFF2-40B4-BE49-F238E27FC236}">
                <a16:creationId xmlns:a16="http://schemas.microsoft.com/office/drawing/2014/main" id="{A8FF5040-75B6-4CC5-94D0-2B608469D320}"/>
              </a:ext>
            </a:extLst>
          </p:cNvPr>
          <p:cNvSpPr>
            <a:spLocks noGrp="1"/>
          </p:cNvSpPr>
          <p:nvPr>
            <p:ph type="tbl" sz="quarter" idx="17"/>
          </p:nvPr>
        </p:nvSpPr>
        <p:spPr>
          <a:xfrm>
            <a:off x="4258645" y="1600200"/>
            <a:ext cx="3674712" cy="2320871"/>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35" name="Table Placeholder 13">
            <a:extLst>
              <a:ext uri="{FF2B5EF4-FFF2-40B4-BE49-F238E27FC236}">
                <a16:creationId xmlns:a16="http://schemas.microsoft.com/office/drawing/2014/main" id="{BCBC6B57-D782-4A7D-9767-CF237D29F65D}"/>
              </a:ext>
            </a:extLst>
          </p:cNvPr>
          <p:cNvSpPr>
            <a:spLocks noGrp="1"/>
          </p:cNvSpPr>
          <p:nvPr>
            <p:ph type="tbl" sz="quarter" idx="18"/>
          </p:nvPr>
        </p:nvSpPr>
        <p:spPr>
          <a:xfrm>
            <a:off x="8153400" y="1600200"/>
            <a:ext cx="3674712" cy="2320871"/>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77BA7045-3175-462E-803A-D8715955BDA7}"/>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2A19853A-E971-4D62-5BEB-7ABB8F20EB3B}"/>
              </a:ext>
            </a:extLst>
          </p:cNvPr>
          <p:cNvSpPr>
            <a:spLocks noGrp="1"/>
          </p:cNvSpPr>
          <p:nvPr>
            <p:ph type="body" sz="quarter" idx="12"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0CEE7BCF-D6AB-02B8-EB92-B1BAF0F51431}"/>
              </a:ext>
            </a:extLst>
          </p:cNvPr>
          <p:cNvSpPr>
            <a:spLocks noGrp="1"/>
          </p:cNvSpPr>
          <p:nvPr>
            <p:ph type="ftr" sz="quarter" idx="19"/>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31FE8AFA-5890-2D26-3C2E-61301D2AA00D}"/>
              </a:ext>
            </a:extLst>
          </p:cNvPr>
          <p:cNvSpPr>
            <a:spLocks noGrp="1"/>
          </p:cNvSpPr>
          <p:nvPr>
            <p:ph type="sldNum" sz="quarter" idx="20"/>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261084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 Add Image - Add Lin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92C4888-FCB6-FDA8-7DF0-3B33182C0ECD}"/>
              </a:ext>
            </a:extLst>
          </p:cNvPr>
          <p:cNvGrpSpPr/>
          <p:nvPr/>
        </p:nvGrpSpPr>
        <p:grpSpPr>
          <a:xfrm>
            <a:off x="4855686" y="3181726"/>
            <a:ext cx="659243" cy="494548"/>
            <a:chOff x="4954369" y="1030528"/>
            <a:chExt cx="659243" cy="494548"/>
          </a:xfrm>
        </p:grpSpPr>
        <p:sp>
          <p:nvSpPr>
            <p:cNvPr id="6" name="Freeform 5">
              <a:extLst>
                <a:ext uri="{FF2B5EF4-FFF2-40B4-BE49-F238E27FC236}">
                  <a16:creationId xmlns:a16="http://schemas.microsoft.com/office/drawing/2014/main" id="{6191F724-56E7-71C0-F227-2C8910790E3F}"/>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7" name="Picture 13">
              <a:extLst>
                <a:ext uri="{FF2B5EF4-FFF2-40B4-BE49-F238E27FC236}">
                  <a16:creationId xmlns:a16="http://schemas.microsoft.com/office/drawing/2014/main" id="{3A933938-7AB9-E254-3334-D8E04E84DD28}"/>
                </a:ext>
              </a:extLst>
            </p:cNvPr>
            <p:cNvGrpSpPr/>
            <p:nvPr/>
          </p:nvGrpSpPr>
          <p:grpSpPr>
            <a:xfrm>
              <a:off x="5103008" y="1030528"/>
              <a:ext cx="212296" cy="494548"/>
              <a:chOff x="5103008" y="1030528"/>
              <a:chExt cx="212296" cy="494548"/>
            </a:xfrm>
          </p:grpSpPr>
          <p:sp>
            <p:nvSpPr>
              <p:cNvPr id="11" name="Freeform 10">
                <a:extLst>
                  <a:ext uri="{FF2B5EF4-FFF2-40B4-BE49-F238E27FC236}">
                    <a16:creationId xmlns:a16="http://schemas.microsoft.com/office/drawing/2014/main" id="{AB3040A0-5324-0A10-01BA-EC1D791F7A26}"/>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00CC006-78AC-66BA-D8E2-A74302117AA6}"/>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1C2153B-0BC4-1B8A-CAE7-C692A271CFC2}"/>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8" name="Picture 13">
              <a:extLst>
                <a:ext uri="{FF2B5EF4-FFF2-40B4-BE49-F238E27FC236}">
                  <a16:creationId xmlns:a16="http://schemas.microsoft.com/office/drawing/2014/main" id="{2366365B-7AA2-77CD-7AAA-AF31F2EE791C}"/>
                </a:ext>
              </a:extLst>
            </p:cNvPr>
            <p:cNvGrpSpPr/>
            <p:nvPr/>
          </p:nvGrpSpPr>
          <p:grpSpPr>
            <a:xfrm>
              <a:off x="5251647" y="1030552"/>
              <a:ext cx="361965" cy="494410"/>
              <a:chOff x="5251647" y="1030552"/>
              <a:chExt cx="361965" cy="494410"/>
            </a:xfrm>
          </p:grpSpPr>
          <p:sp>
            <p:nvSpPr>
              <p:cNvPr id="9" name="Freeform 8">
                <a:extLst>
                  <a:ext uri="{FF2B5EF4-FFF2-40B4-BE49-F238E27FC236}">
                    <a16:creationId xmlns:a16="http://schemas.microsoft.com/office/drawing/2014/main" id="{46CB1726-49BE-A365-49E7-E1529B346078}"/>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DC8F851C-F685-2FFF-A58E-5C63558E47D3}"/>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pic>
        <p:nvPicPr>
          <p:cNvPr id="19" name="Graphic 18">
            <a:extLst>
              <a:ext uri="{FF2B5EF4-FFF2-40B4-BE49-F238E27FC236}">
                <a16:creationId xmlns:a16="http://schemas.microsoft.com/office/drawing/2014/main" id="{7571C155-ED5E-E4AB-8E7C-F9CAA47EEC5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64501" y="373310"/>
            <a:ext cx="2379192" cy="1033786"/>
          </a:xfrm>
          <a:prstGeom prst="rect">
            <a:avLst/>
          </a:prstGeom>
        </p:spPr>
      </p:pic>
      <p:sp>
        <p:nvSpPr>
          <p:cNvPr id="21" name="Title 20">
            <a:extLst>
              <a:ext uri="{FF2B5EF4-FFF2-40B4-BE49-F238E27FC236}">
                <a16:creationId xmlns:a16="http://schemas.microsoft.com/office/drawing/2014/main" id="{7B083E82-56FB-EC61-F2DF-A4183B92DD86}"/>
              </a:ext>
            </a:extLst>
          </p:cNvPr>
          <p:cNvSpPr>
            <a:spLocks noGrp="1"/>
          </p:cNvSpPr>
          <p:nvPr userDrawn="1">
            <p:ph type="title" hasCustomPrompt="1"/>
          </p:nvPr>
        </p:nvSpPr>
        <p:spPr>
          <a:xfrm>
            <a:off x="5957099" y="2921050"/>
            <a:ext cx="5853956" cy="646331"/>
          </a:xfrm>
        </p:spPr>
        <p:txBody>
          <a:bodyPr anchor="b"/>
          <a:lstStyle>
            <a:lvl1pPr>
              <a:defRPr sz="4000" b="1"/>
            </a:lvl1pPr>
          </a:lstStyle>
          <a:p>
            <a:r>
              <a:rPr lang="en-US"/>
              <a:t>Title Here</a:t>
            </a:r>
          </a:p>
        </p:txBody>
      </p:sp>
      <p:sp>
        <p:nvSpPr>
          <p:cNvPr id="23" name="Text Placeholder 22">
            <a:extLst>
              <a:ext uri="{FF2B5EF4-FFF2-40B4-BE49-F238E27FC236}">
                <a16:creationId xmlns:a16="http://schemas.microsoft.com/office/drawing/2014/main" id="{5C355AA1-84E8-F671-5EFD-019D61157EFE}"/>
              </a:ext>
            </a:extLst>
          </p:cNvPr>
          <p:cNvSpPr>
            <a:spLocks noGrp="1"/>
          </p:cNvSpPr>
          <p:nvPr userDrawn="1">
            <p:ph type="body" sz="quarter" idx="10"/>
          </p:nvPr>
        </p:nvSpPr>
        <p:spPr>
          <a:xfrm>
            <a:off x="5957888" y="3613784"/>
            <a:ext cx="5853112" cy="384721"/>
          </a:xfrm>
        </p:spPr>
        <p:txBody>
          <a:bodyPr lIns="0" rIns="0">
            <a:spAutoFit/>
          </a:bodyPr>
          <a:lstStyle>
            <a:lvl1pPr marL="0" indent="0">
              <a:lnSpc>
                <a:spcPct val="95000"/>
              </a:lnSpc>
              <a:buNone/>
              <a:defRPr sz="2000">
                <a:solidFill>
                  <a:schemeClr val="tx2"/>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Click to edit Master text styles</a:t>
            </a:r>
          </a:p>
        </p:txBody>
      </p:sp>
      <p:sp>
        <p:nvSpPr>
          <p:cNvPr id="30" name="Picture Placeholder 29">
            <a:extLst>
              <a:ext uri="{FF2B5EF4-FFF2-40B4-BE49-F238E27FC236}">
                <a16:creationId xmlns:a16="http://schemas.microsoft.com/office/drawing/2014/main" id="{88877021-0CCE-585B-F5CE-88C2A057980B}"/>
              </a:ext>
            </a:extLst>
          </p:cNvPr>
          <p:cNvSpPr>
            <a:spLocks noGrp="1"/>
          </p:cNvSpPr>
          <p:nvPr userDrawn="1">
            <p:ph type="pic" sz="quarter" idx="11" hasCustomPrompt="1"/>
          </p:nvPr>
        </p:nvSpPr>
        <p:spPr>
          <a:xfrm>
            <a:off x="0" y="0"/>
            <a:ext cx="4367213" cy="6858000"/>
          </a:xfrm>
          <a:custGeom>
            <a:avLst/>
            <a:gdLst>
              <a:gd name="connsiteX0" fmla="*/ 0 w 4367213"/>
              <a:gd name="connsiteY0" fmla="*/ 0 h 6858000"/>
              <a:gd name="connsiteX1" fmla="*/ 2716428 w 4367213"/>
              <a:gd name="connsiteY1" fmla="*/ 2132855 h 6858000"/>
              <a:gd name="connsiteX2" fmla="*/ 2716428 w 4367213"/>
              <a:gd name="connsiteY2" fmla="*/ 2291977 h 6858000"/>
              <a:gd name="connsiteX3" fmla="*/ 2805010 w 4367213"/>
              <a:gd name="connsiteY3" fmla="*/ 2362572 h 6858000"/>
              <a:gd name="connsiteX4" fmla="*/ 2716428 w 4367213"/>
              <a:gd name="connsiteY4" fmla="*/ 2432128 h 6858000"/>
              <a:gd name="connsiteX5" fmla="*/ 2716428 w 4367213"/>
              <a:gd name="connsiteY5" fmla="*/ 2666358 h 6858000"/>
              <a:gd name="connsiteX6" fmla="*/ 2793925 w 4367213"/>
              <a:gd name="connsiteY6" fmla="*/ 2703000 h 6858000"/>
              <a:gd name="connsiteX7" fmla="*/ 3115820 w 4367213"/>
              <a:gd name="connsiteY7" fmla="*/ 2446445 h 6858000"/>
              <a:gd name="connsiteX8" fmla="*/ 4367213 w 4367213"/>
              <a:gd name="connsiteY8" fmla="*/ 3429000 h 6858000"/>
              <a:gd name="connsiteX9" fmla="*/ 3813456 w 4367213"/>
              <a:gd name="connsiteY9" fmla="*/ 3863793 h 6858000"/>
              <a:gd name="connsiteX10" fmla="*/ 3237707 w 4367213"/>
              <a:gd name="connsiteY10" fmla="*/ 3403515 h 6858000"/>
              <a:gd name="connsiteX11" fmla="*/ 3037695 w 4367213"/>
              <a:gd name="connsiteY11" fmla="*/ 3498083 h 6858000"/>
              <a:gd name="connsiteX12" fmla="*/ 3037695 w 4367213"/>
              <a:gd name="connsiteY12" fmla="*/ 4102610 h 6858000"/>
              <a:gd name="connsiteX13" fmla="*/ 3266316 w 4367213"/>
              <a:gd name="connsiteY13" fmla="*/ 4284808 h 6858000"/>
              <a:gd name="connsiteX14" fmla="*/ 3037695 w 4367213"/>
              <a:gd name="connsiteY14" fmla="*/ 4464327 h 6858000"/>
              <a:gd name="connsiteX15" fmla="*/ 3037695 w 4367213"/>
              <a:gd name="connsiteY15" fmla="*/ 4472896 h 6858000"/>
              <a:gd name="connsiteX16" fmla="*/ 2436742 w 4367213"/>
              <a:gd name="connsiteY16" fmla="*/ 4944746 h 6858000"/>
              <a:gd name="connsiteX17" fmla="*/ 2383708 w 4367213"/>
              <a:gd name="connsiteY17" fmla="*/ 4902348 h 6858000"/>
              <a:gd name="connsiteX18" fmla="*/ 2277562 w 4367213"/>
              <a:gd name="connsiteY18" fmla="*/ 4952535 h 6858000"/>
              <a:gd name="connsiteX19" fmla="*/ 2277562 w 4367213"/>
              <a:gd name="connsiteY19" fmla="*/ 5069729 h 6858000"/>
              <a:gd name="connsiteX20" fmla="*/ 0 w 4367213"/>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67213" h="6858000">
                <a:moveTo>
                  <a:pt x="0" y="0"/>
                </a:moveTo>
                <a:lnTo>
                  <a:pt x="2716428" y="2132855"/>
                </a:lnTo>
                <a:lnTo>
                  <a:pt x="2716428" y="2291977"/>
                </a:lnTo>
                <a:lnTo>
                  <a:pt x="2805010" y="2362572"/>
                </a:lnTo>
                <a:lnTo>
                  <a:pt x="2716428" y="2432128"/>
                </a:lnTo>
                <a:lnTo>
                  <a:pt x="2716428" y="2666358"/>
                </a:lnTo>
                <a:cubicBezTo>
                  <a:pt x="2716428" y="2705632"/>
                  <a:pt x="2763187" y="2727502"/>
                  <a:pt x="2793925" y="2703000"/>
                </a:cubicBezTo>
                <a:lnTo>
                  <a:pt x="3115820" y="2446445"/>
                </a:lnTo>
                <a:lnTo>
                  <a:pt x="4367213" y="3429000"/>
                </a:lnTo>
                <a:lnTo>
                  <a:pt x="3813456" y="3863793"/>
                </a:lnTo>
                <a:lnTo>
                  <a:pt x="3237707" y="3403515"/>
                </a:lnTo>
                <a:cubicBezTo>
                  <a:pt x="3158375" y="3340295"/>
                  <a:pt x="3037695" y="3396720"/>
                  <a:pt x="3037695" y="3498083"/>
                </a:cubicBezTo>
                <a:lnTo>
                  <a:pt x="3037695" y="4102610"/>
                </a:lnTo>
                <a:lnTo>
                  <a:pt x="3266316" y="4284808"/>
                </a:lnTo>
                <a:lnTo>
                  <a:pt x="3037695" y="4464327"/>
                </a:lnTo>
                <a:lnTo>
                  <a:pt x="3037695" y="4472896"/>
                </a:lnTo>
                <a:lnTo>
                  <a:pt x="2436742" y="4944746"/>
                </a:lnTo>
                <a:lnTo>
                  <a:pt x="2383708" y="4902348"/>
                </a:lnTo>
                <a:cubicBezTo>
                  <a:pt x="2341607" y="4868798"/>
                  <a:pt x="2277562" y="4898742"/>
                  <a:pt x="2277562" y="4952535"/>
                </a:cubicBezTo>
                <a:lnTo>
                  <a:pt x="2277562" y="5069729"/>
                </a:lnTo>
                <a:lnTo>
                  <a:pt x="0" y="6858000"/>
                </a:lnTo>
                <a:close/>
              </a:path>
            </a:pathLst>
          </a:custGeom>
          <a:solidFill>
            <a:schemeClr val="bg2"/>
          </a:solidFill>
        </p:spPr>
        <p:txBody>
          <a:bodyPr wrap="square">
            <a:noAutofit/>
          </a:bodyPr>
          <a:lstStyle/>
          <a:p>
            <a:r>
              <a:rPr lang="en-US"/>
              <a:t>Add image</a:t>
            </a:r>
          </a:p>
        </p:txBody>
      </p:sp>
      <p:sp>
        <p:nvSpPr>
          <p:cNvPr id="31" name="Graphic 18">
            <a:extLst>
              <a:ext uri="{FF2B5EF4-FFF2-40B4-BE49-F238E27FC236}">
                <a16:creationId xmlns:a16="http://schemas.microsoft.com/office/drawing/2014/main" id="{789BAD87-4A51-9477-4568-A7B7AE5A3FCF}"/>
              </a:ext>
            </a:extLst>
          </p:cNvPr>
          <p:cNvSpPr/>
          <p:nvPr userDrawn="1"/>
        </p:nvSpPr>
        <p:spPr>
          <a:xfrm>
            <a:off x="3037695" y="3376878"/>
            <a:ext cx="1302396" cy="1813189"/>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32" name="Graphic 18">
            <a:extLst>
              <a:ext uri="{FF2B5EF4-FFF2-40B4-BE49-F238E27FC236}">
                <a16:creationId xmlns:a16="http://schemas.microsoft.com/office/drawing/2014/main" id="{5862F8E0-4AC1-6D56-E171-727F81022898}"/>
              </a:ext>
            </a:extLst>
          </p:cNvPr>
          <p:cNvSpPr/>
          <p:nvPr userDrawn="1"/>
        </p:nvSpPr>
        <p:spPr>
          <a:xfrm>
            <a:off x="2716428" y="2010785"/>
            <a:ext cx="504627" cy="702538"/>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sp>
        <p:nvSpPr>
          <p:cNvPr id="33" name="Graphic 18">
            <a:extLst>
              <a:ext uri="{FF2B5EF4-FFF2-40B4-BE49-F238E27FC236}">
                <a16:creationId xmlns:a16="http://schemas.microsoft.com/office/drawing/2014/main" id="{C93ED982-C8DC-ACA4-593A-292B02FFB38B}"/>
              </a:ext>
            </a:extLst>
          </p:cNvPr>
          <p:cNvSpPr/>
          <p:nvPr userDrawn="1"/>
        </p:nvSpPr>
        <p:spPr>
          <a:xfrm>
            <a:off x="2277562" y="4888212"/>
            <a:ext cx="691179" cy="962255"/>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pic>
        <p:nvPicPr>
          <p:cNvPr id="14" name="Picture 13">
            <a:extLst>
              <a:ext uri="{FF2B5EF4-FFF2-40B4-BE49-F238E27FC236}">
                <a16:creationId xmlns:a16="http://schemas.microsoft.com/office/drawing/2014/main" id="{79467D41-B82A-D998-604B-CD1C40CE63AC}"/>
              </a:ext>
            </a:extLst>
          </p:cNvPr>
          <p:cNvPicPr>
            <a:picLocks noChangeAspect="1"/>
          </p:cNvPicPr>
          <p:nvPr userDrawn="1"/>
        </p:nvPicPr>
        <p:blipFill>
          <a:blip r:embed="rId4"/>
          <a:stretch>
            <a:fillRect/>
          </a:stretch>
        </p:blipFill>
        <p:spPr>
          <a:xfrm>
            <a:off x="9660835" y="5889568"/>
            <a:ext cx="2082858" cy="535046"/>
          </a:xfrm>
          <a:prstGeom prst="rect">
            <a:avLst/>
          </a:prstGeom>
        </p:spPr>
      </p:pic>
      <p:cxnSp>
        <p:nvCxnSpPr>
          <p:cNvPr id="2" name="Straight Connector 1">
            <a:extLst>
              <a:ext uri="{FF2B5EF4-FFF2-40B4-BE49-F238E27FC236}">
                <a16:creationId xmlns:a16="http://schemas.microsoft.com/office/drawing/2014/main" id="{61D2ED28-8B3E-750F-D824-C8266B3C5EC0}"/>
              </a:ext>
            </a:extLst>
          </p:cNvPr>
          <p:cNvCxnSpPr>
            <a:cxnSpLocks/>
          </p:cNvCxnSpPr>
          <p:nvPr userDrawn="1"/>
        </p:nvCxnSpPr>
        <p:spPr>
          <a:xfrm>
            <a:off x="5705856" y="-454771"/>
            <a:ext cx="0" cy="387042"/>
          </a:xfrm>
          <a:prstGeom prst="line">
            <a:avLst/>
          </a:prstGeom>
          <a:ln w="127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874AC3C-1C2A-98B3-C421-4F402DAEC219}"/>
              </a:ext>
            </a:extLst>
          </p:cNvPr>
          <p:cNvSpPr txBox="1"/>
          <p:nvPr userDrawn="1"/>
        </p:nvSpPr>
        <p:spPr>
          <a:xfrm>
            <a:off x="5833907" y="-691823"/>
            <a:ext cx="5067202" cy="646331"/>
          </a:xfrm>
          <a:prstGeom prst="rect">
            <a:avLst/>
          </a:prstGeom>
          <a:noFill/>
        </p:spPr>
        <p:txBody>
          <a:bodyPr wrap="square" rtlCol="0">
            <a:spAutoFit/>
          </a:bodyPr>
          <a:lstStyle/>
          <a:p>
            <a:r>
              <a:rPr lang="en-US"/>
              <a:t>Manually add a line the height of the text.</a:t>
            </a:r>
          </a:p>
          <a:p>
            <a:r>
              <a:rPr lang="en-US"/>
              <a:t>Line thickness = 1 pt; color = BSC Blue</a:t>
            </a:r>
          </a:p>
        </p:txBody>
      </p:sp>
      <p:cxnSp>
        <p:nvCxnSpPr>
          <p:cNvPr id="15" name="Straight Connector 14">
            <a:extLst>
              <a:ext uri="{FF2B5EF4-FFF2-40B4-BE49-F238E27FC236}">
                <a16:creationId xmlns:a16="http://schemas.microsoft.com/office/drawing/2014/main" id="{9B1EBF98-2373-A23A-5681-119329A04B62}"/>
              </a:ext>
            </a:extLst>
          </p:cNvPr>
          <p:cNvCxnSpPr>
            <a:cxnSpLocks/>
          </p:cNvCxnSpPr>
          <p:nvPr userDrawn="1"/>
        </p:nvCxnSpPr>
        <p:spPr>
          <a:xfrm>
            <a:off x="5705856" y="6901544"/>
            <a:ext cx="0" cy="387042"/>
          </a:xfrm>
          <a:prstGeom prst="line">
            <a:avLst/>
          </a:prstGeom>
          <a:ln w="12700" cap="rnd">
            <a:solidFill>
              <a:schemeClr val="tx1"/>
            </a:solidFill>
            <a:head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44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 Table Single Header">
    <p:spTree>
      <p:nvGrpSpPr>
        <p:cNvPr id="1" name=""/>
        <p:cNvGrpSpPr/>
        <p:nvPr/>
      </p:nvGrpSpPr>
      <p:grpSpPr>
        <a:xfrm>
          <a:off x="0" y="0"/>
          <a:ext cx="0" cy="0"/>
          <a:chOff x="0" y="0"/>
          <a:chExt cx="0" cy="0"/>
        </a:xfrm>
      </p:grpSpPr>
      <p:sp>
        <p:nvSpPr>
          <p:cNvPr id="18" name="Table Placeholder 13">
            <a:extLst>
              <a:ext uri="{FF2B5EF4-FFF2-40B4-BE49-F238E27FC236}">
                <a16:creationId xmlns:a16="http://schemas.microsoft.com/office/drawing/2014/main" id="{11F74FD3-B772-4FBC-81C7-858D79891C3A}"/>
              </a:ext>
            </a:extLst>
          </p:cNvPr>
          <p:cNvSpPr>
            <a:spLocks noGrp="1"/>
          </p:cNvSpPr>
          <p:nvPr>
            <p:ph type="tbl" sz="quarter" idx="15"/>
          </p:nvPr>
        </p:nvSpPr>
        <p:spPr>
          <a:xfrm>
            <a:off x="399608" y="1518466"/>
            <a:ext cx="5574986" cy="2297509"/>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19" name="Table Placeholder 13">
            <a:extLst>
              <a:ext uri="{FF2B5EF4-FFF2-40B4-BE49-F238E27FC236}">
                <a16:creationId xmlns:a16="http://schemas.microsoft.com/office/drawing/2014/main" id="{3FEA743D-9EA5-4409-B000-4928A1D584A0}"/>
              </a:ext>
            </a:extLst>
          </p:cNvPr>
          <p:cNvSpPr>
            <a:spLocks noGrp="1"/>
          </p:cNvSpPr>
          <p:nvPr>
            <p:ph type="tbl" sz="quarter" idx="16"/>
          </p:nvPr>
        </p:nvSpPr>
        <p:spPr>
          <a:xfrm>
            <a:off x="6217407" y="1518466"/>
            <a:ext cx="5574985" cy="2297509"/>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0" name="Table Placeholder 13">
            <a:extLst>
              <a:ext uri="{FF2B5EF4-FFF2-40B4-BE49-F238E27FC236}">
                <a16:creationId xmlns:a16="http://schemas.microsoft.com/office/drawing/2014/main" id="{A834BA27-B30C-4E1C-90F3-9D002CBF4A5E}"/>
              </a:ext>
            </a:extLst>
          </p:cNvPr>
          <p:cNvSpPr>
            <a:spLocks noGrp="1"/>
          </p:cNvSpPr>
          <p:nvPr>
            <p:ph type="tbl" sz="quarter" idx="17"/>
          </p:nvPr>
        </p:nvSpPr>
        <p:spPr>
          <a:xfrm>
            <a:off x="399608" y="4060188"/>
            <a:ext cx="5574986" cy="2297509"/>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1" name="Table Placeholder 13">
            <a:extLst>
              <a:ext uri="{FF2B5EF4-FFF2-40B4-BE49-F238E27FC236}">
                <a16:creationId xmlns:a16="http://schemas.microsoft.com/office/drawing/2014/main" id="{0C9D2F63-BA0E-434D-A3AB-76B8077CEFA1}"/>
              </a:ext>
            </a:extLst>
          </p:cNvPr>
          <p:cNvSpPr>
            <a:spLocks noGrp="1"/>
          </p:cNvSpPr>
          <p:nvPr>
            <p:ph type="tbl" sz="quarter" idx="18"/>
          </p:nvPr>
        </p:nvSpPr>
        <p:spPr>
          <a:xfrm>
            <a:off x="6217407" y="4060188"/>
            <a:ext cx="5574985" cy="2297509"/>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DFAF9141-3D47-4A4E-A2D1-FC48CFAFDC4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12A84095-BE99-4ED9-7214-82329DCBD337}"/>
              </a:ext>
            </a:extLst>
          </p:cNvPr>
          <p:cNvSpPr>
            <a:spLocks noGrp="1"/>
          </p:cNvSpPr>
          <p:nvPr>
            <p:ph type="ftr" sz="quarter" idx="19"/>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BD181F35-FF09-8A5C-C29A-BC22F95A912A}"/>
              </a:ext>
            </a:extLst>
          </p:cNvPr>
          <p:cNvSpPr>
            <a:spLocks noGrp="1"/>
          </p:cNvSpPr>
          <p:nvPr>
            <p:ph type="sldNum" sz="quarter" idx="20"/>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353280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 Table Header Subheader">
    <p:spTree>
      <p:nvGrpSpPr>
        <p:cNvPr id="1" name=""/>
        <p:cNvGrpSpPr/>
        <p:nvPr/>
      </p:nvGrpSpPr>
      <p:grpSpPr>
        <a:xfrm>
          <a:off x="0" y="0"/>
          <a:ext cx="0" cy="0"/>
          <a:chOff x="0" y="0"/>
          <a:chExt cx="0" cy="0"/>
        </a:xfrm>
      </p:grpSpPr>
      <p:sp>
        <p:nvSpPr>
          <p:cNvPr id="28" name="Table Placeholder 13">
            <a:extLst>
              <a:ext uri="{FF2B5EF4-FFF2-40B4-BE49-F238E27FC236}">
                <a16:creationId xmlns:a16="http://schemas.microsoft.com/office/drawing/2014/main" id="{9C33DD3A-6734-4B3E-B6D3-24702D3026AD}"/>
              </a:ext>
            </a:extLst>
          </p:cNvPr>
          <p:cNvSpPr>
            <a:spLocks noGrp="1"/>
          </p:cNvSpPr>
          <p:nvPr>
            <p:ph type="tbl" sz="quarter" idx="15"/>
          </p:nvPr>
        </p:nvSpPr>
        <p:spPr>
          <a:xfrm>
            <a:off x="399608" y="1518466"/>
            <a:ext cx="5574986" cy="2297509"/>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9" name="Table Placeholder 13">
            <a:extLst>
              <a:ext uri="{FF2B5EF4-FFF2-40B4-BE49-F238E27FC236}">
                <a16:creationId xmlns:a16="http://schemas.microsoft.com/office/drawing/2014/main" id="{33DFE768-F269-4182-8DDA-997A6DFFDDB1}"/>
              </a:ext>
            </a:extLst>
          </p:cNvPr>
          <p:cNvSpPr>
            <a:spLocks noGrp="1"/>
          </p:cNvSpPr>
          <p:nvPr>
            <p:ph type="tbl" sz="quarter" idx="16"/>
          </p:nvPr>
        </p:nvSpPr>
        <p:spPr>
          <a:xfrm>
            <a:off x="6217407" y="1518466"/>
            <a:ext cx="5574985" cy="2297509"/>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30" name="Table Placeholder 13">
            <a:extLst>
              <a:ext uri="{FF2B5EF4-FFF2-40B4-BE49-F238E27FC236}">
                <a16:creationId xmlns:a16="http://schemas.microsoft.com/office/drawing/2014/main" id="{1FA10AD1-0BFB-4E99-ABBD-371AB7563828}"/>
              </a:ext>
            </a:extLst>
          </p:cNvPr>
          <p:cNvSpPr>
            <a:spLocks noGrp="1"/>
          </p:cNvSpPr>
          <p:nvPr>
            <p:ph type="tbl" sz="quarter" idx="17"/>
          </p:nvPr>
        </p:nvSpPr>
        <p:spPr>
          <a:xfrm>
            <a:off x="399608" y="4060188"/>
            <a:ext cx="5574986" cy="2297509"/>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31" name="Table Placeholder 13">
            <a:extLst>
              <a:ext uri="{FF2B5EF4-FFF2-40B4-BE49-F238E27FC236}">
                <a16:creationId xmlns:a16="http://schemas.microsoft.com/office/drawing/2014/main" id="{9666291B-5783-4516-8B01-5998647E50E8}"/>
              </a:ext>
            </a:extLst>
          </p:cNvPr>
          <p:cNvSpPr>
            <a:spLocks noGrp="1"/>
          </p:cNvSpPr>
          <p:nvPr>
            <p:ph type="tbl" sz="quarter" idx="18"/>
          </p:nvPr>
        </p:nvSpPr>
        <p:spPr>
          <a:xfrm>
            <a:off x="6217407" y="4060188"/>
            <a:ext cx="5574985" cy="2297509"/>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6CA90B3C-6984-4F71-9FCB-D4117C94FD25}"/>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A1E77C2A-1FA1-0DD8-2A1E-A3B5919FF2A1}"/>
              </a:ext>
            </a:extLst>
          </p:cNvPr>
          <p:cNvSpPr>
            <a:spLocks noGrp="1"/>
          </p:cNvSpPr>
          <p:nvPr>
            <p:ph type="body" sz="quarter" idx="12"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3FE79545-179F-1B9C-03E2-1A940BB33A42}"/>
              </a:ext>
            </a:extLst>
          </p:cNvPr>
          <p:cNvSpPr>
            <a:spLocks noGrp="1"/>
          </p:cNvSpPr>
          <p:nvPr>
            <p:ph type="ftr" sz="quarter" idx="19"/>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D9A79BBD-D73C-E542-9EE1-ADA044574953}"/>
              </a:ext>
            </a:extLst>
          </p:cNvPr>
          <p:cNvSpPr>
            <a:spLocks noGrp="1"/>
          </p:cNvSpPr>
          <p:nvPr>
            <p:ph type="sldNum" sz="quarter" idx="20"/>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54378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Image Single Header">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A58FB2F8-9BC2-4127-9BF2-84B8CD5ED5C9}"/>
              </a:ext>
            </a:extLst>
          </p:cNvPr>
          <p:cNvSpPr>
            <a:spLocks noGrp="1"/>
          </p:cNvSpPr>
          <p:nvPr>
            <p:ph type="pic" sz="quarter" idx="10"/>
          </p:nvPr>
        </p:nvSpPr>
        <p:spPr>
          <a:xfrm>
            <a:off x="0" y="1376624"/>
            <a:ext cx="12192000" cy="5200022"/>
          </a:xfrm>
        </p:spPr>
        <p:txBody>
          <a:bodyPr/>
          <a:lstStyle>
            <a:lvl1pPr marL="0" indent="0">
              <a:buNone/>
              <a:defRPr/>
            </a:lvl1pPr>
          </a:lstStyle>
          <a:p>
            <a:r>
              <a:rPr lang="en-US"/>
              <a:t>Click icon to add picture</a:t>
            </a:r>
          </a:p>
        </p:txBody>
      </p:sp>
      <p:sp>
        <p:nvSpPr>
          <p:cNvPr id="2" name="Title 1">
            <a:extLst>
              <a:ext uri="{FF2B5EF4-FFF2-40B4-BE49-F238E27FC236}">
                <a16:creationId xmlns:a16="http://schemas.microsoft.com/office/drawing/2014/main" id="{C70FB6E2-4515-4AEC-AC7F-BCAAC12E68B4}"/>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12B88CDD-D4CB-D149-63E3-70A9458248F6}"/>
              </a:ext>
            </a:extLst>
          </p:cNvPr>
          <p:cNvSpPr>
            <a:spLocks noGrp="1"/>
          </p:cNvSpPr>
          <p:nvPr>
            <p:ph type="ftr" sz="quarter" idx="11"/>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86D5C753-9AAE-1B96-071F-E438B574C41A}"/>
              </a:ext>
            </a:extLst>
          </p:cNvPr>
          <p:cNvSpPr>
            <a:spLocks noGrp="1"/>
          </p:cNvSpPr>
          <p:nvPr>
            <p:ph type="sldNum" sz="quarter" idx="12"/>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330130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Image Header Sub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52173-EF81-461F-83E2-A47559ADB41F}"/>
              </a:ext>
            </a:extLst>
          </p:cNvPr>
          <p:cNvSpPr>
            <a:spLocks noGrp="1"/>
          </p:cNvSpPr>
          <p:nvPr>
            <p:ph type="title"/>
          </p:nvPr>
        </p:nvSpPr>
        <p:spPr/>
        <p:txBody>
          <a:bodyPr/>
          <a:lstStyle/>
          <a:p>
            <a:r>
              <a:rPr lang="en-US"/>
              <a:t>Click to edit Master title style</a:t>
            </a:r>
          </a:p>
        </p:txBody>
      </p:sp>
      <p:sp>
        <p:nvSpPr>
          <p:cNvPr id="9" name="Picture Placeholder 3">
            <a:extLst>
              <a:ext uri="{FF2B5EF4-FFF2-40B4-BE49-F238E27FC236}">
                <a16:creationId xmlns:a16="http://schemas.microsoft.com/office/drawing/2014/main" id="{94F52E3C-659F-4541-862D-455B5B350906}"/>
              </a:ext>
            </a:extLst>
          </p:cNvPr>
          <p:cNvSpPr>
            <a:spLocks noGrp="1"/>
          </p:cNvSpPr>
          <p:nvPr>
            <p:ph type="pic" sz="quarter" idx="10"/>
          </p:nvPr>
        </p:nvSpPr>
        <p:spPr>
          <a:xfrm>
            <a:off x="0" y="1600200"/>
            <a:ext cx="12192000" cy="4833851"/>
          </a:xfrm>
        </p:spPr>
        <p:txBody>
          <a:bodyPr/>
          <a:lstStyle>
            <a:lvl1pPr marL="0" indent="0">
              <a:buNone/>
              <a:defRPr/>
            </a:lvl1pPr>
          </a:lstStyle>
          <a:p>
            <a:r>
              <a:rPr lang="en-US"/>
              <a:t>Click icon to add picture</a:t>
            </a:r>
          </a:p>
        </p:txBody>
      </p:sp>
      <p:sp>
        <p:nvSpPr>
          <p:cNvPr id="4" name="Text Placeholder 10">
            <a:extLst>
              <a:ext uri="{FF2B5EF4-FFF2-40B4-BE49-F238E27FC236}">
                <a16:creationId xmlns:a16="http://schemas.microsoft.com/office/drawing/2014/main" id="{F271FA07-88B3-1BAF-CDC3-F2A3920641E6}"/>
              </a:ext>
            </a:extLst>
          </p:cNvPr>
          <p:cNvSpPr>
            <a:spLocks noGrp="1"/>
          </p:cNvSpPr>
          <p:nvPr>
            <p:ph type="body" sz="quarter" idx="12"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A1947EF9-8E4A-EC69-2F6D-F87977612793}"/>
              </a:ext>
            </a:extLst>
          </p:cNvPr>
          <p:cNvSpPr>
            <a:spLocks noGrp="1"/>
          </p:cNvSpPr>
          <p:nvPr>
            <p:ph type="ftr" sz="quarter" idx="13"/>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0494BA41-A5C5-FF4B-849A-5B57A97D7B97}"/>
              </a:ext>
            </a:extLst>
          </p:cNvPr>
          <p:cNvSpPr>
            <a:spLocks noGrp="1"/>
          </p:cNvSpPr>
          <p:nvPr>
            <p:ph type="sldNum" sz="quarter" idx="14"/>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86940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Image &amp; Text Single Header">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CA8A3743-B69D-473F-B818-C99BC3622B3F}"/>
              </a:ext>
            </a:extLst>
          </p:cNvPr>
          <p:cNvSpPr>
            <a:spLocks noGrp="1"/>
          </p:cNvSpPr>
          <p:nvPr>
            <p:ph type="pic" sz="quarter" idx="11"/>
          </p:nvPr>
        </p:nvSpPr>
        <p:spPr>
          <a:xfrm>
            <a:off x="6124073" y="1376624"/>
            <a:ext cx="6067928" cy="5223468"/>
          </a:xfrm>
        </p:spPr>
        <p:txBody>
          <a:bodyPr/>
          <a:lstStyle>
            <a:lvl1pPr marL="0" indent="0">
              <a:buNone/>
              <a:defRPr/>
            </a:lvl1pPr>
          </a:lstStyle>
          <a:p>
            <a:r>
              <a:rPr lang="en-US"/>
              <a:t>Click icon to add picture</a:t>
            </a:r>
          </a:p>
        </p:txBody>
      </p:sp>
      <p:sp>
        <p:nvSpPr>
          <p:cNvPr id="14" name="Text Placeholder 4">
            <a:extLst>
              <a:ext uri="{FF2B5EF4-FFF2-40B4-BE49-F238E27FC236}">
                <a16:creationId xmlns:a16="http://schemas.microsoft.com/office/drawing/2014/main" id="{C7EDD991-B7F6-40AC-A822-7E1FB180B240}"/>
              </a:ext>
            </a:extLst>
          </p:cNvPr>
          <p:cNvSpPr>
            <a:spLocks noGrp="1"/>
          </p:cNvSpPr>
          <p:nvPr>
            <p:ph type="body" sz="quarter" idx="14"/>
          </p:nvPr>
        </p:nvSpPr>
        <p:spPr>
          <a:xfrm>
            <a:off x="381000" y="1600200"/>
            <a:ext cx="54864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F869079-CC3F-40CC-B7D6-FB8AAC1B971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FAC3D47-338C-38C5-B5B1-CF4A6353AE11}"/>
              </a:ext>
            </a:extLst>
          </p:cNvPr>
          <p:cNvSpPr>
            <a:spLocks noGrp="1"/>
          </p:cNvSpPr>
          <p:nvPr>
            <p:ph type="ftr" sz="quarter" idx="15"/>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CA6C2BC0-054E-BB31-8F74-551E2F9378F4}"/>
              </a:ext>
            </a:extLst>
          </p:cNvPr>
          <p:cNvSpPr>
            <a:spLocks noGrp="1"/>
          </p:cNvSpPr>
          <p:nvPr>
            <p:ph type="sldNum" sz="quarter" idx="16"/>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318776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Image &amp; Text Header Subheader">
    <p:spTree>
      <p:nvGrpSpPr>
        <p:cNvPr id="1" name=""/>
        <p:cNvGrpSpPr/>
        <p:nvPr/>
      </p:nvGrpSpPr>
      <p:grpSpPr>
        <a:xfrm>
          <a:off x="0" y="0"/>
          <a:ext cx="0" cy="0"/>
          <a:chOff x="0" y="0"/>
          <a:chExt cx="0" cy="0"/>
        </a:xfrm>
      </p:grpSpPr>
      <p:sp>
        <p:nvSpPr>
          <p:cNvPr id="25" name="Text Placeholder 4">
            <a:extLst>
              <a:ext uri="{FF2B5EF4-FFF2-40B4-BE49-F238E27FC236}">
                <a16:creationId xmlns:a16="http://schemas.microsoft.com/office/drawing/2014/main" id="{2B41DADE-B540-44A0-9087-3E8DAE72CB7F}"/>
              </a:ext>
            </a:extLst>
          </p:cNvPr>
          <p:cNvSpPr>
            <a:spLocks noGrp="1"/>
          </p:cNvSpPr>
          <p:nvPr>
            <p:ph type="body" sz="quarter" idx="14"/>
          </p:nvPr>
        </p:nvSpPr>
        <p:spPr>
          <a:xfrm>
            <a:off x="399608" y="1600200"/>
            <a:ext cx="5467792"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24B652DB-177B-47B2-A59A-BB3A179D35CC}"/>
              </a:ext>
            </a:extLst>
          </p:cNvPr>
          <p:cNvSpPr>
            <a:spLocks noGrp="1"/>
          </p:cNvSpPr>
          <p:nvPr>
            <p:ph type="pic" sz="quarter" idx="11"/>
          </p:nvPr>
        </p:nvSpPr>
        <p:spPr>
          <a:xfrm>
            <a:off x="6124073" y="1376624"/>
            <a:ext cx="6067928" cy="5200022"/>
          </a:xfrm>
        </p:spPr>
        <p:txBody>
          <a:bodyPr/>
          <a:lstStyle>
            <a:lvl1pPr marL="0" indent="0">
              <a:buNone/>
              <a:defRPr/>
            </a:lvl1pPr>
          </a:lstStyle>
          <a:p>
            <a:r>
              <a:rPr lang="en-US"/>
              <a:t>Click icon to add picture</a:t>
            </a:r>
          </a:p>
        </p:txBody>
      </p:sp>
      <p:sp>
        <p:nvSpPr>
          <p:cNvPr id="2" name="Title 1">
            <a:extLst>
              <a:ext uri="{FF2B5EF4-FFF2-40B4-BE49-F238E27FC236}">
                <a16:creationId xmlns:a16="http://schemas.microsoft.com/office/drawing/2014/main" id="{80FCD011-8C66-4C4C-9735-E16A11AC1944}"/>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EA124D4C-4FB8-5485-4071-BB3F90159D41}"/>
              </a:ext>
            </a:extLst>
          </p:cNvPr>
          <p:cNvSpPr>
            <a:spLocks noGrp="1"/>
          </p:cNvSpPr>
          <p:nvPr>
            <p:ph type="body" sz="quarter" idx="12"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29E37F34-70BD-DB67-9D5D-BC4F8EE2F7ED}"/>
              </a:ext>
            </a:extLst>
          </p:cNvPr>
          <p:cNvSpPr>
            <a:spLocks noGrp="1"/>
          </p:cNvSpPr>
          <p:nvPr>
            <p:ph type="ftr" sz="quarter" idx="15"/>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98B60B58-74E3-2190-E063-5F39716EC2A8}"/>
              </a:ext>
            </a:extLst>
          </p:cNvPr>
          <p:cNvSpPr>
            <a:spLocks noGrp="1"/>
          </p:cNvSpPr>
          <p:nvPr>
            <p:ph type="sldNum" sz="quarter" idx="16"/>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06949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Video Single Header">
    <p:spTree>
      <p:nvGrpSpPr>
        <p:cNvPr id="1" name=""/>
        <p:cNvGrpSpPr/>
        <p:nvPr/>
      </p:nvGrpSpPr>
      <p:grpSpPr>
        <a:xfrm>
          <a:off x="0" y="0"/>
          <a:ext cx="0" cy="0"/>
          <a:chOff x="0" y="0"/>
          <a:chExt cx="0" cy="0"/>
        </a:xfrm>
      </p:grpSpPr>
      <p:sp>
        <p:nvSpPr>
          <p:cNvPr id="13" name="Media Placeholder 3">
            <a:extLst>
              <a:ext uri="{FF2B5EF4-FFF2-40B4-BE49-F238E27FC236}">
                <a16:creationId xmlns:a16="http://schemas.microsoft.com/office/drawing/2014/main" id="{AF110865-99E7-4F9C-8068-1AE27173E536}"/>
              </a:ext>
            </a:extLst>
          </p:cNvPr>
          <p:cNvSpPr>
            <a:spLocks noGrp="1"/>
          </p:cNvSpPr>
          <p:nvPr>
            <p:ph type="media" sz="quarter" idx="12"/>
          </p:nvPr>
        </p:nvSpPr>
        <p:spPr>
          <a:xfrm>
            <a:off x="0" y="1366576"/>
            <a:ext cx="12192000" cy="4832746"/>
          </a:xfrm>
        </p:spPr>
        <p:txBody>
          <a:bodyPr/>
          <a:lstStyle>
            <a:lvl1pPr marL="0" indent="0">
              <a:buNone/>
              <a:defRPr lang="en-US"/>
            </a:lvl1pPr>
          </a:lstStyle>
          <a:p>
            <a:r>
              <a:rPr lang="en-US"/>
              <a:t>Click icon to add media</a:t>
            </a:r>
          </a:p>
        </p:txBody>
      </p:sp>
      <p:sp>
        <p:nvSpPr>
          <p:cNvPr id="2" name="Title 1">
            <a:extLst>
              <a:ext uri="{FF2B5EF4-FFF2-40B4-BE49-F238E27FC236}">
                <a16:creationId xmlns:a16="http://schemas.microsoft.com/office/drawing/2014/main" id="{BF0FD541-0701-486E-B2FF-74909AD74379}"/>
              </a:ext>
            </a:extLst>
          </p:cNvPr>
          <p:cNvSpPr>
            <a:spLocks noGrp="1"/>
          </p:cNvSpPr>
          <p:nvPr>
            <p:ph type="title"/>
          </p:nvPr>
        </p:nvSpPr>
        <p:spPr>
          <a:xfrm>
            <a:off x="402336" y="274320"/>
            <a:ext cx="9269200" cy="566217"/>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A8EEEF29-ED60-EB38-3CF9-1B9829755A46}"/>
              </a:ext>
            </a:extLst>
          </p:cNvPr>
          <p:cNvSpPr>
            <a:spLocks noGrp="1"/>
          </p:cNvSpPr>
          <p:nvPr>
            <p:ph type="ftr" sz="quarter" idx="13"/>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2F4783B0-E9F5-9BC9-CB95-77E76E5D986C}"/>
              </a:ext>
            </a:extLst>
          </p:cNvPr>
          <p:cNvSpPr>
            <a:spLocks noGrp="1"/>
          </p:cNvSpPr>
          <p:nvPr>
            <p:ph type="sldNum" sz="quarter" idx="14"/>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217952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Video Single Header Subhead">
    <p:spTree>
      <p:nvGrpSpPr>
        <p:cNvPr id="1" name=""/>
        <p:cNvGrpSpPr/>
        <p:nvPr/>
      </p:nvGrpSpPr>
      <p:grpSpPr>
        <a:xfrm>
          <a:off x="0" y="0"/>
          <a:ext cx="0" cy="0"/>
          <a:chOff x="0" y="0"/>
          <a:chExt cx="0" cy="0"/>
        </a:xfrm>
      </p:grpSpPr>
      <p:sp>
        <p:nvSpPr>
          <p:cNvPr id="13" name="Media Placeholder 3">
            <a:extLst>
              <a:ext uri="{FF2B5EF4-FFF2-40B4-BE49-F238E27FC236}">
                <a16:creationId xmlns:a16="http://schemas.microsoft.com/office/drawing/2014/main" id="{AF110865-99E7-4F9C-8068-1AE27173E536}"/>
              </a:ext>
            </a:extLst>
          </p:cNvPr>
          <p:cNvSpPr>
            <a:spLocks noGrp="1"/>
          </p:cNvSpPr>
          <p:nvPr>
            <p:ph type="media" sz="quarter" idx="12"/>
          </p:nvPr>
        </p:nvSpPr>
        <p:spPr>
          <a:xfrm>
            <a:off x="0" y="1600200"/>
            <a:ext cx="12192000" cy="4832746"/>
          </a:xfrm>
        </p:spPr>
        <p:txBody>
          <a:bodyPr/>
          <a:lstStyle>
            <a:lvl1pPr marL="0" indent="0">
              <a:buNone/>
              <a:defRPr lang="en-US"/>
            </a:lvl1pPr>
          </a:lstStyle>
          <a:p>
            <a:r>
              <a:rPr lang="en-US"/>
              <a:t>Click icon to add media</a:t>
            </a:r>
          </a:p>
        </p:txBody>
      </p:sp>
      <p:sp>
        <p:nvSpPr>
          <p:cNvPr id="2" name="Title 1">
            <a:extLst>
              <a:ext uri="{FF2B5EF4-FFF2-40B4-BE49-F238E27FC236}">
                <a16:creationId xmlns:a16="http://schemas.microsoft.com/office/drawing/2014/main" id="{BF0FD541-0701-486E-B2FF-74909AD74379}"/>
              </a:ext>
            </a:extLst>
          </p:cNvPr>
          <p:cNvSpPr>
            <a:spLocks noGrp="1"/>
          </p:cNvSpPr>
          <p:nvPr>
            <p:ph type="title"/>
          </p:nvPr>
        </p:nvSpPr>
        <p:spPr>
          <a:xfrm>
            <a:off x="402336" y="274320"/>
            <a:ext cx="9269200" cy="566217"/>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A8EEEF29-ED60-EB38-3CF9-1B9829755A46}"/>
              </a:ext>
            </a:extLst>
          </p:cNvPr>
          <p:cNvSpPr>
            <a:spLocks noGrp="1"/>
          </p:cNvSpPr>
          <p:nvPr>
            <p:ph type="ftr" sz="quarter" idx="13"/>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2F4783B0-E9F5-9BC9-CB95-77E76E5D986C}"/>
              </a:ext>
            </a:extLst>
          </p:cNvPr>
          <p:cNvSpPr>
            <a:spLocks noGrp="1"/>
          </p:cNvSpPr>
          <p:nvPr>
            <p:ph type="sldNum" sz="quarter" idx="14"/>
          </p:nvPr>
        </p:nvSpPr>
        <p:spPr/>
        <p:txBody>
          <a:bodyPr/>
          <a:lstStyle/>
          <a:p>
            <a:fld id="{06527D8E-D30F-8741-AC46-BD282B720A9A}" type="slidenum">
              <a:rPr lang="en-US" smtClean="0"/>
              <a:pPr/>
              <a:t>‹#›</a:t>
            </a:fld>
            <a:endParaRPr lang="en-US"/>
          </a:p>
        </p:txBody>
      </p:sp>
      <p:sp>
        <p:nvSpPr>
          <p:cNvPr id="6" name="Text Placeholder 10">
            <a:extLst>
              <a:ext uri="{FF2B5EF4-FFF2-40B4-BE49-F238E27FC236}">
                <a16:creationId xmlns:a16="http://schemas.microsoft.com/office/drawing/2014/main" id="{D459BC1C-BA63-3BCE-B4C6-DC28B81A255C}"/>
              </a:ext>
            </a:extLst>
          </p:cNvPr>
          <p:cNvSpPr>
            <a:spLocks noGrp="1"/>
          </p:cNvSpPr>
          <p:nvPr>
            <p:ph type="body" sz="quarter" idx="15"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Tree>
    <p:extLst>
      <p:ext uri="{BB962C8B-B14F-4D97-AF65-F5344CB8AC3E}">
        <p14:creationId xmlns:p14="http://schemas.microsoft.com/office/powerpoint/2010/main" val="410718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Content Single Header">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32E5CBE5-22D5-4662-A178-5FA63D9E46C8}"/>
              </a:ext>
            </a:extLst>
          </p:cNvPr>
          <p:cNvSpPr>
            <a:spLocks noGrp="1"/>
          </p:cNvSpPr>
          <p:nvPr>
            <p:ph sz="quarter" idx="10"/>
          </p:nvPr>
        </p:nvSpPr>
        <p:spPr>
          <a:xfrm>
            <a:off x="467535" y="1583918"/>
            <a:ext cx="11258021" cy="4842486"/>
          </a:xfrm>
        </p:spPr>
        <p:txBody>
          <a:bodyPr/>
          <a:lstStyle>
            <a:lvl1pPr>
              <a:spcBef>
                <a:spcPts val="1500"/>
              </a:spcBef>
              <a:defRPr/>
            </a:lvl1pPr>
            <a:lvl2pPr marL="685674" indent="-228559">
              <a:spcBef>
                <a:spcPts val="1000"/>
              </a:spcBef>
              <a:buFont typeface="Century Gothic" panose="020B0502020202020204" pitchFamily="34" charset="0"/>
              <a:buChar char="–"/>
              <a:defRPr sz="2000">
                <a:solidFill>
                  <a:schemeClr val="tx2"/>
                </a:solidFill>
              </a:defRPr>
            </a:lvl2pPr>
            <a:lvl3pPr>
              <a:spcBef>
                <a:spcPts val="1000"/>
              </a:spcBef>
              <a:defRPr sz="1667">
                <a:solidFill>
                  <a:schemeClr val="tx2"/>
                </a:solidFill>
              </a:defRPr>
            </a:lvl3pPr>
            <a:lvl4pPr marL="1599904" indent="-228559">
              <a:spcBef>
                <a:spcPts val="500"/>
              </a:spcBef>
              <a:buFont typeface="Century Gothic" panose="020B0502020202020204" pitchFamily="34" charset="0"/>
              <a:buChar char="–"/>
              <a:defRPr sz="1500">
                <a:solidFill>
                  <a:schemeClr val="tx2"/>
                </a:solidFill>
              </a:defRPr>
            </a:lvl4pPr>
            <a:lvl5pPr>
              <a:spcBef>
                <a:spcPts val="500"/>
              </a:spcBef>
              <a:defRPr sz="1333">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B9F1A5F-8EB0-4EA3-9821-BE24BB0EC8F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458246FA-7743-4377-AAEC-629392FE1436}"/>
              </a:ext>
            </a:extLst>
          </p:cNvPr>
          <p:cNvSpPr>
            <a:spLocks noGrp="1"/>
          </p:cNvSpPr>
          <p:nvPr>
            <p:ph type="sldNum" sz="quarter" idx="4"/>
          </p:nvPr>
        </p:nvSpPr>
        <p:spPr>
          <a:xfrm>
            <a:off x="9445487" y="6629400"/>
            <a:ext cx="2542640" cy="228600"/>
          </a:xfrm>
          <a:prstGeom prst="rect">
            <a:avLst/>
          </a:prstGeom>
        </p:spPr>
        <p:txBody>
          <a:bodyPr vert="horz" lIns="0" tIns="45720" rIns="0" bIns="45720" rtlCol="0" anchor="ctr"/>
          <a:lstStyle>
            <a:lvl1pPr algn="r">
              <a:defRPr sz="900">
                <a:solidFill>
                  <a:schemeClr val="tx2"/>
                </a:solidFill>
              </a:defRPr>
            </a:lvl1pPr>
          </a:lstStyle>
          <a:p>
            <a:fld id="{06527D8E-D30F-8741-AC46-BD282B720A9A}" type="slidenum">
              <a:rPr lang="en-US" smtClean="0"/>
              <a:pPr/>
              <a:t>‹#›</a:t>
            </a:fld>
            <a:endParaRPr lang="en-US"/>
          </a:p>
        </p:txBody>
      </p:sp>
      <p:sp>
        <p:nvSpPr>
          <p:cNvPr id="7" name="Footer Placeholder 7">
            <a:extLst>
              <a:ext uri="{FF2B5EF4-FFF2-40B4-BE49-F238E27FC236}">
                <a16:creationId xmlns:a16="http://schemas.microsoft.com/office/drawing/2014/main" id="{361EBA9A-2055-4E6D-ACEB-2D46D93216B7}"/>
              </a:ext>
            </a:extLst>
          </p:cNvPr>
          <p:cNvSpPr>
            <a:spLocks noGrp="1"/>
          </p:cNvSpPr>
          <p:nvPr>
            <p:ph type="ftr" sz="quarter" idx="3"/>
          </p:nvPr>
        </p:nvSpPr>
        <p:spPr>
          <a:xfrm>
            <a:off x="203873" y="6629400"/>
            <a:ext cx="9037741" cy="228600"/>
          </a:xfrm>
          <a:prstGeom prst="rect">
            <a:avLst/>
          </a:prstGeom>
        </p:spPr>
        <p:txBody>
          <a:bodyPr vert="horz" lIns="0" tIns="45720" rIns="0" bIns="45720" rtlCol="0" anchor="ctr"/>
          <a:lstStyle>
            <a:lvl1pPr>
              <a:defRPr lang="en-US" sz="750">
                <a:solidFill>
                  <a:schemeClr val="tx2"/>
                </a:solidFill>
              </a:defRPr>
            </a:lvl1pPr>
          </a:lstStyle>
          <a:p>
            <a:pPr>
              <a:spcBef>
                <a:spcPts val="900"/>
              </a:spcBef>
            </a:pPr>
            <a:endParaRPr lang="en-US"/>
          </a:p>
        </p:txBody>
      </p:sp>
    </p:spTree>
    <p:extLst>
      <p:ext uri="{BB962C8B-B14F-4D97-AF65-F5344CB8AC3E}">
        <p14:creationId xmlns:p14="http://schemas.microsoft.com/office/powerpoint/2010/main" val="17779110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 2 Content Single Header">
    <p:spTree>
      <p:nvGrpSpPr>
        <p:cNvPr id="1" name=""/>
        <p:cNvGrpSpPr/>
        <p:nvPr/>
      </p:nvGrpSpPr>
      <p:grpSpPr>
        <a:xfrm>
          <a:off x="0" y="0"/>
          <a:ext cx="0" cy="0"/>
          <a:chOff x="0" y="0"/>
          <a:chExt cx="0" cy="0"/>
        </a:xfrm>
      </p:grpSpPr>
      <p:sp>
        <p:nvSpPr>
          <p:cNvPr id="17" name="Content Placeholder 24">
            <a:extLst>
              <a:ext uri="{FF2B5EF4-FFF2-40B4-BE49-F238E27FC236}">
                <a16:creationId xmlns:a16="http://schemas.microsoft.com/office/drawing/2014/main" id="{2B05147F-9485-404E-B6F9-E69F6164F480}"/>
              </a:ext>
            </a:extLst>
          </p:cNvPr>
          <p:cNvSpPr>
            <a:spLocks noGrp="1"/>
          </p:cNvSpPr>
          <p:nvPr>
            <p:ph sz="quarter" idx="12"/>
          </p:nvPr>
        </p:nvSpPr>
        <p:spPr>
          <a:xfrm>
            <a:off x="313677" y="1493049"/>
            <a:ext cx="5657934" cy="4833938"/>
          </a:xfrm>
        </p:spPr>
        <p:txBody>
          <a:bodyPr>
            <a:normAutofit/>
          </a:bodyPr>
          <a:lstStyle>
            <a:lvl1pPr>
              <a:spcBef>
                <a:spcPts val="1500"/>
              </a:spcBef>
              <a:defRPr sz="2000"/>
            </a:lvl1pPr>
            <a:lvl2pPr marL="685674" indent="-228559">
              <a:spcBef>
                <a:spcPts val="1000"/>
              </a:spcBef>
              <a:buFont typeface="Century Gothic" panose="020B0502020202020204" pitchFamily="34" charset="0"/>
              <a:buChar char="–"/>
              <a:defRPr sz="1667">
                <a:solidFill>
                  <a:schemeClr val="tx2"/>
                </a:solidFill>
              </a:defRPr>
            </a:lvl2pPr>
            <a:lvl3pPr>
              <a:spcBef>
                <a:spcPts val="1000"/>
              </a:spcBef>
              <a:defRPr sz="1500">
                <a:solidFill>
                  <a:schemeClr val="tx2"/>
                </a:solidFill>
              </a:defRPr>
            </a:lvl3pPr>
            <a:lvl4pPr marL="1599904" indent="-228559">
              <a:spcBef>
                <a:spcPts val="500"/>
              </a:spcBef>
              <a:buFont typeface="Century Gothic" panose="020B0502020202020204" pitchFamily="34" charset="0"/>
              <a:buChar char="–"/>
              <a:defRPr sz="1333">
                <a:solidFill>
                  <a:schemeClr val="tx2"/>
                </a:solidFill>
              </a:defRPr>
            </a:lvl4pPr>
            <a:lvl5pPr>
              <a:spcBef>
                <a:spcPts val="500"/>
              </a:spcBef>
              <a:defRPr sz="1167">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4">
            <a:extLst>
              <a:ext uri="{FF2B5EF4-FFF2-40B4-BE49-F238E27FC236}">
                <a16:creationId xmlns:a16="http://schemas.microsoft.com/office/drawing/2014/main" id="{B5B31CC0-A593-4D02-B4A7-9FF896F02B88}"/>
              </a:ext>
            </a:extLst>
          </p:cNvPr>
          <p:cNvSpPr>
            <a:spLocks noGrp="1"/>
          </p:cNvSpPr>
          <p:nvPr>
            <p:ph sz="quarter" idx="13"/>
          </p:nvPr>
        </p:nvSpPr>
        <p:spPr>
          <a:xfrm>
            <a:off x="6222772" y="1493049"/>
            <a:ext cx="5657934" cy="4833938"/>
          </a:xfrm>
        </p:spPr>
        <p:txBody>
          <a:bodyPr>
            <a:normAutofit/>
          </a:bodyPr>
          <a:lstStyle>
            <a:lvl1pPr>
              <a:spcBef>
                <a:spcPts val="1500"/>
              </a:spcBef>
              <a:defRPr sz="2000"/>
            </a:lvl1pPr>
            <a:lvl2pPr marL="685674" indent="-228559">
              <a:spcBef>
                <a:spcPts val="1000"/>
              </a:spcBef>
              <a:buFont typeface="Century Gothic" panose="020B0502020202020204" pitchFamily="34" charset="0"/>
              <a:buChar char="–"/>
              <a:defRPr sz="1667">
                <a:solidFill>
                  <a:schemeClr val="tx2"/>
                </a:solidFill>
              </a:defRPr>
            </a:lvl2pPr>
            <a:lvl3pPr>
              <a:spcBef>
                <a:spcPts val="1000"/>
              </a:spcBef>
              <a:defRPr sz="1500">
                <a:solidFill>
                  <a:schemeClr val="tx2"/>
                </a:solidFill>
              </a:defRPr>
            </a:lvl3pPr>
            <a:lvl4pPr marL="1599904" indent="-228559">
              <a:spcBef>
                <a:spcPts val="500"/>
              </a:spcBef>
              <a:buFont typeface="Century Gothic" panose="020B0502020202020204" pitchFamily="34" charset="0"/>
              <a:buChar char="–"/>
              <a:defRPr sz="1333">
                <a:solidFill>
                  <a:schemeClr val="tx2"/>
                </a:solidFill>
              </a:defRPr>
            </a:lvl4pPr>
            <a:lvl5pPr>
              <a:spcBef>
                <a:spcPts val="500"/>
              </a:spcBef>
              <a:defRPr sz="1167">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57E84BD-8850-4137-A3F5-963283C26C65}"/>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0F31FAB4-C175-4698-8C6B-42549C0FB150}"/>
              </a:ext>
            </a:extLst>
          </p:cNvPr>
          <p:cNvSpPr>
            <a:spLocks noGrp="1"/>
          </p:cNvSpPr>
          <p:nvPr>
            <p:ph type="sldNum" sz="quarter" idx="4"/>
          </p:nvPr>
        </p:nvSpPr>
        <p:spPr>
          <a:xfrm>
            <a:off x="9445487" y="6629400"/>
            <a:ext cx="2542640" cy="228600"/>
          </a:xfrm>
          <a:prstGeom prst="rect">
            <a:avLst/>
          </a:prstGeom>
        </p:spPr>
        <p:txBody>
          <a:bodyPr vert="horz" lIns="0" tIns="45720" rIns="0" bIns="45720" rtlCol="0" anchor="ctr"/>
          <a:lstStyle>
            <a:lvl1pPr algn="r">
              <a:defRPr sz="900">
                <a:solidFill>
                  <a:schemeClr val="tx2"/>
                </a:solidFill>
              </a:defRPr>
            </a:lvl1pPr>
          </a:lstStyle>
          <a:p>
            <a:fld id="{06527D8E-D30F-8741-AC46-BD282B720A9A}" type="slidenum">
              <a:rPr lang="en-US" smtClean="0"/>
              <a:pPr/>
              <a:t>‹#›</a:t>
            </a:fld>
            <a:endParaRPr lang="en-US"/>
          </a:p>
        </p:txBody>
      </p:sp>
      <p:sp>
        <p:nvSpPr>
          <p:cNvPr id="8" name="Footer Placeholder 7">
            <a:extLst>
              <a:ext uri="{FF2B5EF4-FFF2-40B4-BE49-F238E27FC236}">
                <a16:creationId xmlns:a16="http://schemas.microsoft.com/office/drawing/2014/main" id="{C70A677A-FFFA-4A74-9925-ACFEB7C670F1}"/>
              </a:ext>
            </a:extLst>
          </p:cNvPr>
          <p:cNvSpPr>
            <a:spLocks noGrp="1"/>
          </p:cNvSpPr>
          <p:nvPr>
            <p:ph type="ftr" sz="quarter" idx="3"/>
          </p:nvPr>
        </p:nvSpPr>
        <p:spPr>
          <a:xfrm>
            <a:off x="203873" y="6629400"/>
            <a:ext cx="9037741" cy="228600"/>
          </a:xfrm>
          <a:prstGeom prst="rect">
            <a:avLst/>
          </a:prstGeom>
        </p:spPr>
        <p:txBody>
          <a:bodyPr vert="horz" lIns="0" tIns="45720" rIns="0" bIns="45720" rtlCol="0" anchor="ctr"/>
          <a:lstStyle>
            <a:lvl1pPr>
              <a:defRPr lang="en-US" sz="750">
                <a:solidFill>
                  <a:schemeClr val="tx2"/>
                </a:solidFill>
              </a:defRPr>
            </a:lvl1pPr>
          </a:lstStyle>
          <a:p>
            <a:pPr>
              <a:spcBef>
                <a:spcPts val="900"/>
              </a:spcBef>
            </a:pPr>
            <a:endParaRPr lang="en-US"/>
          </a:p>
        </p:txBody>
      </p:sp>
    </p:spTree>
    <p:extLst>
      <p:ext uri="{BB962C8B-B14F-4D97-AF65-F5344CB8AC3E}">
        <p14:creationId xmlns:p14="http://schemas.microsoft.com/office/powerpoint/2010/main" val="2612684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ransition Slide - wImage - Light 1">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B083E82-56FB-EC61-F2DF-A4183B92DD86}"/>
              </a:ext>
            </a:extLst>
          </p:cNvPr>
          <p:cNvSpPr>
            <a:spLocks noGrp="1"/>
          </p:cNvSpPr>
          <p:nvPr>
            <p:ph type="title" hasCustomPrompt="1"/>
          </p:nvPr>
        </p:nvSpPr>
        <p:spPr>
          <a:xfrm>
            <a:off x="5211192" y="3155752"/>
            <a:ext cx="6599863" cy="590931"/>
          </a:xfrm>
        </p:spPr>
        <p:txBody>
          <a:bodyPr/>
          <a:lstStyle>
            <a:lvl1pPr>
              <a:defRPr sz="3600" b="0">
                <a:solidFill>
                  <a:schemeClr val="accent1"/>
                </a:solidFill>
              </a:defRPr>
            </a:lvl1pPr>
          </a:lstStyle>
          <a:p>
            <a:r>
              <a:rPr lang="en-US"/>
              <a:t>Transition Slide Title</a:t>
            </a:r>
          </a:p>
        </p:txBody>
      </p:sp>
      <p:sp>
        <p:nvSpPr>
          <p:cNvPr id="15" name="Picture Placeholder 14">
            <a:extLst>
              <a:ext uri="{FF2B5EF4-FFF2-40B4-BE49-F238E27FC236}">
                <a16:creationId xmlns:a16="http://schemas.microsoft.com/office/drawing/2014/main" id="{954578C3-017E-E627-7698-13CB7A4247EE}"/>
              </a:ext>
            </a:extLst>
          </p:cNvPr>
          <p:cNvSpPr>
            <a:spLocks noGrp="1"/>
          </p:cNvSpPr>
          <p:nvPr>
            <p:ph type="pic" sz="quarter" idx="11" hasCustomPrompt="1"/>
          </p:nvPr>
        </p:nvSpPr>
        <p:spPr>
          <a:xfrm>
            <a:off x="0" y="0"/>
            <a:ext cx="4367213" cy="6858000"/>
          </a:xfrm>
          <a:custGeom>
            <a:avLst/>
            <a:gdLst>
              <a:gd name="connsiteX0" fmla="*/ 0 w 4367213"/>
              <a:gd name="connsiteY0" fmla="*/ 0 h 6858000"/>
              <a:gd name="connsiteX1" fmla="*/ 4367213 w 4367213"/>
              <a:gd name="connsiteY1" fmla="*/ 3429000 h 6858000"/>
              <a:gd name="connsiteX2" fmla="*/ 0 w 4367213"/>
              <a:gd name="connsiteY2" fmla="*/ 6858000 h 6858000"/>
              <a:gd name="connsiteX3" fmla="*/ 0 w 4367213"/>
              <a:gd name="connsiteY3" fmla="*/ 4014215 h 6858000"/>
              <a:gd name="connsiteX4" fmla="*/ 806060 w 4367213"/>
              <a:gd name="connsiteY4" fmla="*/ 3428999 h 6858000"/>
              <a:gd name="connsiteX5" fmla="*/ 0 w 4367213"/>
              <a:gd name="connsiteY5" fmla="*/ 28437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7213" h="6858000">
                <a:moveTo>
                  <a:pt x="0" y="0"/>
                </a:moveTo>
                <a:lnTo>
                  <a:pt x="4367213" y="3429000"/>
                </a:lnTo>
                <a:lnTo>
                  <a:pt x="0" y="6858000"/>
                </a:lnTo>
                <a:lnTo>
                  <a:pt x="0" y="4014215"/>
                </a:lnTo>
                <a:lnTo>
                  <a:pt x="806060" y="3428999"/>
                </a:lnTo>
                <a:lnTo>
                  <a:pt x="0" y="2843783"/>
                </a:lnTo>
                <a:close/>
              </a:path>
            </a:pathLst>
          </a:custGeom>
          <a:solidFill>
            <a:schemeClr val="bg2"/>
          </a:solidFill>
        </p:spPr>
        <p:txBody>
          <a:bodyPr wrap="square">
            <a:noAutofit/>
          </a:bodyPr>
          <a:lstStyle/>
          <a:p>
            <a:r>
              <a:rPr lang="en-US"/>
              <a:t>Add image</a:t>
            </a:r>
          </a:p>
        </p:txBody>
      </p:sp>
      <p:sp>
        <p:nvSpPr>
          <p:cNvPr id="2" name="Footer Placeholder 1">
            <a:extLst>
              <a:ext uri="{FF2B5EF4-FFF2-40B4-BE49-F238E27FC236}">
                <a16:creationId xmlns:a16="http://schemas.microsoft.com/office/drawing/2014/main" id="{0E6B43C8-6783-F4AB-EA59-3AAC7A98E7ED}"/>
              </a:ext>
            </a:extLst>
          </p:cNvPr>
          <p:cNvSpPr>
            <a:spLocks noGrp="1"/>
          </p:cNvSpPr>
          <p:nvPr>
            <p:ph type="ftr" sz="quarter" idx="12"/>
          </p:nvPr>
        </p:nvSpPr>
        <p:spPr>
          <a:xfrm>
            <a:off x="402336" y="6537960"/>
            <a:ext cx="9037741" cy="228600"/>
          </a:xfrm>
        </p:spPr>
        <p:txBody>
          <a:bodyPr/>
          <a:lstStyle>
            <a:lvl1pPr>
              <a:defRPr>
                <a:solidFill>
                  <a:schemeClr val="tx2"/>
                </a:solidFill>
              </a:defRPr>
            </a:lvl1pPr>
          </a:lstStyle>
          <a:p>
            <a:pPr>
              <a:spcBef>
                <a:spcPts val="900"/>
              </a:spcBef>
            </a:pPr>
            <a:endParaRPr lang="en-US"/>
          </a:p>
        </p:txBody>
      </p:sp>
      <p:sp>
        <p:nvSpPr>
          <p:cNvPr id="14" name="Slide Number Placeholder 13">
            <a:extLst>
              <a:ext uri="{FF2B5EF4-FFF2-40B4-BE49-F238E27FC236}">
                <a16:creationId xmlns:a16="http://schemas.microsoft.com/office/drawing/2014/main" id="{4AFBB627-D212-54AA-4409-C01F7B52F6AF}"/>
              </a:ext>
            </a:extLst>
          </p:cNvPr>
          <p:cNvSpPr>
            <a:spLocks noGrp="1"/>
          </p:cNvSpPr>
          <p:nvPr>
            <p:ph type="sldNum" sz="quarter" idx="13"/>
          </p:nvPr>
        </p:nvSpPr>
        <p:spPr/>
        <p:txBody>
          <a:bodyPr/>
          <a:lstStyle>
            <a:lvl1pPr>
              <a:defRPr>
                <a:solidFill>
                  <a:schemeClr val="tx2"/>
                </a:solidFill>
              </a:defRPr>
            </a:lvl1pPr>
          </a:lstStyle>
          <a:p>
            <a:fld id="{06527D8E-D30F-8741-AC46-BD282B720A9A}" type="slidenum">
              <a:rPr lang="en-US" smtClean="0"/>
              <a:pPr/>
              <a:t>‹#›</a:t>
            </a:fld>
            <a:endParaRPr lang="en-US"/>
          </a:p>
        </p:txBody>
      </p:sp>
      <p:pic>
        <p:nvPicPr>
          <p:cNvPr id="16" name="Picture 15">
            <a:extLst>
              <a:ext uri="{FF2B5EF4-FFF2-40B4-BE49-F238E27FC236}">
                <a16:creationId xmlns:a16="http://schemas.microsoft.com/office/drawing/2014/main" id="{D5702030-60B1-726B-CECE-15C99C8A3E50}"/>
              </a:ext>
            </a:extLst>
          </p:cNvPr>
          <p:cNvPicPr>
            <a:picLocks noChangeAspect="1"/>
          </p:cNvPicPr>
          <p:nvPr userDrawn="1"/>
        </p:nvPicPr>
        <p:blipFill>
          <a:blip r:embed="rId2"/>
          <a:stretch>
            <a:fillRect/>
          </a:stretch>
        </p:blipFill>
        <p:spPr>
          <a:xfrm>
            <a:off x="9660835" y="5889568"/>
            <a:ext cx="2082858" cy="535046"/>
          </a:xfrm>
          <a:prstGeom prst="rect">
            <a:avLst/>
          </a:prstGeom>
        </p:spPr>
      </p:pic>
      <p:grpSp>
        <p:nvGrpSpPr>
          <p:cNvPr id="5" name="Group 4">
            <a:extLst>
              <a:ext uri="{FF2B5EF4-FFF2-40B4-BE49-F238E27FC236}">
                <a16:creationId xmlns:a16="http://schemas.microsoft.com/office/drawing/2014/main" id="{0B8AB87E-7A5E-8CF4-4C1C-6093827B0C66}"/>
              </a:ext>
            </a:extLst>
          </p:cNvPr>
          <p:cNvGrpSpPr/>
          <p:nvPr/>
        </p:nvGrpSpPr>
        <p:grpSpPr>
          <a:xfrm>
            <a:off x="126472" y="3260615"/>
            <a:ext cx="448922" cy="336769"/>
            <a:chOff x="4954369" y="1030528"/>
            <a:chExt cx="659243" cy="494548"/>
          </a:xfrm>
        </p:grpSpPr>
        <p:sp>
          <p:nvSpPr>
            <p:cNvPr id="6" name="Freeform 9">
              <a:extLst>
                <a:ext uri="{FF2B5EF4-FFF2-40B4-BE49-F238E27FC236}">
                  <a16:creationId xmlns:a16="http://schemas.microsoft.com/office/drawing/2014/main" id="{1B22E04C-C7E5-18D8-7EA9-2DBF7E17B655}"/>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7" name="Picture 13">
              <a:extLst>
                <a:ext uri="{FF2B5EF4-FFF2-40B4-BE49-F238E27FC236}">
                  <a16:creationId xmlns:a16="http://schemas.microsoft.com/office/drawing/2014/main" id="{C1B6AF9A-5E9A-0B4C-1B7E-6AAC520A06A7}"/>
                </a:ext>
              </a:extLst>
            </p:cNvPr>
            <p:cNvGrpSpPr/>
            <p:nvPr/>
          </p:nvGrpSpPr>
          <p:grpSpPr>
            <a:xfrm>
              <a:off x="5103008" y="1030528"/>
              <a:ext cx="212296" cy="494548"/>
              <a:chOff x="5103008" y="1030528"/>
              <a:chExt cx="212296" cy="494548"/>
            </a:xfrm>
          </p:grpSpPr>
          <p:sp>
            <p:nvSpPr>
              <p:cNvPr id="11" name="Freeform 14">
                <a:extLst>
                  <a:ext uri="{FF2B5EF4-FFF2-40B4-BE49-F238E27FC236}">
                    <a16:creationId xmlns:a16="http://schemas.microsoft.com/office/drawing/2014/main" id="{387CD7D9-38EE-77FF-9D15-B2041E88BB5E}"/>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2" name="Freeform 15">
                <a:extLst>
                  <a:ext uri="{FF2B5EF4-FFF2-40B4-BE49-F238E27FC236}">
                    <a16:creationId xmlns:a16="http://schemas.microsoft.com/office/drawing/2014/main" id="{065E7DB1-F226-ED97-0005-BF12E3D72F08}"/>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3" name="Freeform 16">
                <a:extLst>
                  <a:ext uri="{FF2B5EF4-FFF2-40B4-BE49-F238E27FC236}">
                    <a16:creationId xmlns:a16="http://schemas.microsoft.com/office/drawing/2014/main" id="{97A068F1-341F-FB9B-DF5D-69EEAF86A0E8}"/>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8" name="Picture 13">
              <a:extLst>
                <a:ext uri="{FF2B5EF4-FFF2-40B4-BE49-F238E27FC236}">
                  <a16:creationId xmlns:a16="http://schemas.microsoft.com/office/drawing/2014/main" id="{D543A9F5-887F-B468-1D7D-0C0AC1AB44BB}"/>
                </a:ext>
              </a:extLst>
            </p:cNvPr>
            <p:cNvGrpSpPr/>
            <p:nvPr/>
          </p:nvGrpSpPr>
          <p:grpSpPr>
            <a:xfrm>
              <a:off x="5251647" y="1030552"/>
              <a:ext cx="361965" cy="494410"/>
              <a:chOff x="5251647" y="1030552"/>
              <a:chExt cx="361965" cy="494410"/>
            </a:xfrm>
          </p:grpSpPr>
          <p:sp>
            <p:nvSpPr>
              <p:cNvPr id="9" name="Freeform 12">
                <a:extLst>
                  <a:ext uri="{FF2B5EF4-FFF2-40B4-BE49-F238E27FC236}">
                    <a16:creationId xmlns:a16="http://schemas.microsoft.com/office/drawing/2014/main" id="{4EEE8EA2-3E2D-3B21-4F38-33A86967A4B0}"/>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0" name="Freeform 13">
                <a:extLst>
                  <a:ext uri="{FF2B5EF4-FFF2-40B4-BE49-F238E27FC236}">
                    <a16:creationId xmlns:a16="http://schemas.microsoft.com/office/drawing/2014/main" id="{21E022BB-9F7F-24EF-E428-17D75FE6697E}"/>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80541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ADE2AD0-2203-5247-83D2-C041E53ACA4A}"/>
              </a:ext>
            </a:extLst>
          </p:cNvPr>
          <p:cNvSpPr>
            <a:spLocks noGrp="1"/>
          </p:cNvSpPr>
          <p:nvPr>
            <p:ph sz="quarter" idx="13"/>
          </p:nvPr>
        </p:nvSpPr>
        <p:spPr>
          <a:xfrm>
            <a:off x="609600" y="990600"/>
            <a:ext cx="10975974" cy="5003800"/>
          </a:xfrm>
        </p:spPr>
        <p:txBody>
          <a:bodyPr>
            <a:noAutofit/>
          </a:bodyPr>
          <a:lstStyle>
            <a:lvl1pPr marL="12700" indent="0">
              <a:lnSpc>
                <a:spcPct val="110000"/>
              </a:lnSpc>
              <a:buFont typeface="Wingdings" pitchFamily="2" charset="2"/>
              <a:buNone/>
              <a:tabLst/>
              <a:defRPr b="0" i="0">
                <a:latin typeface="+mn-lt"/>
              </a:defRPr>
            </a:lvl1pPr>
            <a:lvl2pPr marL="822943" indent="-228596">
              <a:lnSpc>
                <a:spcPct val="110000"/>
              </a:lnSpc>
              <a:buFont typeface="Wingdings" pitchFamily="2" charset="2"/>
              <a:buChar char="§"/>
              <a:defRPr b="0" i="0">
                <a:latin typeface="Arial" panose="020B0604020202020204" pitchFamily="34" charset="0"/>
              </a:defRPr>
            </a:lvl2pPr>
            <a:lvl3pPr marL="1142976" indent="-228596">
              <a:lnSpc>
                <a:spcPct val="110000"/>
              </a:lnSpc>
              <a:buFont typeface="Wingdings" pitchFamily="2" charset="2"/>
              <a:buChar char="§"/>
              <a:defRPr b="0" i="0"/>
            </a:lvl3pPr>
            <a:lvl4pPr marL="1600169" indent="-228596">
              <a:lnSpc>
                <a:spcPct val="110000"/>
              </a:lnSpc>
              <a:buFont typeface="Wingdings" pitchFamily="2" charset="2"/>
              <a:buChar char="§"/>
              <a:defRPr b="0" i="0"/>
            </a:lvl4pPr>
            <a:lvl5pPr marL="2057359" indent="-228596">
              <a:lnSpc>
                <a:spcPct val="110000"/>
              </a:lnSpc>
              <a:buFont typeface="Wingdings" pitchFamily="2" charset="2"/>
              <a:buChar cha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09165855-E8AC-2805-EAD5-B63F5664110B}"/>
              </a:ext>
            </a:extLst>
          </p:cNvPr>
          <p:cNvCxnSpPr>
            <a:cxnSpLocks/>
          </p:cNvCxnSpPr>
          <p:nvPr userDrawn="1"/>
        </p:nvCxnSpPr>
        <p:spPr>
          <a:xfrm>
            <a:off x="609600" y="914400"/>
            <a:ext cx="175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Slide Number Placeholder 4">
            <a:extLst>
              <a:ext uri="{FF2B5EF4-FFF2-40B4-BE49-F238E27FC236}">
                <a16:creationId xmlns:a16="http://schemas.microsoft.com/office/drawing/2014/main" id="{85C19FBC-0F64-F51D-012F-D0E471949688}"/>
              </a:ext>
            </a:extLst>
          </p:cNvPr>
          <p:cNvSpPr>
            <a:spLocks noGrp="1"/>
          </p:cNvSpPr>
          <p:nvPr>
            <p:ph type="sldNum" sz="quarter" idx="4"/>
          </p:nvPr>
        </p:nvSpPr>
        <p:spPr>
          <a:xfrm>
            <a:off x="623219" y="6425168"/>
            <a:ext cx="2743200" cy="204232"/>
          </a:xfrm>
          <a:prstGeom prst="rect">
            <a:avLst/>
          </a:prstGeom>
        </p:spPr>
        <p:txBody>
          <a:bodyPr vert="horz" lIns="91440" tIns="45720" rIns="91440" bIns="45720" rtlCol="0" anchor="ctr"/>
          <a:lstStyle>
            <a:lvl1pPr algn="l">
              <a:defRPr sz="800">
                <a:solidFill>
                  <a:schemeClr val="tx2"/>
                </a:solidFill>
              </a:defRPr>
            </a:lvl1pPr>
          </a:lstStyle>
          <a:p>
            <a:fld id="{2F967661-9EB6-3140-BEA4-0703BA339BE9}" type="slidenum">
              <a:rPr lang="en-US" smtClean="0"/>
              <a:pPr/>
              <a:t>‹#›</a:t>
            </a:fld>
            <a:endParaRPr lang="en-US"/>
          </a:p>
        </p:txBody>
      </p:sp>
      <p:sp>
        <p:nvSpPr>
          <p:cNvPr id="14" name="Text Placeholder 2">
            <a:extLst>
              <a:ext uri="{FF2B5EF4-FFF2-40B4-BE49-F238E27FC236}">
                <a16:creationId xmlns:a16="http://schemas.microsoft.com/office/drawing/2014/main" id="{E54367B8-06BF-A7F3-B6B3-E2CC87216869}"/>
              </a:ext>
            </a:extLst>
          </p:cNvPr>
          <p:cNvSpPr>
            <a:spLocks noGrp="1"/>
          </p:cNvSpPr>
          <p:nvPr>
            <p:ph type="body" sz="quarter" idx="15" hasCustomPrompt="1"/>
          </p:nvPr>
        </p:nvSpPr>
        <p:spPr>
          <a:xfrm>
            <a:off x="636588" y="6019799"/>
            <a:ext cx="10948986" cy="228601"/>
          </a:xfrm>
        </p:spPr>
        <p:txBody>
          <a:bodyPr/>
          <a:lstStyle>
            <a:lvl1pPr>
              <a:defRPr sz="1050">
                <a:solidFill>
                  <a:schemeClr val="tx2"/>
                </a:solidFill>
              </a:defRPr>
            </a:lvl1pPr>
          </a:lstStyle>
          <a:p>
            <a:pPr lvl="0"/>
            <a:r>
              <a:rPr lang="en-US"/>
              <a:t>Reference</a:t>
            </a:r>
          </a:p>
        </p:txBody>
      </p:sp>
      <p:sp>
        <p:nvSpPr>
          <p:cNvPr id="7" name="Title 5">
            <a:extLst>
              <a:ext uri="{FF2B5EF4-FFF2-40B4-BE49-F238E27FC236}">
                <a16:creationId xmlns:a16="http://schemas.microsoft.com/office/drawing/2014/main" id="{9ACB336C-47DA-2E6A-8DF6-E066198AE94B}"/>
              </a:ext>
            </a:extLst>
          </p:cNvPr>
          <p:cNvSpPr>
            <a:spLocks noGrp="1"/>
          </p:cNvSpPr>
          <p:nvPr>
            <p:ph type="title" hasCustomPrompt="1"/>
          </p:nvPr>
        </p:nvSpPr>
        <p:spPr>
          <a:xfrm>
            <a:off x="609600" y="256446"/>
            <a:ext cx="8300207" cy="523072"/>
          </a:xfrm>
        </p:spPr>
        <p:txBody>
          <a:bodyPr>
            <a:noAutofit/>
          </a:bodyPr>
          <a:lstStyle/>
          <a:p>
            <a:r>
              <a:rPr lang="en-US"/>
              <a:t>Content</a:t>
            </a:r>
          </a:p>
        </p:txBody>
      </p:sp>
    </p:spTree>
    <p:extLst>
      <p:ext uri="{BB962C8B-B14F-4D97-AF65-F5344CB8AC3E}">
        <p14:creationId xmlns:p14="http://schemas.microsoft.com/office/powerpoint/2010/main" val="137426612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6_Content-light bullet points">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ADE2AD0-2203-5247-83D2-C041E53ACA4A}"/>
              </a:ext>
            </a:extLst>
          </p:cNvPr>
          <p:cNvSpPr>
            <a:spLocks noGrp="1"/>
          </p:cNvSpPr>
          <p:nvPr>
            <p:ph sz="quarter" idx="13"/>
          </p:nvPr>
        </p:nvSpPr>
        <p:spPr>
          <a:xfrm>
            <a:off x="609600" y="1752600"/>
            <a:ext cx="10975974" cy="4267199"/>
          </a:xfrm>
        </p:spPr>
        <p:txBody>
          <a:bodyPr>
            <a:noAutofit/>
          </a:bodyPr>
          <a:lstStyle>
            <a:lvl1pPr marL="298450" indent="-285750">
              <a:lnSpc>
                <a:spcPct val="110000"/>
              </a:lnSpc>
              <a:buFont typeface="Arial" panose="020B0604020202020204" pitchFamily="34" charset="0"/>
              <a:buChar char="•"/>
              <a:tabLst/>
              <a:defRPr/>
            </a:lvl1pPr>
            <a:lvl2pPr marL="822943" indent="-228596">
              <a:lnSpc>
                <a:spcPct val="110000"/>
              </a:lnSpc>
              <a:buFont typeface="Wingdings" pitchFamily="2" charset="2"/>
              <a:buChar char="§"/>
              <a:defRPr/>
            </a:lvl2pPr>
            <a:lvl3pPr marL="1142976" indent="-228596">
              <a:lnSpc>
                <a:spcPct val="110000"/>
              </a:lnSpc>
              <a:buFont typeface="Wingdings" pitchFamily="2" charset="2"/>
              <a:buChar char="§"/>
              <a:defRPr/>
            </a:lvl3pPr>
            <a:lvl4pPr marL="1600169" indent="-228596">
              <a:lnSpc>
                <a:spcPct val="110000"/>
              </a:lnSpc>
              <a:buFont typeface="Wingdings" pitchFamily="2" charset="2"/>
              <a:buChar char="§"/>
              <a:defRPr/>
            </a:lvl4pPr>
            <a:lvl5pPr marL="2057359" indent="-228596">
              <a:lnSpc>
                <a:spcPct val="110000"/>
              </a:lnSpc>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A0433FD8-6135-D822-A155-41D09CC4326F}"/>
              </a:ext>
            </a:extLst>
          </p:cNvPr>
          <p:cNvCxnSpPr>
            <a:cxnSpLocks/>
          </p:cNvCxnSpPr>
          <p:nvPr userDrawn="1"/>
        </p:nvCxnSpPr>
        <p:spPr>
          <a:xfrm>
            <a:off x="609600" y="1371600"/>
            <a:ext cx="175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Slide Number Placeholder 4">
            <a:extLst>
              <a:ext uri="{FF2B5EF4-FFF2-40B4-BE49-F238E27FC236}">
                <a16:creationId xmlns:a16="http://schemas.microsoft.com/office/drawing/2014/main" id="{368179B7-0F50-E490-A981-F254C614B2E0}"/>
              </a:ext>
            </a:extLst>
          </p:cNvPr>
          <p:cNvSpPr>
            <a:spLocks noGrp="1"/>
          </p:cNvSpPr>
          <p:nvPr>
            <p:ph type="sldNum" sz="quarter" idx="4"/>
          </p:nvPr>
        </p:nvSpPr>
        <p:spPr>
          <a:xfrm>
            <a:off x="623219" y="6425168"/>
            <a:ext cx="2743200" cy="204232"/>
          </a:xfrm>
          <a:prstGeom prst="rect">
            <a:avLst/>
          </a:prstGeom>
        </p:spPr>
        <p:txBody>
          <a:bodyPr vert="horz" lIns="91440" tIns="45720" rIns="91440" bIns="45720" rtlCol="0" anchor="ctr"/>
          <a:lstStyle>
            <a:lvl1pPr algn="l">
              <a:defRPr sz="800">
                <a:solidFill>
                  <a:schemeClr val="tx2"/>
                </a:solidFill>
              </a:defRPr>
            </a:lvl1pPr>
          </a:lstStyle>
          <a:p>
            <a:fld id="{2F967661-9EB6-3140-BEA4-0703BA339BE9}" type="slidenum">
              <a:rPr lang="en-US" smtClean="0"/>
              <a:pPr/>
              <a:t>‹#›</a:t>
            </a:fld>
            <a:endParaRPr lang="en-US"/>
          </a:p>
        </p:txBody>
      </p:sp>
      <p:sp>
        <p:nvSpPr>
          <p:cNvPr id="14" name="Text Placeholder 2">
            <a:extLst>
              <a:ext uri="{FF2B5EF4-FFF2-40B4-BE49-F238E27FC236}">
                <a16:creationId xmlns:a16="http://schemas.microsoft.com/office/drawing/2014/main" id="{90082E39-50D1-A29A-BE86-034FA7805ED6}"/>
              </a:ext>
            </a:extLst>
          </p:cNvPr>
          <p:cNvSpPr>
            <a:spLocks noGrp="1"/>
          </p:cNvSpPr>
          <p:nvPr>
            <p:ph type="body" sz="quarter" idx="15" hasCustomPrompt="1"/>
          </p:nvPr>
        </p:nvSpPr>
        <p:spPr>
          <a:xfrm>
            <a:off x="636588" y="6019799"/>
            <a:ext cx="10948986" cy="228601"/>
          </a:xfrm>
        </p:spPr>
        <p:txBody>
          <a:bodyPr/>
          <a:lstStyle>
            <a:lvl1pPr>
              <a:defRPr sz="1050">
                <a:solidFill>
                  <a:schemeClr val="tx2"/>
                </a:solidFill>
              </a:defRPr>
            </a:lvl1pPr>
          </a:lstStyle>
          <a:p>
            <a:pPr lvl="0"/>
            <a:r>
              <a:rPr lang="en-US"/>
              <a:t>Reference</a:t>
            </a:r>
          </a:p>
        </p:txBody>
      </p:sp>
      <p:sp>
        <p:nvSpPr>
          <p:cNvPr id="10" name="Title 5">
            <a:extLst>
              <a:ext uri="{FF2B5EF4-FFF2-40B4-BE49-F238E27FC236}">
                <a16:creationId xmlns:a16="http://schemas.microsoft.com/office/drawing/2014/main" id="{79B5A806-D08F-F39B-C6C3-0505DEC7E2FF}"/>
              </a:ext>
            </a:extLst>
          </p:cNvPr>
          <p:cNvSpPr>
            <a:spLocks noGrp="1"/>
          </p:cNvSpPr>
          <p:nvPr>
            <p:ph type="title" hasCustomPrompt="1"/>
          </p:nvPr>
        </p:nvSpPr>
        <p:spPr>
          <a:xfrm>
            <a:off x="609600" y="256446"/>
            <a:ext cx="8300207" cy="523072"/>
          </a:xfrm>
        </p:spPr>
        <p:txBody>
          <a:bodyPr>
            <a:noAutofit/>
          </a:bodyPr>
          <a:lstStyle>
            <a:lvl1pPr>
              <a:defRPr/>
            </a:lvl1pPr>
          </a:lstStyle>
          <a:p>
            <a:r>
              <a:rPr lang="en-US"/>
              <a:t>Content</a:t>
            </a:r>
            <a:br>
              <a:rPr lang="en-US"/>
            </a:br>
            <a:r>
              <a:rPr lang="en-US" err="1"/>
              <a:t>Content</a:t>
            </a:r>
            <a:endParaRPr lang="en-US"/>
          </a:p>
        </p:txBody>
      </p:sp>
    </p:spTree>
    <p:extLst>
      <p:ext uri="{BB962C8B-B14F-4D97-AF65-F5344CB8AC3E}">
        <p14:creationId xmlns:p14="http://schemas.microsoft.com/office/powerpoint/2010/main" val="29373669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Content_heavy bullet points">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ADE2AD0-2203-5247-83D2-C041E53ACA4A}"/>
              </a:ext>
            </a:extLst>
          </p:cNvPr>
          <p:cNvSpPr>
            <a:spLocks noGrp="1"/>
          </p:cNvSpPr>
          <p:nvPr>
            <p:ph sz="quarter" idx="13"/>
          </p:nvPr>
        </p:nvSpPr>
        <p:spPr>
          <a:xfrm>
            <a:off x="609600" y="990600"/>
            <a:ext cx="5486400" cy="5003800"/>
          </a:xfrm>
        </p:spPr>
        <p:txBody>
          <a:bodyPr>
            <a:noAutofit/>
          </a:bodyPr>
          <a:lstStyle>
            <a:lvl1pPr marL="12700" indent="0">
              <a:lnSpc>
                <a:spcPct val="110000"/>
              </a:lnSpc>
              <a:buFont typeface="Wingdings" pitchFamily="2" charset="2"/>
              <a:buNone/>
              <a:tabLst/>
              <a:defRPr b="0" i="0">
                <a:latin typeface="+mn-lt"/>
              </a:defRPr>
            </a:lvl1pPr>
            <a:lvl2pPr marL="822943" indent="-228596">
              <a:lnSpc>
                <a:spcPct val="110000"/>
              </a:lnSpc>
              <a:buFont typeface="Wingdings" pitchFamily="2" charset="2"/>
              <a:buChar char="§"/>
              <a:defRPr b="0" i="0">
                <a:latin typeface="Arial" panose="020B0604020202020204" pitchFamily="34" charset="0"/>
              </a:defRPr>
            </a:lvl2pPr>
            <a:lvl3pPr marL="1142976" indent="-228596">
              <a:lnSpc>
                <a:spcPct val="110000"/>
              </a:lnSpc>
              <a:buFont typeface="Wingdings" pitchFamily="2" charset="2"/>
              <a:buChar char="§"/>
              <a:defRPr b="0" i="0"/>
            </a:lvl3pPr>
            <a:lvl4pPr marL="1600169" indent="-228596">
              <a:lnSpc>
                <a:spcPct val="110000"/>
              </a:lnSpc>
              <a:buFont typeface="Wingdings" pitchFamily="2" charset="2"/>
              <a:buChar char="§"/>
              <a:defRPr b="0" i="0"/>
            </a:lvl4pPr>
            <a:lvl5pPr marL="2057359" indent="-228596">
              <a:lnSpc>
                <a:spcPct val="110000"/>
              </a:lnSpc>
              <a:buFont typeface="Wingdings" pitchFamily="2" charset="2"/>
              <a:buChar cha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09165855-E8AC-2805-EAD5-B63F5664110B}"/>
              </a:ext>
            </a:extLst>
          </p:cNvPr>
          <p:cNvCxnSpPr>
            <a:cxnSpLocks/>
          </p:cNvCxnSpPr>
          <p:nvPr userDrawn="1"/>
        </p:nvCxnSpPr>
        <p:spPr>
          <a:xfrm>
            <a:off x="609600" y="914400"/>
            <a:ext cx="175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75A2822F-885A-F996-0D77-5B6116800DE2}"/>
              </a:ext>
            </a:extLst>
          </p:cNvPr>
          <p:cNvSpPr>
            <a:spLocks noGrp="1"/>
          </p:cNvSpPr>
          <p:nvPr>
            <p:ph type="pic" sz="quarter" idx="14" hasCustomPrompt="1"/>
          </p:nvPr>
        </p:nvSpPr>
        <p:spPr>
          <a:xfrm>
            <a:off x="6629400" y="1016000"/>
            <a:ext cx="4953000" cy="5003800"/>
          </a:xfrm>
        </p:spPr>
        <p:txBody>
          <a:bodyPr/>
          <a:lstStyle/>
          <a:p>
            <a:r>
              <a:rPr lang="en-US"/>
              <a:t>ADD PICTURE HERE</a:t>
            </a:r>
          </a:p>
        </p:txBody>
      </p:sp>
      <p:cxnSp>
        <p:nvCxnSpPr>
          <p:cNvPr id="5" name="Straight Connector 4">
            <a:extLst>
              <a:ext uri="{FF2B5EF4-FFF2-40B4-BE49-F238E27FC236}">
                <a16:creationId xmlns:a16="http://schemas.microsoft.com/office/drawing/2014/main" id="{B8BBEB60-78CB-3086-2564-8D5A2E8F3877}"/>
              </a:ext>
            </a:extLst>
          </p:cNvPr>
          <p:cNvCxnSpPr>
            <a:cxnSpLocks/>
          </p:cNvCxnSpPr>
          <p:nvPr userDrawn="1"/>
        </p:nvCxnSpPr>
        <p:spPr>
          <a:xfrm>
            <a:off x="6400800" y="990600"/>
            <a:ext cx="0" cy="50038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Slide Number Placeholder 4">
            <a:extLst>
              <a:ext uri="{FF2B5EF4-FFF2-40B4-BE49-F238E27FC236}">
                <a16:creationId xmlns:a16="http://schemas.microsoft.com/office/drawing/2014/main" id="{9D97A6A1-2FFB-06A0-F970-2D281D25A559}"/>
              </a:ext>
            </a:extLst>
          </p:cNvPr>
          <p:cNvSpPr>
            <a:spLocks noGrp="1"/>
          </p:cNvSpPr>
          <p:nvPr>
            <p:ph type="sldNum" sz="quarter" idx="4"/>
          </p:nvPr>
        </p:nvSpPr>
        <p:spPr>
          <a:xfrm>
            <a:off x="623219" y="6425168"/>
            <a:ext cx="2743200" cy="204232"/>
          </a:xfrm>
          <a:prstGeom prst="rect">
            <a:avLst/>
          </a:prstGeom>
        </p:spPr>
        <p:txBody>
          <a:bodyPr vert="horz" lIns="91440" tIns="45720" rIns="91440" bIns="45720" rtlCol="0" anchor="ctr"/>
          <a:lstStyle>
            <a:lvl1pPr algn="l">
              <a:defRPr sz="800">
                <a:solidFill>
                  <a:schemeClr val="tx2"/>
                </a:solidFill>
              </a:defRPr>
            </a:lvl1pPr>
          </a:lstStyle>
          <a:p>
            <a:fld id="{2F967661-9EB6-3140-BEA4-0703BA339BE9}" type="slidenum">
              <a:rPr lang="en-US" smtClean="0"/>
              <a:pPr/>
              <a:t>‹#›</a:t>
            </a:fld>
            <a:endParaRPr lang="en-US"/>
          </a:p>
        </p:txBody>
      </p:sp>
      <p:sp>
        <p:nvSpPr>
          <p:cNvPr id="13" name="Text Placeholder 2">
            <a:extLst>
              <a:ext uri="{FF2B5EF4-FFF2-40B4-BE49-F238E27FC236}">
                <a16:creationId xmlns:a16="http://schemas.microsoft.com/office/drawing/2014/main" id="{F763A9EB-9F07-BE9F-52BF-A9DAB5A92853}"/>
              </a:ext>
            </a:extLst>
          </p:cNvPr>
          <p:cNvSpPr>
            <a:spLocks noGrp="1"/>
          </p:cNvSpPr>
          <p:nvPr>
            <p:ph type="body" sz="quarter" idx="15" hasCustomPrompt="1"/>
          </p:nvPr>
        </p:nvSpPr>
        <p:spPr>
          <a:xfrm>
            <a:off x="636588" y="6019799"/>
            <a:ext cx="10948986" cy="228601"/>
          </a:xfrm>
        </p:spPr>
        <p:txBody>
          <a:bodyPr/>
          <a:lstStyle>
            <a:lvl1pPr>
              <a:defRPr sz="1050">
                <a:solidFill>
                  <a:schemeClr val="tx2"/>
                </a:solidFill>
              </a:defRPr>
            </a:lvl1pPr>
          </a:lstStyle>
          <a:p>
            <a:pPr lvl="0"/>
            <a:r>
              <a:rPr lang="en-US"/>
              <a:t>Reference</a:t>
            </a:r>
          </a:p>
        </p:txBody>
      </p:sp>
      <p:sp>
        <p:nvSpPr>
          <p:cNvPr id="10" name="Title 5">
            <a:extLst>
              <a:ext uri="{FF2B5EF4-FFF2-40B4-BE49-F238E27FC236}">
                <a16:creationId xmlns:a16="http://schemas.microsoft.com/office/drawing/2014/main" id="{480A2670-236D-1F7C-7165-D146005A161A}"/>
              </a:ext>
            </a:extLst>
          </p:cNvPr>
          <p:cNvSpPr>
            <a:spLocks noGrp="1"/>
          </p:cNvSpPr>
          <p:nvPr>
            <p:ph type="title" hasCustomPrompt="1"/>
          </p:nvPr>
        </p:nvSpPr>
        <p:spPr>
          <a:xfrm>
            <a:off x="609600" y="256446"/>
            <a:ext cx="8300207" cy="523072"/>
          </a:xfrm>
        </p:spPr>
        <p:txBody>
          <a:bodyPr>
            <a:noAutofit/>
          </a:bodyPr>
          <a:lstStyle>
            <a:lvl1pPr>
              <a:defRPr/>
            </a:lvl1pPr>
          </a:lstStyle>
          <a:p>
            <a:r>
              <a:rPr lang="en-US"/>
              <a:t>Content &amp; bullet points</a:t>
            </a:r>
          </a:p>
        </p:txBody>
      </p:sp>
    </p:spTree>
    <p:extLst>
      <p:ext uri="{BB962C8B-B14F-4D97-AF65-F5344CB8AC3E}">
        <p14:creationId xmlns:p14="http://schemas.microsoft.com/office/powerpoint/2010/main" val="350169748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4_Content-light bullet points">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ADE2AD0-2203-5247-83D2-C041E53ACA4A}"/>
              </a:ext>
            </a:extLst>
          </p:cNvPr>
          <p:cNvSpPr>
            <a:spLocks noGrp="1"/>
          </p:cNvSpPr>
          <p:nvPr>
            <p:ph sz="quarter" idx="13"/>
          </p:nvPr>
        </p:nvSpPr>
        <p:spPr>
          <a:xfrm>
            <a:off x="609600" y="990600"/>
            <a:ext cx="10975974" cy="5029199"/>
          </a:xfrm>
        </p:spPr>
        <p:txBody>
          <a:bodyPr>
            <a:noAutofit/>
          </a:bodyPr>
          <a:lstStyle>
            <a:lvl1pPr marL="298450" indent="-285750">
              <a:lnSpc>
                <a:spcPct val="110000"/>
              </a:lnSpc>
              <a:buFont typeface="Arial" panose="020B0604020202020204" pitchFamily="34" charset="0"/>
              <a:buChar char="•"/>
              <a:tabLst/>
              <a:defRPr/>
            </a:lvl1pPr>
            <a:lvl2pPr marL="822943" indent="-228596">
              <a:lnSpc>
                <a:spcPct val="110000"/>
              </a:lnSpc>
              <a:buFont typeface="Wingdings" pitchFamily="2" charset="2"/>
              <a:buChar char="§"/>
              <a:defRPr/>
            </a:lvl2pPr>
            <a:lvl3pPr marL="1142976" indent="-228596">
              <a:lnSpc>
                <a:spcPct val="110000"/>
              </a:lnSpc>
              <a:buFont typeface="Wingdings" pitchFamily="2" charset="2"/>
              <a:buChar char="§"/>
              <a:defRPr/>
            </a:lvl3pPr>
            <a:lvl4pPr marL="1600169" indent="-228596">
              <a:lnSpc>
                <a:spcPct val="110000"/>
              </a:lnSpc>
              <a:buFont typeface="Wingdings" pitchFamily="2" charset="2"/>
              <a:buChar char="§"/>
              <a:defRPr/>
            </a:lvl4pPr>
            <a:lvl5pPr marL="2057359" indent="-228596">
              <a:lnSpc>
                <a:spcPct val="110000"/>
              </a:lnSpc>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A0433FD8-6135-D822-A155-41D09CC4326F}"/>
              </a:ext>
            </a:extLst>
          </p:cNvPr>
          <p:cNvCxnSpPr>
            <a:cxnSpLocks/>
          </p:cNvCxnSpPr>
          <p:nvPr userDrawn="1"/>
        </p:nvCxnSpPr>
        <p:spPr>
          <a:xfrm>
            <a:off x="609600" y="914400"/>
            <a:ext cx="175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7E7324B-51AD-B791-3BC7-D71E02D6A8AF}"/>
              </a:ext>
            </a:extLst>
          </p:cNvPr>
          <p:cNvSpPr/>
          <p:nvPr userDrawn="1"/>
        </p:nvSpPr>
        <p:spPr>
          <a:xfrm>
            <a:off x="0" y="0"/>
            <a:ext cx="152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4">
            <a:extLst>
              <a:ext uri="{FF2B5EF4-FFF2-40B4-BE49-F238E27FC236}">
                <a16:creationId xmlns:a16="http://schemas.microsoft.com/office/drawing/2014/main" id="{368179B7-0F50-E490-A981-F254C614B2E0}"/>
              </a:ext>
            </a:extLst>
          </p:cNvPr>
          <p:cNvSpPr>
            <a:spLocks noGrp="1"/>
          </p:cNvSpPr>
          <p:nvPr>
            <p:ph type="sldNum" sz="quarter" idx="4"/>
          </p:nvPr>
        </p:nvSpPr>
        <p:spPr>
          <a:xfrm>
            <a:off x="623219" y="6425168"/>
            <a:ext cx="2743200" cy="204232"/>
          </a:xfrm>
          <a:prstGeom prst="rect">
            <a:avLst/>
          </a:prstGeom>
        </p:spPr>
        <p:txBody>
          <a:bodyPr vert="horz" lIns="91440" tIns="45720" rIns="91440" bIns="45720" rtlCol="0" anchor="ctr"/>
          <a:lstStyle>
            <a:lvl1pPr algn="l">
              <a:defRPr sz="800">
                <a:solidFill>
                  <a:schemeClr val="tx2"/>
                </a:solidFill>
              </a:defRPr>
            </a:lvl1pPr>
          </a:lstStyle>
          <a:p>
            <a:fld id="{2F967661-9EB6-3140-BEA4-0703BA339BE9}" type="slidenum">
              <a:rPr lang="en-US" smtClean="0"/>
              <a:pPr/>
              <a:t>‹#›</a:t>
            </a:fld>
            <a:endParaRPr lang="en-US"/>
          </a:p>
        </p:txBody>
      </p:sp>
      <p:sp>
        <p:nvSpPr>
          <p:cNvPr id="14" name="Text Placeholder 2">
            <a:extLst>
              <a:ext uri="{FF2B5EF4-FFF2-40B4-BE49-F238E27FC236}">
                <a16:creationId xmlns:a16="http://schemas.microsoft.com/office/drawing/2014/main" id="{90082E39-50D1-A29A-BE86-034FA7805ED6}"/>
              </a:ext>
            </a:extLst>
          </p:cNvPr>
          <p:cNvSpPr>
            <a:spLocks noGrp="1"/>
          </p:cNvSpPr>
          <p:nvPr>
            <p:ph type="body" sz="quarter" idx="15" hasCustomPrompt="1"/>
          </p:nvPr>
        </p:nvSpPr>
        <p:spPr>
          <a:xfrm>
            <a:off x="636588" y="6019799"/>
            <a:ext cx="10948986" cy="228601"/>
          </a:xfrm>
        </p:spPr>
        <p:txBody>
          <a:bodyPr/>
          <a:lstStyle>
            <a:lvl1pPr>
              <a:defRPr sz="1050">
                <a:solidFill>
                  <a:schemeClr val="tx2"/>
                </a:solidFill>
              </a:defRPr>
            </a:lvl1pPr>
          </a:lstStyle>
          <a:p>
            <a:pPr lvl="0"/>
            <a:r>
              <a:rPr lang="en-US"/>
              <a:t>Reference</a:t>
            </a:r>
          </a:p>
        </p:txBody>
      </p:sp>
      <p:sp>
        <p:nvSpPr>
          <p:cNvPr id="10" name="Title 5">
            <a:extLst>
              <a:ext uri="{FF2B5EF4-FFF2-40B4-BE49-F238E27FC236}">
                <a16:creationId xmlns:a16="http://schemas.microsoft.com/office/drawing/2014/main" id="{79B5A806-D08F-F39B-C6C3-0505DEC7E2FF}"/>
              </a:ext>
            </a:extLst>
          </p:cNvPr>
          <p:cNvSpPr>
            <a:spLocks noGrp="1"/>
          </p:cNvSpPr>
          <p:nvPr>
            <p:ph type="title" hasCustomPrompt="1"/>
          </p:nvPr>
        </p:nvSpPr>
        <p:spPr>
          <a:xfrm>
            <a:off x="609600" y="256446"/>
            <a:ext cx="8300207" cy="523072"/>
          </a:xfrm>
        </p:spPr>
        <p:txBody>
          <a:bodyPr>
            <a:noAutofit/>
          </a:bodyPr>
          <a:lstStyle/>
          <a:p>
            <a:r>
              <a:rPr lang="en-US"/>
              <a:t>Content</a:t>
            </a:r>
          </a:p>
        </p:txBody>
      </p:sp>
    </p:spTree>
    <p:extLst>
      <p:ext uri="{BB962C8B-B14F-4D97-AF65-F5344CB8AC3E}">
        <p14:creationId xmlns:p14="http://schemas.microsoft.com/office/powerpoint/2010/main" val="20192040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Content-light bullet point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0433FD8-6135-D822-A155-41D09CC4326F}"/>
              </a:ext>
            </a:extLst>
          </p:cNvPr>
          <p:cNvCxnSpPr>
            <a:cxnSpLocks/>
          </p:cNvCxnSpPr>
          <p:nvPr userDrawn="1"/>
        </p:nvCxnSpPr>
        <p:spPr>
          <a:xfrm>
            <a:off x="609600" y="914400"/>
            <a:ext cx="175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Content Placeholder 8">
            <a:extLst>
              <a:ext uri="{FF2B5EF4-FFF2-40B4-BE49-F238E27FC236}">
                <a16:creationId xmlns:a16="http://schemas.microsoft.com/office/drawing/2014/main" id="{2FF0A382-9069-CC88-37E1-82EDFBB70EED}"/>
              </a:ext>
            </a:extLst>
          </p:cNvPr>
          <p:cNvSpPr>
            <a:spLocks noGrp="1"/>
          </p:cNvSpPr>
          <p:nvPr>
            <p:ph sz="quarter" idx="13" hasCustomPrompt="1"/>
          </p:nvPr>
        </p:nvSpPr>
        <p:spPr>
          <a:xfrm>
            <a:off x="609600" y="990602"/>
            <a:ext cx="5486400" cy="5029198"/>
          </a:xfrm>
        </p:spPr>
        <p:txBody>
          <a:bodyPr>
            <a:noAutofit/>
          </a:bodyPr>
          <a:lstStyle>
            <a:lvl1pPr marL="12700" indent="0">
              <a:lnSpc>
                <a:spcPct val="110000"/>
              </a:lnSpc>
              <a:buFont typeface="Wingdings" pitchFamily="2" charset="2"/>
              <a:buNone/>
              <a:tabLst/>
              <a:defRPr b="0" i="0">
                <a:latin typeface="+mn-lt"/>
              </a:defRPr>
            </a:lvl1pPr>
            <a:lvl2pPr marL="822943" indent="-228596">
              <a:lnSpc>
                <a:spcPct val="110000"/>
              </a:lnSpc>
              <a:buFont typeface="Wingdings" pitchFamily="2" charset="2"/>
              <a:buChar char="§"/>
              <a:defRPr b="0" i="0">
                <a:latin typeface="Arial" panose="020B0604020202020204" pitchFamily="34" charset="0"/>
              </a:defRPr>
            </a:lvl2pPr>
            <a:lvl3pPr marL="1142976" indent="-228596">
              <a:lnSpc>
                <a:spcPct val="110000"/>
              </a:lnSpc>
              <a:buFont typeface="Wingdings" pitchFamily="2" charset="2"/>
              <a:buChar char="§"/>
              <a:defRPr b="0" i="0"/>
            </a:lvl3pPr>
            <a:lvl4pPr marL="1600169" indent="-228596">
              <a:lnSpc>
                <a:spcPct val="110000"/>
              </a:lnSpc>
              <a:buFont typeface="Wingdings" pitchFamily="2" charset="2"/>
              <a:buChar char="§"/>
              <a:defRPr b="0" i="0"/>
            </a:lvl4pPr>
            <a:lvl5pPr marL="2057359" indent="-228596">
              <a:lnSpc>
                <a:spcPct val="110000"/>
              </a:lnSpc>
              <a:buFont typeface="Wingdings" pitchFamily="2" charset="2"/>
              <a:buChar char="§"/>
              <a:defRPr b="0" i="0"/>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endParaRPr lang="en-US"/>
          </a:p>
        </p:txBody>
      </p:sp>
      <p:cxnSp>
        <p:nvCxnSpPr>
          <p:cNvPr id="14" name="Straight Connector 13">
            <a:extLst>
              <a:ext uri="{FF2B5EF4-FFF2-40B4-BE49-F238E27FC236}">
                <a16:creationId xmlns:a16="http://schemas.microsoft.com/office/drawing/2014/main" id="{7EC045E4-0959-5A7E-0674-520A30974241}"/>
              </a:ext>
            </a:extLst>
          </p:cNvPr>
          <p:cNvCxnSpPr>
            <a:cxnSpLocks/>
          </p:cNvCxnSpPr>
          <p:nvPr userDrawn="1"/>
        </p:nvCxnSpPr>
        <p:spPr>
          <a:xfrm>
            <a:off x="6400800" y="990602"/>
            <a:ext cx="0" cy="5003798"/>
          </a:xfrm>
          <a:prstGeom prst="line">
            <a:avLst/>
          </a:prstGeom>
        </p:spPr>
        <p:style>
          <a:lnRef idx="1">
            <a:schemeClr val="accent1"/>
          </a:lnRef>
          <a:fillRef idx="0">
            <a:schemeClr val="accent1"/>
          </a:fillRef>
          <a:effectRef idx="0">
            <a:schemeClr val="accent1"/>
          </a:effectRef>
          <a:fontRef idx="minor">
            <a:schemeClr val="tx1"/>
          </a:fontRef>
        </p:style>
      </p:cxnSp>
      <p:sp>
        <p:nvSpPr>
          <p:cNvPr id="15" name="Content Placeholder 8">
            <a:extLst>
              <a:ext uri="{FF2B5EF4-FFF2-40B4-BE49-F238E27FC236}">
                <a16:creationId xmlns:a16="http://schemas.microsoft.com/office/drawing/2014/main" id="{E50F55A6-4E15-139D-3166-590E1C77CC47}"/>
              </a:ext>
            </a:extLst>
          </p:cNvPr>
          <p:cNvSpPr>
            <a:spLocks noGrp="1"/>
          </p:cNvSpPr>
          <p:nvPr>
            <p:ph sz="quarter" idx="14" hasCustomPrompt="1"/>
          </p:nvPr>
        </p:nvSpPr>
        <p:spPr>
          <a:xfrm>
            <a:off x="6629401" y="1016002"/>
            <a:ext cx="4952999" cy="5003798"/>
          </a:xfrm>
        </p:spPr>
        <p:txBody>
          <a:bodyPr>
            <a:noAutofit/>
          </a:bodyPr>
          <a:lstStyle>
            <a:lvl1pPr marL="298450" indent="-285750">
              <a:lnSpc>
                <a:spcPct val="110000"/>
              </a:lnSpc>
              <a:buClr>
                <a:schemeClr val="accent1"/>
              </a:buClr>
              <a:buFont typeface="Arial" panose="020B0604020202020204" pitchFamily="34" charset="0"/>
              <a:buChar char="•"/>
              <a:tabLst/>
              <a:defRPr b="0" i="0">
                <a:latin typeface="+mn-lt"/>
              </a:defRPr>
            </a:lvl1pPr>
            <a:lvl2pPr marL="822943" indent="-228596">
              <a:lnSpc>
                <a:spcPct val="110000"/>
              </a:lnSpc>
              <a:buFont typeface="Wingdings" pitchFamily="2" charset="2"/>
              <a:buChar char="§"/>
              <a:defRPr b="0" i="0">
                <a:latin typeface="Arial" panose="020B0604020202020204" pitchFamily="34" charset="0"/>
              </a:defRPr>
            </a:lvl2pPr>
            <a:lvl3pPr marL="1142976" indent="-228596">
              <a:lnSpc>
                <a:spcPct val="110000"/>
              </a:lnSpc>
              <a:buFont typeface="Wingdings" pitchFamily="2" charset="2"/>
              <a:buChar char="§"/>
              <a:defRPr b="0" i="0"/>
            </a:lvl3pPr>
            <a:lvl4pPr marL="1600169" indent="-228596">
              <a:lnSpc>
                <a:spcPct val="110000"/>
              </a:lnSpc>
              <a:buFont typeface="Wingdings" pitchFamily="2" charset="2"/>
              <a:buChar char="§"/>
              <a:defRPr b="0" i="0"/>
            </a:lvl4pPr>
            <a:lvl5pPr marL="2057359" indent="-228596">
              <a:lnSpc>
                <a:spcPct val="110000"/>
              </a:lnSpc>
              <a:buFont typeface="Wingdings" pitchFamily="2" charset="2"/>
              <a:buChar char="§"/>
              <a:defRPr b="0" i="0"/>
            </a:lvl5pPr>
          </a:lstStyle>
          <a:p>
            <a:pPr lvl="0"/>
            <a:r>
              <a:rPr lang="en-US"/>
              <a:t>Bullet point 1</a:t>
            </a:r>
          </a:p>
          <a:p>
            <a:pPr lvl="0"/>
            <a:r>
              <a:rPr lang="en-US"/>
              <a:t>Bullet point 2</a:t>
            </a:r>
          </a:p>
          <a:p>
            <a:pPr lvl="0"/>
            <a:r>
              <a:rPr lang="en-US"/>
              <a:t>Bullet point 3</a:t>
            </a:r>
          </a:p>
          <a:p>
            <a:pPr lvl="0"/>
            <a:r>
              <a:rPr lang="en-US"/>
              <a:t>Bullet point 4</a:t>
            </a:r>
          </a:p>
          <a:p>
            <a:pPr lvl="0"/>
            <a:r>
              <a:rPr lang="en-US"/>
              <a:t>Bullet point 5</a:t>
            </a:r>
          </a:p>
        </p:txBody>
      </p:sp>
      <p:sp>
        <p:nvSpPr>
          <p:cNvPr id="13" name="Rectangle 12">
            <a:extLst>
              <a:ext uri="{FF2B5EF4-FFF2-40B4-BE49-F238E27FC236}">
                <a16:creationId xmlns:a16="http://schemas.microsoft.com/office/drawing/2014/main" id="{0DD038F7-626B-F20F-4772-7B03338AB95F}"/>
              </a:ext>
            </a:extLst>
          </p:cNvPr>
          <p:cNvSpPr/>
          <p:nvPr userDrawn="1"/>
        </p:nvSpPr>
        <p:spPr>
          <a:xfrm>
            <a:off x="0" y="0"/>
            <a:ext cx="152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4">
            <a:extLst>
              <a:ext uri="{FF2B5EF4-FFF2-40B4-BE49-F238E27FC236}">
                <a16:creationId xmlns:a16="http://schemas.microsoft.com/office/drawing/2014/main" id="{11F25764-41A2-5859-234B-5A83A81F1B8F}"/>
              </a:ext>
            </a:extLst>
          </p:cNvPr>
          <p:cNvSpPr>
            <a:spLocks noGrp="1"/>
          </p:cNvSpPr>
          <p:nvPr>
            <p:ph type="sldNum" sz="quarter" idx="4"/>
          </p:nvPr>
        </p:nvSpPr>
        <p:spPr>
          <a:xfrm>
            <a:off x="623219" y="6425168"/>
            <a:ext cx="2743200" cy="204232"/>
          </a:xfrm>
          <a:prstGeom prst="rect">
            <a:avLst/>
          </a:prstGeom>
        </p:spPr>
        <p:txBody>
          <a:bodyPr vert="horz" lIns="91440" tIns="45720" rIns="91440" bIns="45720" rtlCol="0" anchor="ctr"/>
          <a:lstStyle>
            <a:lvl1pPr algn="l">
              <a:defRPr sz="800">
                <a:solidFill>
                  <a:schemeClr val="tx2"/>
                </a:solidFill>
              </a:defRPr>
            </a:lvl1pPr>
          </a:lstStyle>
          <a:p>
            <a:fld id="{2F967661-9EB6-3140-BEA4-0703BA339BE9}" type="slidenum">
              <a:rPr lang="en-US" smtClean="0"/>
              <a:pPr/>
              <a:t>‹#›</a:t>
            </a:fld>
            <a:endParaRPr lang="en-US"/>
          </a:p>
        </p:txBody>
      </p:sp>
      <p:sp>
        <p:nvSpPr>
          <p:cNvPr id="18" name="Text Placeholder 2">
            <a:extLst>
              <a:ext uri="{FF2B5EF4-FFF2-40B4-BE49-F238E27FC236}">
                <a16:creationId xmlns:a16="http://schemas.microsoft.com/office/drawing/2014/main" id="{34849EF3-7645-2D6C-B997-C27CC34EB946}"/>
              </a:ext>
            </a:extLst>
          </p:cNvPr>
          <p:cNvSpPr>
            <a:spLocks noGrp="1"/>
          </p:cNvSpPr>
          <p:nvPr>
            <p:ph type="body" sz="quarter" idx="15" hasCustomPrompt="1"/>
          </p:nvPr>
        </p:nvSpPr>
        <p:spPr>
          <a:xfrm>
            <a:off x="636588" y="6019799"/>
            <a:ext cx="10948986" cy="228601"/>
          </a:xfrm>
        </p:spPr>
        <p:txBody>
          <a:bodyPr/>
          <a:lstStyle>
            <a:lvl1pPr>
              <a:defRPr sz="1050">
                <a:solidFill>
                  <a:schemeClr val="tx2"/>
                </a:solidFill>
              </a:defRPr>
            </a:lvl1pPr>
          </a:lstStyle>
          <a:p>
            <a:pPr lvl="0"/>
            <a:r>
              <a:rPr lang="en-US"/>
              <a:t>Reference</a:t>
            </a:r>
          </a:p>
        </p:txBody>
      </p:sp>
      <p:sp>
        <p:nvSpPr>
          <p:cNvPr id="10" name="Title 5">
            <a:extLst>
              <a:ext uri="{FF2B5EF4-FFF2-40B4-BE49-F238E27FC236}">
                <a16:creationId xmlns:a16="http://schemas.microsoft.com/office/drawing/2014/main" id="{2CD7E96C-CCCE-460F-ECD4-791F0CB4FC87}"/>
              </a:ext>
            </a:extLst>
          </p:cNvPr>
          <p:cNvSpPr>
            <a:spLocks noGrp="1"/>
          </p:cNvSpPr>
          <p:nvPr>
            <p:ph type="title" hasCustomPrompt="1"/>
          </p:nvPr>
        </p:nvSpPr>
        <p:spPr>
          <a:xfrm>
            <a:off x="609600" y="256446"/>
            <a:ext cx="8300207" cy="523072"/>
          </a:xfrm>
        </p:spPr>
        <p:txBody>
          <a:bodyPr>
            <a:noAutofit/>
          </a:bodyPr>
          <a:lstStyle>
            <a:lvl1pPr>
              <a:defRPr/>
            </a:lvl1pPr>
          </a:lstStyle>
          <a:p>
            <a:r>
              <a:rPr lang="en-US"/>
              <a:t>Content and Bullets</a:t>
            </a:r>
          </a:p>
        </p:txBody>
      </p:sp>
    </p:spTree>
    <p:extLst>
      <p:ext uri="{BB962C8B-B14F-4D97-AF65-F5344CB8AC3E}">
        <p14:creationId xmlns:p14="http://schemas.microsoft.com/office/powerpoint/2010/main" val="33970850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userDrawn="1">
  <p:cSld name="Slide Transition Option 2">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75FDD52B-6D8F-4EF9-81B0-06D80B48ACB0}"/>
              </a:ext>
            </a:extLst>
          </p:cNvPr>
          <p:cNvSpPr/>
          <p:nvPr userDrawn="1"/>
        </p:nvSpPr>
        <p:spPr>
          <a:xfrm>
            <a:off x="-20097" y="0"/>
            <a:ext cx="6380703" cy="6865412"/>
          </a:xfrm>
          <a:custGeom>
            <a:avLst/>
            <a:gdLst>
              <a:gd name="connsiteX0" fmla="*/ 0 w 7648257"/>
              <a:gd name="connsiteY0" fmla="*/ 0 h 8229256"/>
              <a:gd name="connsiteX1" fmla="*/ 2486064 w 7648257"/>
              <a:gd name="connsiteY1" fmla="*/ 0 h 8229256"/>
              <a:gd name="connsiteX2" fmla="*/ 4498586 w 7648257"/>
              <a:gd name="connsiteY2" fmla="*/ 1605562 h 8229256"/>
              <a:gd name="connsiteX3" fmla="*/ 7648257 w 7648257"/>
              <a:gd name="connsiteY3" fmla="*/ 4118311 h 8229256"/>
              <a:gd name="connsiteX4" fmla="*/ 7648257 w 7648257"/>
              <a:gd name="connsiteY4" fmla="*/ 4126759 h 8229256"/>
              <a:gd name="connsiteX5" fmla="*/ 4498586 w 7648257"/>
              <a:gd name="connsiteY5" fmla="*/ 6639508 h 8229256"/>
              <a:gd name="connsiteX6" fmla="*/ 2505902 w 7648257"/>
              <a:gd name="connsiteY6" fmla="*/ 8229256 h 8229256"/>
              <a:gd name="connsiteX7" fmla="*/ 19854 w 7648257"/>
              <a:gd name="connsiteY7" fmla="*/ 8229256 h 8229256"/>
              <a:gd name="connsiteX8" fmla="*/ 19854 w 7648257"/>
              <a:gd name="connsiteY8" fmla="*/ 7695087 h 8229256"/>
              <a:gd name="connsiteX9" fmla="*/ 19854 w 7648257"/>
              <a:gd name="connsiteY9" fmla="*/ 7692731 h 8229256"/>
              <a:gd name="connsiteX10" fmla="*/ 19854 w 7648257"/>
              <a:gd name="connsiteY10" fmla="*/ 5176094 h 8229256"/>
              <a:gd name="connsiteX11" fmla="*/ 1343284 w 7648257"/>
              <a:gd name="connsiteY11" fmla="*/ 4120175 h 8229256"/>
              <a:gd name="connsiteX12" fmla="*/ 0 w 7648257"/>
              <a:gd name="connsiteY12" fmla="*/ 3048444 h 8229256"/>
              <a:gd name="connsiteX13" fmla="*/ 0 w 7648257"/>
              <a:gd name="connsiteY13" fmla="*/ 533831 h 8229256"/>
              <a:gd name="connsiteX14" fmla="*/ 0 w 7648257"/>
              <a:gd name="connsiteY14" fmla="*/ 531471 h 8229256"/>
              <a:gd name="connsiteX15" fmla="*/ 0 w 7648257"/>
              <a:gd name="connsiteY15" fmla="*/ 0 h 822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48257" h="8229256">
                <a:moveTo>
                  <a:pt x="0" y="0"/>
                </a:moveTo>
                <a:lnTo>
                  <a:pt x="2486064" y="0"/>
                </a:lnTo>
                <a:lnTo>
                  <a:pt x="4498586" y="1605562"/>
                </a:lnTo>
                <a:lnTo>
                  <a:pt x="7648257" y="4118311"/>
                </a:lnTo>
                <a:lnTo>
                  <a:pt x="7648257" y="4126759"/>
                </a:lnTo>
                <a:lnTo>
                  <a:pt x="4498586" y="6639508"/>
                </a:lnTo>
                <a:lnTo>
                  <a:pt x="2505902" y="8229256"/>
                </a:lnTo>
                <a:lnTo>
                  <a:pt x="19854" y="8229256"/>
                </a:lnTo>
                <a:lnTo>
                  <a:pt x="19854" y="7695087"/>
                </a:lnTo>
                <a:lnTo>
                  <a:pt x="19854" y="7692731"/>
                </a:lnTo>
                <a:lnTo>
                  <a:pt x="19854" y="5176094"/>
                </a:lnTo>
                <a:lnTo>
                  <a:pt x="1343284" y="4120175"/>
                </a:lnTo>
                <a:lnTo>
                  <a:pt x="0" y="3048444"/>
                </a:lnTo>
                <a:lnTo>
                  <a:pt x="0" y="533831"/>
                </a:lnTo>
                <a:lnTo>
                  <a:pt x="0" y="53147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00"/>
          </a:p>
        </p:txBody>
      </p:sp>
      <p:sp>
        <p:nvSpPr>
          <p:cNvPr id="4" name="Slide Number Placeholder 3">
            <a:extLst>
              <a:ext uri="{FF2B5EF4-FFF2-40B4-BE49-F238E27FC236}">
                <a16:creationId xmlns:a16="http://schemas.microsoft.com/office/drawing/2014/main" id="{0284AA69-673B-4218-B132-9E9BF484807A}"/>
              </a:ext>
            </a:extLst>
          </p:cNvPr>
          <p:cNvSpPr>
            <a:spLocks noGrp="1"/>
          </p:cNvSpPr>
          <p:nvPr>
            <p:ph type="sldNum" sz="quarter" idx="11"/>
          </p:nvPr>
        </p:nvSpPr>
        <p:spPr/>
        <p:txBody>
          <a:bodyPr/>
          <a:lstStyle/>
          <a:p>
            <a:fld id="{06527D8E-D30F-8741-AC46-BD282B720A9A}" type="slidenum">
              <a:rPr lang="en-US" smtClean="0"/>
              <a:pPr/>
              <a:t>‹#›</a:t>
            </a:fld>
            <a:endParaRPr lang="en-US"/>
          </a:p>
        </p:txBody>
      </p:sp>
      <p:sp>
        <p:nvSpPr>
          <p:cNvPr id="7" name="Title 6">
            <a:extLst>
              <a:ext uri="{FF2B5EF4-FFF2-40B4-BE49-F238E27FC236}">
                <a16:creationId xmlns:a16="http://schemas.microsoft.com/office/drawing/2014/main" id="{28D63BE9-FAB4-43CE-910A-7E323EA9E781}"/>
              </a:ext>
            </a:extLst>
          </p:cNvPr>
          <p:cNvSpPr>
            <a:spLocks noGrp="1"/>
          </p:cNvSpPr>
          <p:nvPr>
            <p:ph type="title" hasCustomPrompt="1"/>
          </p:nvPr>
        </p:nvSpPr>
        <p:spPr>
          <a:xfrm>
            <a:off x="6718151" y="2029338"/>
            <a:ext cx="5153382" cy="2799037"/>
          </a:xfrm>
          <a:prstGeom prst="rect">
            <a:avLst/>
          </a:prstGeom>
        </p:spPr>
        <p:txBody>
          <a:bodyPr/>
          <a:lstStyle>
            <a:lvl1pPr>
              <a:defRPr/>
            </a:lvl1pPr>
          </a:lstStyle>
          <a:p>
            <a:r>
              <a:rPr lang="en-US"/>
              <a:t>Slide Transition Title Option 2</a:t>
            </a:r>
          </a:p>
        </p:txBody>
      </p:sp>
      <p:pic>
        <p:nvPicPr>
          <p:cNvPr id="9" name="Graphic 8">
            <a:extLst>
              <a:ext uri="{FF2B5EF4-FFF2-40B4-BE49-F238E27FC236}">
                <a16:creationId xmlns:a16="http://schemas.microsoft.com/office/drawing/2014/main" id="{9AA278DF-3870-4BBB-AC3C-FEC6CC5F2C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1878" y="355929"/>
            <a:ext cx="1356484" cy="461921"/>
          </a:xfrm>
          <a:prstGeom prst="rect">
            <a:avLst/>
          </a:prstGeom>
        </p:spPr>
      </p:pic>
      <p:pic>
        <p:nvPicPr>
          <p:cNvPr id="10" name="Picture 7">
            <a:extLst>
              <a:ext uri="{FF2B5EF4-FFF2-40B4-BE49-F238E27FC236}">
                <a16:creationId xmlns:a16="http://schemas.microsoft.com/office/drawing/2014/main" id="{C3212124-D8E4-4ED8-9D3E-C57F56F1C1E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6504" y="3212324"/>
            <a:ext cx="659243" cy="494432"/>
          </a:xfrm>
          <a:prstGeom prst="rect">
            <a:avLst/>
          </a:prstGeom>
          <a:ln>
            <a:noFill/>
          </a:ln>
        </p:spPr>
      </p:pic>
    </p:spTree>
    <p:extLst>
      <p:ext uri="{BB962C8B-B14F-4D97-AF65-F5344CB8AC3E}">
        <p14:creationId xmlns:p14="http://schemas.microsoft.com/office/powerpoint/2010/main" val="10679602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021B-0E3D-4D2B-B49C-8A19493C5796}"/>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BF3572C7-1E79-43AE-B2BB-AA3C1D8E8DB2}"/>
              </a:ext>
            </a:extLst>
          </p:cNvPr>
          <p:cNvSpPr>
            <a:spLocks noGrp="1"/>
          </p:cNvSpPr>
          <p:nvPr>
            <p:ph type="sldNum" sz="quarter" idx="4"/>
          </p:nvPr>
        </p:nvSpPr>
        <p:spPr>
          <a:xfrm>
            <a:off x="9445487" y="6629400"/>
            <a:ext cx="2542640" cy="228600"/>
          </a:xfrm>
          <a:prstGeom prst="rect">
            <a:avLst/>
          </a:prstGeom>
        </p:spPr>
        <p:txBody>
          <a:bodyPr vert="horz" lIns="0" tIns="45720" rIns="0" bIns="45720" rtlCol="0" anchor="ctr"/>
          <a:lstStyle>
            <a:lvl1pPr algn="r">
              <a:defRPr sz="900">
                <a:solidFill>
                  <a:schemeClr val="tx2"/>
                </a:solidFill>
              </a:defRPr>
            </a:lvl1pPr>
          </a:lstStyle>
          <a:p>
            <a:pPr marL="0" marR="0" lvl="0" indent="0" algn="r" defTabSz="914253" rtl="0" eaLnBrk="1" fontAlgn="auto" latinLnBrk="0" hangingPunct="1">
              <a:lnSpc>
                <a:spcPct val="100000"/>
              </a:lnSpc>
              <a:spcBef>
                <a:spcPts val="0"/>
              </a:spcBef>
              <a:spcAft>
                <a:spcPts val="0"/>
              </a:spcAft>
              <a:buClrTx/>
              <a:buSzTx/>
              <a:buFontTx/>
              <a:buNone/>
              <a:tabLst/>
              <a:defRPr/>
            </a:pPr>
            <a:fld id="{06527D8E-D30F-8741-AC46-BD282B720A9A}" type="slidenum">
              <a:rPr kumimoji="0" lang="en-US" sz="900" b="0" i="0" u="none" strike="noStrike" kern="1200" cap="none" spc="0" normalizeH="0" baseline="0" noProof="0" smtClean="0">
                <a:ln>
                  <a:noFill/>
                </a:ln>
                <a:solidFill>
                  <a:srgbClr val="61737B"/>
                </a:solidFill>
                <a:effectLst/>
                <a:uLnTx/>
                <a:uFillTx/>
                <a:latin typeface="Century Gothic" panose="020F0302020204030204"/>
                <a:ea typeface="+mn-ea"/>
                <a:cs typeface="+mn-cs"/>
              </a:rPr>
              <a:pPr marL="0" marR="0" lvl="0" indent="0" algn="r" defTabSz="914253"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61737B"/>
              </a:solidFill>
              <a:effectLst/>
              <a:uLnTx/>
              <a:uFillTx/>
              <a:latin typeface="Century Gothic" panose="020F0302020204030204"/>
              <a:ea typeface="+mn-ea"/>
              <a:cs typeface="+mn-cs"/>
            </a:endParaRPr>
          </a:p>
        </p:txBody>
      </p:sp>
      <p:sp>
        <p:nvSpPr>
          <p:cNvPr id="7" name="Footer Placeholder 7">
            <a:extLst>
              <a:ext uri="{FF2B5EF4-FFF2-40B4-BE49-F238E27FC236}">
                <a16:creationId xmlns:a16="http://schemas.microsoft.com/office/drawing/2014/main" id="{E0B0D752-72E9-4E42-90E4-C97003E003E7}"/>
              </a:ext>
            </a:extLst>
          </p:cNvPr>
          <p:cNvSpPr>
            <a:spLocks noGrp="1"/>
          </p:cNvSpPr>
          <p:nvPr>
            <p:ph type="ftr" sz="quarter" idx="3"/>
          </p:nvPr>
        </p:nvSpPr>
        <p:spPr>
          <a:xfrm>
            <a:off x="203873" y="6629400"/>
            <a:ext cx="9037741" cy="228600"/>
          </a:xfrm>
          <a:prstGeom prst="rect">
            <a:avLst/>
          </a:prstGeom>
        </p:spPr>
        <p:txBody>
          <a:bodyPr vert="horz" lIns="0" tIns="45720" rIns="0" bIns="45720" rtlCol="0" anchor="ctr"/>
          <a:lstStyle>
            <a:lvl1pPr>
              <a:defRPr lang="en-US" sz="750">
                <a:solidFill>
                  <a:schemeClr val="tx2"/>
                </a:solidFill>
              </a:defRPr>
            </a:lvl1pPr>
          </a:lstStyle>
          <a:p>
            <a:pPr marL="0" marR="0" lvl="0" indent="0" algn="l" defTabSz="914253" rtl="0" eaLnBrk="1" fontAlgn="auto" latinLnBrk="0" hangingPunct="1">
              <a:lnSpc>
                <a:spcPct val="100000"/>
              </a:lnSpc>
              <a:spcBef>
                <a:spcPts val="900"/>
              </a:spcBef>
              <a:spcAft>
                <a:spcPts val="0"/>
              </a:spcAft>
              <a:buClrTx/>
              <a:buSzTx/>
              <a:buFontTx/>
              <a:buNone/>
              <a:tabLst/>
              <a:defRPr/>
            </a:pPr>
            <a:endParaRPr kumimoji="0" lang="en-US" sz="750" b="0" i="0" u="none" strike="noStrike" kern="1200" cap="none" spc="0" normalizeH="0" baseline="0" noProof="0">
              <a:ln>
                <a:noFill/>
              </a:ln>
              <a:solidFill>
                <a:srgbClr val="61737B"/>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774001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_4 Content Header Subheader">
    <p:spTree>
      <p:nvGrpSpPr>
        <p:cNvPr id="1" name=""/>
        <p:cNvGrpSpPr/>
        <p:nvPr/>
      </p:nvGrpSpPr>
      <p:grpSpPr>
        <a:xfrm>
          <a:off x="0" y="0"/>
          <a:ext cx="0" cy="0"/>
          <a:chOff x="0" y="0"/>
          <a:chExt cx="0" cy="0"/>
        </a:xfrm>
      </p:grpSpPr>
      <p:sp>
        <p:nvSpPr>
          <p:cNvPr id="24" name="Content Placeholder 24">
            <a:extLst>
              <a:ext uri="{FF2B5EF4-FFF2-40B4-BE49-F238E27FC236}">
                <a16:creationId xmlns:a16="http://schemas.microsoft.com/office/drawing/2014/main" id="{98290358-11F0-43EB-A9AD-D86A667A43F8}"/>
              </a:ext>
            </a:extLst>
          </p:cNvPr>
          <p:cNvSpPr>
            <a:spLocks noGrp="1"/>
          </p:cNvSpPr>
          <p:nvPr>
            <p:ph sz="quarter" idx="14"/>
          </p:nvPr>
        </p:nvSpPr>
        <p:spPr>
          <a:xfrm>
            <a:off x="245788" y="1500734"/>
            <a:ext cx="2755320" cy="483393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5" name="Content Placeholder 24">
            <a:extLst>
              <a:ext uri="{FF2B5EF4-FFF2-40B4-BE49-F238E27FC236}">
                <a16:creationId xmlns:a16="http://schemas.microsoft.com/office/drawing/2014/main" id="{21E5B29B-4CF8-425A-8715-097DDEFCAC64}"/>
              </a:ext>
            </a:extLst>
          </p:cNvPr>
          <p:cNvSpPr>
            <a:spLocks noGrp="1"/>
          </p:cNvSpPr>
          <p:nvPr>
            <p:ph sz="quarter" idx="15"/>
          </p:nvPr>
        </p:nvSpPr>
        <p:spPr>
          <a:xfrm>
            <a:off x="3227489" y="1500734"/>
            <a:ext cx="2755320" cy="483393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6" name="Content Placeholder 24">
            <a:extLst>
              <a:ext uri="{FF2B5EF4-FFF2-40B4-BE49-F238E27FC236}">
                <a16:creationId xmlns:a16="http://schemas.microsoft.com/office/drawing/2014/main" id="{891018EF-2B58-441E-8FB9-A065AAF59069}"/>
              </a:ext>
            </a:extLst>
          </p:cNvPr>
          <p:cNvSpPr>
            <a:spLocks noGrp="1"/>
          </p:cNvSpPr>
          <p:nvPr>
            <p:ph sz="quarter" idx="16"/>
          </p:nvPr>
        </p:nvSpPr>
        <p:spPr>
          <a:xfrm>
            <a:off x="6209191" y="1500734"/>
            <a:ext cx="2755320" cy="483393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7" name="Content Placeholder 24">
            <a:extLst>
              <a:ext uri="{FF2B5EF4-FFF2-40B4-BE49-F238E27FC236}">
                <a16:creationId xmlns:a16="http://schemas.microsoft.com/office/drawing/2014/main" id="{94BA545D-D9F3-47C2-93E2-0E17238ED941}"/>
              </a:ext>
            </a:extLst>
          </p:cNvPr>
          <p:cNvSpPr>
            <a:spLocks noGrp="1"/>
          </p:cNvSpPr>
          <p:nvPr>
            <p:ph sz="quarter" idx="17"/>
          </p:nvPr>
        </p:nvSpPr>
        <p:spPr>
          <a:xfrm>
            <a:off x="9190893" y="1500734"/>
            <a:ext cx="2755320" cy="483393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5B5A6FF6-D634-484C-B26C-8A0B815DA8A1}"/>
              </a:ext>
            </a:extLst>
          </p:cNvPr>
          <p:cNvSpPr>
            <a:spLocks noGrp="1"/>
          </p:cNvSpPr>
          <p:nvPr>
            <p:ph type="title"/>
          </p:nvPr>
        </p:nvSpPr>
        <p:spPr/>
        <p:txBody>
          <a:bodyPr/>
          <a:lstStyle/>
          <a:p>
            <a:r>
              <a:rPr lang="en-US"/>
              <a:t>Click to edit Master title style</a:t>
            </a:r>
          </a:p>
        </p:txBody>
      </p:sp>
      <p:sp>
        <p:nvSpPr>
          <p:cNvPr id="11" name="Text Placeholder 15">
            <a:extLst>
              <a:ext uri="{FF2B5EF4-FFF2-40B4-BE49-F238E27FC236}">
                <a16:creationId xmlns:a16="http://schemas.microsoft.com/office/drawing/2014/main" id="{0BA94B2A-F6C9-4069-A60A-462B1325E9F0}"/>
              </a:ext>
            </a:extLst>
          </p:cNvPr>
          <p:cNvSpPr>
            <a:spLocks noGrp="1"/>
          </p:cNvSpPr>
          <p:nvPr>
            <p:ph type="body" sz="quarter" idx="11"/>
          </p:nvPr>
        </p:nvSpPr>
        <p:spPr>
          <a:xfrm>
            <a:off x="1178011" y="760967"/>
            <a:ext cx="9084064" cy="424733"/>
          </a:xfrm>
        </p:spPr>
        <p:txBody>
          <a:bodyPr lIns="0" rIns="0"/>
          <a:lstStyle>
            <a:lvl1pPr marL="0" indent="0">
              <a:lnSpc>
                <a:spcPct val="85000"/>
              </a:lnSpc>
              <a:buNone/>
              <a:defRPr b="1">
                <a:solidFill>
                  <a:schemeClr val="tx2"/>
                </a:solidFill>
              </a:defRPr>
            </a:lvl1pPr>
            <a:lvl2pPr marL="457115" indent="0">
              <a:buNone/>
              <a:defRPr b="1">
                <a:solidFill>
                  <a:schemeClr val="accent4"/>
                </a:solidFill>
              </a:defRPr>
            </a:lvl2pPr>
            <a:lvl3pPr marL="914229" indent="0">
              <a:buNone/>
              <a:defRPr b="1">
                <a:solidFill>
                  <a:schemeClr val="accent4"/>
                </a:solidFill>
              </a:defRPr>
            </a:lvl3pPr>
            <a:lvl4pPr marL="1371345" indent="0">
              <a:buNone/>
              <a:defRPr b="1">
                <a:solidFill>
                  <a:schemeClr val="accent4"/>
                </a:solidFill>
              </a:defRPr>
            </a:lvl4pPr>
            <a:lvl5pPr marL="1828462" indent="0">
              <a:buNone/>
              <a:defRPr b="1">
                <a:solidFill>
                  <a:schemeClr val="accent4"/>
                </a:solidFill>
              </a:defRPr>
            </a:lvl5pPr>
          </a:lstStyle>
          <a:p>
            <a:pPr lvl="0"/>
            <a:r>
              <a:rPr lang="en-US"/>
              <a:t>Click to edit Master text styles</a:t>
            </a:r>
          </a:p>
        </p:txBody>
      </p:sp>
      <p:sp>
        <p:nvSpPr>
          <p:cNvPr id="10" name="Slide Number Placeholder 5">
            <a:extLst>
              <a:ext uri="{FF2B5EF4-FFF2-40B4-BE49-F238E27FC236}">
                <a16:creationId xmlns:a16="http://schemas.microsoft.com/office/drawing/2014/main" id="{DDF87A07-B093-4358-A515-A77916729B0A}"/>
              </a:ext>
            </a:extLst>
          </p:cNvPr>
          <p:cNvSpPr>
            <a:spLocks noGrp="1"/>
          </p:cNvSpPr>
          <p:nvPr>
            <p:ph type="sldNum" sz="quarter" idx="4"/>
          </p:nvPr>
        </p:nvSpPr>
        <p:spPr>
          <a:xfrm>
            <a:off x="9445487" y="6629400"/>
            <a:ext cx="2542640" cy="228600"/>
          </a:xfrm>
          <a:prstGeom prst="rect">
            <a:avLst/>
          </a:prstGeom>
        </p:spPr>
        <p:txBody>
          <a:bodyPr vert="horz" lIns="0" tIns="45720" rIns="0" bIns="45720" rtlCol="0" anchor="ctr"/>
          <a:lstStyle>
            <a:lvl1pPr algn="r">
              <a:defRPr sz="900">
                <a:solidFill>
                  <a:schemeClr val="tx2"/>
                </a:solidFill>
              </a:defRPr>
            </a:lvl1pPr>
          </a:lstStyle>
          <a:p>
            <a:pPr marL="0" marR="0" lvl="0" indent="0" algn="r" defTabSz="914253" rtl="0" eaLnBrk="1" fontAlgn="auto" latinLnBrk="0" hangingPunct="1">
              <a:lnSpc>
                <a:spcPct val="100000"/>
              </a:lnSpc>
              <a:spcBef>
                <a:spcPts val="0"/>
              </a:spcBef>
              <a:spcAft>
                <a:spcPts val="0"/>
              </a:spcAft>
              <a:buClrTx/>
              <a:buSzTx/>
              <a:buFontTx/>
              <a:buNone/>
              <a:tabLst/>
              <a:defRPr/>
            </a:pPr>
            <a:fld id="{06527D8E-D30F-8741-AC46-BD282B720A9A}" type="slidenum">
              <a:rPr kumimoji="0" lang="en-US" sz="900" b="0" i="0" u="none" strike="noStrike" kern="1200" cap="none" spc="0" normalizeH="0" baseline="0" noProof="0" smtClean="0">
                <a:ln>
                  <a:noFill/>
                </a:ln>
                <a:solidFill>
                  <a:srgbClr val="61737B"/>
                </a:solidFill>
                <a:effectLst/>
                <a:uLnTx/>
                <a:uFillTx/>
                <a:latin typeface="Century Gothic" panose="020F0302020204030204"/>
                <a:ea typeface="+mn-ea"/>
                <a:cs typeface="+mn-cs"/>
              </a:rPr>
              <a:pPr marL="0" marR="0" lvl="0" indent="0" algn="r" defTabSz="914253"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61737B"/>
              </a:solidFill>
              <a:effectLst/>
              <a:uLnTx/>
              <a:uFillTx/>
              <a:latin typeface="Century Gothic" panose="020F0302020204030204"/>
              <a:ea typeface="+mn-ea"/>
              <a:cs typeface="+mn-cs"/>
            </a:endParaRPr>
          </a:p>
        </p:txBody>
      </p:sp>
      <p:sp>
        <p:nvSpPr>
          <p:cNvPr id="12" name="Footer Placeholder 7">
            <a:extLst>
              <a:ext uri="{FF2B5EF4-FFF2-40B4-BE49-F238E27FC236}">
                <a16:creationId xmlns:a16="http://schemas.microsoft.com/office/drawing/2014/main" id="{0A76D23E-C8DD-4F24-BA19-E5F7B1C0A7CD}"/>
              </a:ext>
            </a:extLst>
          </p:cNvPr>
          <p:cNvSpPr>
            <a:spLocks noGrp="1"/>
          </p:cNvSpPr>
          <p:nvPr>
            <p:ph type="ftr" sz="quarter" idx="3"/>
          </p:nvPr>
        </p:nvSpPr>
        <p:spPr>
          <a:xfrm>
            <a:off x="203873" y="6629400"/>
            <a:ext cx="9037741" cy="228600"/>
          </a:xfrm>
          <a:prstGeom prst="rect">
            <a:avLst/>
          </a:prstGeom>
        </p:spPr>
        <p:txBody>
          <a:bodyPr vert="horz" lIns="0" tIns="45720" rIns="0" bIns="45720" rtlCol="0" anchor="ctr"/>
          <a:lstStyle>
            <a:lvl1pPr>
              <a:defRPr lang="en-US" sz="750">
                <a:solidFill>
                  <a:schemeClr val="tx2"/>
                </a:solidFill>
              </a:defRPr>
            </a:lvl1pPr>
          </a:lstStyle>
          <a:p>
            <a:pPr marL="0" marR="0" lvl="0" indent="0" algn="l" defTabSz="914253" rtl="0" eaLnBrk="1" fontAlgn="auto" latinLnBrk="0" hangingPunct="1">
              <a:lnSpc>
                <a:spcPct val="100000"/>
              </a:lnSpc>
              <a:spcBef>
                <a:spcPts val="900"/>
              </a:spcBef>
              <a:spcAft>
                <a:spcPts val="0"/>
              </a:spcAft>
              <a:buClrTx/>
              <a:buSzTx/>
              <a:buFontTx/>
              <a:buNone/>
              <a:tabLst/>
              <a:defRPr/>
            </a:pPr>
            <a:endParaRPr kumimoji="0" lang="en-US" sz="750" b="0" i="0" u="none" strike="noStrike" kern="1200" cap="none" spc="0" normalizeH="0" baseline="0" noProof="0">
              <a:ln>
                <a:noFill/>
              </a:ln>
              <a:solidFill>
                <a:srgbClr val="61737B"/>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57966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ransition Slide - wImage - Dar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B296FB-829E-A25D-B8EF-6D84EF15D9F3}"/>
              </a:ext>
            </a:extLst>
          </p:cNvPr>
          <p:cNvSpPr/>
          <p:nvPr userDrawn="1"/>
        </p:nvSpPr>
        <p:spPr>
          <a:xfrm>
            <a:off x="0" y="0"/>
            <a:ext cx="12191999" cy="6858000"/>
          </a:xfrm>
          <a:prstGeom prst="rect">
            <a:avLst/>
          </a:prstGeom>
          <a:gradFill>
            <a:gsLst>
              <a:gs pos="3000">
                <a:srgbClr val="00517F"/>
              </a:gs>
              <a:gs pos="71000">
                <a:srgbClr val="008AA7"/>
              </a:gs>
              <a:gs pos="30000">
                <a:srgbClr val="005E88"/>
              </a:gs>
              <a:gs pos="0">
                <a:schemeClr val="tx1"/>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a:p>
        </p:txBody>
      </p:sp>
      <p:pic>
        <p:nvPicPr>
          <p:cNvPr id="7" name="Picture 6">
            <a:extLst>
              <a:ext uri="{FF2B5EF4-FFF2-40B4-BE49-F238E27FC236}">
                <a16:creationId xmlns:a16="http://schemas.microsoft.com/office/drawing/2014/main" id="{85B7109A-EC36-303F-2B22-5AA9F748C186}"/>
              </a:ext>
            </a:extLst>
          </p:cNvPr>
          <p:cNvPicPr>
            <a:picLocks noChangeAspect="1"/>
          </p:cNvPicPr>
          <p:nvPr userDrawn="1"/>
        </p:nvPicPr>
        <p:blipFill>
          <a:blip r:embed="rId2"/>
          <a:stretch>
            <a:fillRect/>
          </a:stretch>
        </p:blipFill>
        <p:spPr>
          <a:xfrm>
            <a:off x="9655455" y="5888736"/>
            <a:ext cx="2091543" cy="535046"/>
          </a:xfrm>
          <a:prstGeom prst="rect">
            <a:avLst/>
          </a:prstGeom>
        </p:spPr>
      </p:pic>
      <p:sp>
        <p:nvSpPr>
          <p:cNvPr id="4" name="Title 3">
            <a:extLst>
              <a:ext uri="{FF2B5EF4-FFF2-40B4-BE49-F238E27FC236}">
                <a16:creationId xmlns:a16="http://schemas.microsoft.com/office/drawing/2014/main" id="{BA377B04-6282-FA50-3711-4A54038F1CF4}"/>
              </a:ext>
            </a:extLst>
          </p:cNvPr>
          <p:cNvSpPr>
            <a:spLocks noGrp="1"/>
          </p:cNvSpPr>
          <p:nvPr>
            <p:ph type="title" hasCustomPrompt="1"/>
          </p:nvPr>
        </p:nvSpPr>
        <p:spPr>
          <a:xfrm>
            <a:off x="5212080" y="3145891"/>
            <a:ext cx="5849497" cy="590931"/>
          </a:xfrm>
        </p:spPr>
        <p:txBody>
          <a:bodyPr/>
          <a:lstStyle>
            <a:lvl1pPr>
              <a:defRPr>
                <a:solidFill>
                  <a:schemeClr val="bg1"/>
                </a:solidFill>
              </a:defRPr>
            </a:lvl1pPr>
          </a:lstStyle>
          <a:p>
            <a:r>
              <a:rPr lang="en-US"/>
              <a:t>Slide Transition Title</a:t>
            </a:r>
          </a:p>
        </p:txBody>
      </p:sp>
      <p:sp>
        <p:nvSpPr>
          <p:cNvPr id="6" name="Picture Placeholder 5">
            <a:extLst>
              <a:ext uri="{FF2B5EF4-FFF2-40B4-BE49-F238E27FC236}">
                <a16:creationId xmlns:a16="http://schemas.microsoft.com/office/drawing/2014/main" id="{2EB88EEB-2752-B2AC-2418-ED0044ECDABD}"/>
              </a:ext>
            </a:extLst>
          </p:cNvPr>
          <p:cNvSpPr>
            <a:spLocks noGrp="1"/>
          </p:cNvSpPr>
          <p:nvPr>
            <p:ph type="pic" sz="quarter" idx="10"/>
          </p:nvPr>
        </p:nvSpPr>
        <p:spPr>
          <a:xfrm>
            <a:off x="393452" y="381965"/>
            <a:ext cx="4391612" cy="6089856"/>
          </a:xfrm>
          <a:custGeom>
            <a:avLst/>
            <a:gdLst>
              <a:gd name="connsiteX0" fmla="*/ 0 w 3951288"/>
              <a:gd name="connsiteY0" fmla="*/ 0 h 5529262"/>
              <a:gd name="connsiteX1" fmla="*/ 471586 w 3951288"/>
              <a:gd name="connsiteY1" fmla="*/ 0 h 5529262"/>
              <a:gd name="connsiteX2" fmla="*/ 3951288 w 3951288"/>
              <a:gd name="connsiteY2" fmla="*/ 2764631 h 5529262"/>
              <a:gd name="connsiteX3" fmla="*/ 471586 w 3951288"/>
              <a:gd name="connsiteY3" fmla="*/ 5529262 h 5529262"/>
              <a:gd name="connsiteX4" fmla="*/ 0 w 3951288"/>
              <a:gd name="connsiteY4" fmla="*/ 5529262 h 5529262"/>
              <a:gd name="connsiteX5" fmla="*/ 0 w 3951288"/>
              <a:gd name="connsiteY5" fmla="*/ 0 h 5529262"/>
              <a:gd name="connsiteX0" fmla="*/ 58948 w 4010236"/>
              <a:gd name="connsiteY0" fmla="*/ 532053 h 6061315"/>
              <a:gd name="connsiteX1" fmla="*/ 530534 w 4010236"/>
              <a:gd name="connsiteY1" fmla="*/ 532053 h 6061315"/>
              <a:gd name="connsiteX2" fmla="*/ 4010236 w 4010236"/>
              <a:gd name="connsiteY2" fmla="*/ 3296684 h 6061315"/>
              <a:gd name="connsiteX3" fmla="*/ 530534 w 4010236"/>
              <a:gd name="connsiteY3" fmla="*/ 6061315 h 6061315"/>
              <a:gd name="connsiteX4" fmla="*/ 58948 w 4010236"/>
              <a:gd name="connsiteY4" fmla="*/ 6061315 h 6061315"/>
              <a:gd name="connsiteX5" fmla="*/ 58948 w 4010236"/>
              <a:gd name="connsiteY5" fmla="*/ 532053 h 6061315"/>
              <a:gd name="connsiteX0" fmla="*/ 54849 w 4014682"/>
              <a:gd name="connsiteY0" fmla="*/ 712225 h 5865472"/>
              <a:gd name="connsiteX1" fmla="*/ 534980 w 4014682"/>
              <a:gd name="connsiteY1" fmla="*/ 336210 h 5865472"/>
              <a:gd name="connsiteX2" fmla="*/ 4014682 w 4014682"/>
              <a:gd name="connsiteY2" fmla="*/ 3100841 h 5865472"/>
              <a:gd name="connsiteX3" fmla="*/ 534980 w 4014682"/>
              <a:gd name="connsiteY3" fmla="*/ 5865472 h 5865472"/>
              <a:gd name="connsiteX4" fmla="*/ 63394 w 4014682"/>
              <a:gd name="connsiteY4" fmla="*/ 5865472 h 5865472"/>
              <a:gd name="connsiteX5" fmla="*/ 54849 w 4014682"/>
              <a:gd name="connsiteY5" fmla="*/ 712225 h 5865472"/>
              <a:gd name="connsiteX0" fmla="*/ 27102 w 3986935"/>
              <a:gd name="connsiteY0" fmla="*/ 546846 h 5700093"/>
              <a:gd name="connsiteX1" fmla="*/ 507233 w 3986935"/>
              <a:gd name="connsiteY1" fmla="*/ 170831 h 5700093"/>
              <a:gd name="connsiteX2" fmla="*/ 3986935 w 3986935"/>
              <a:gd name="connsiteY2" fmla="*/ 2935462 h 5700093"/>
              <a:gd name="connsiteX3" fmla="*/ 507233 w 3986935"/>
              <a:gd name="connsiteY3" fmla="*/ 5700093 h 5700093"/>
              <a:gd name="connsiteX4" fmla="*/ 35647 w 3986935"/>
              <a:gd name="connsiteY4" fmla="*/ 5700093 h 5700093"/>
              <a:gd name="connsiteX5" fmla="*/ 27102 w 3986935"/>
              <a:gd name="connsiteY5" fmla="*/ 546846 h 5700093"/>
              <a:gd name="connsiteX0" fmla="*/ 27102 w 3986935"/>
              <a:gd name="connsiteY0" fmla="*/ 376334 h 5529581"/>
              <a:gd name="connsiteX1" fmla="*/ 507233 w 3986935"/>
              <a:gd name="connsiteY1" fmla="*/ 319 h 5529581"/>
              <a:gd name="connsiteX2" fmla="*/ 3986935 w 3986935"/>
              <a:gd name="connsiteY2" fmla="*/ 2764950 h 5529581"/>
              <a:gd name="connsiteX3" fmla="*/ 507233 w 3986935"/>
              <a:gd name="connsiteY3" fmla="*/ 5529581 h 5529581"/>
              <a:gd name="connsiteX4" fmla="*/ 35647 w 3986935"/>
              <a:gd name="connsiteY4" fmla="*/ 5529581 h 5529581"/>
              <a:gd name="connsiteX5" fmla="*/ 27102 w 3986935"/>
              <a:gd name="connsiteY5" fmla="*/ 376334 h 5529581"/>
              <a:gd name="connsiteX0" fmla="*/ 55976 w 4015809"/>
              <a:gd name="connsiteY0" fmla="*/ 530438 h 5683685"/>
              <a:gd name="connsiteX1" fmla="*/ 553199 w 4015809"/>
              <a:gd name="connsiteY1" fmla="*/ 171515 h 5683685"/>
              <a:gd name="connsiteX2" fmla="*/ 4015809 w 4015809"/>
              <a:gd name="connsiteY2" fmla="*/ 2919054 h 5683685"/>
              <a:gd name="connsiteX3" fmla="*/ 536107 w 4015809"/>
              <a:gd name="connsiteY3" fmla="*/ 5683685 h 5683685"/>
              <a:gd name="connsiteX4" fmla="*/ 64521 w 4015809"/>
              <a:gd name="connsiteY4" fmla="*/ 5683685 h 5683685"/>
              <a:gd name="connsiteX5" fmla="*/ 55976 w 4015809"/>
              <a:gd name="connsiteY5" fmla="*/ 530438 h 5683685"/>
              <a:gd name="connsiteX0" fmla="*/ 55976 w 4015809"/>
              <a:gd name="connsiteY0" fmla="*/ 553963 h 5707210"/>
              <a:gd name="connsiteX1" fmla="*/ 553199 w 4015809"/>
              <a:gd name="connsiteY1" fmla="*/ 195040 h 5707210"/>
              <a:gd name="connsiteX2" fmla="*/ 4015809 w 4015809"/>
              <a:gd name="connsiteY2" fmla="*/ 2942579 h 5707210"/>
              <a:gd name="connsiteX3" fmla="*/ 536107 w 4015809"/>
              <a:gd name="connsiteY3" fmla="*/ 5707210 h 5707210"/>
              <a:gd name="connsiteX4" fmla="*/ 64521 w 4015809"/>
              <a:gd name="connsiteY4" fmla="*/ 5707210 h 5707210"/>
              <a:gd name="connsiteX5" fmla="*/ 55976 w 4015809"/>
              <a:gd name="connsiteY5" fmla="*/ 553963 h 5707210"/>
              <a:gd name="connsiteX0" fmla="*/ 55976 w 4015809"/>
              <a:gd name="connsiteY0" fmla="*/ 454363 h 5607610"/>
              <a:gd name="connsiteX1" fmla="*/ 553199 w 4015809"/>
              <a:gd name="connsiteY1" fmla="*/ 95440 h 5607610"/>
              <a:gd name="connsiteX2" fmla="*/ 4015809 w 4015809"/>
              <a:gd name="connsiteY2" fmla="*/ 2842979 h 5607610"/>
              <a:gd name="connsiteX3" fmla="*/ 536107 w 4015809"/>
              <a:gd name="connsiteY3" fmla="*/ 5607610 h 5607610"/>
              <a:gd name="connsiteX4" fmla="*/ 64521 w 4015809"/>
              <a:gd name="connsiteY4" fmla="*/ 5607610 h 5607610"/>
              <a:gd name="connsiteX5" fmla="*/ 55976 w 4015809"/>
              <a:gd name="connsiteY5" fmla="*/ 454363 h 5607610"/>
              <a:gd name="connsiteX0" fmla="*/ 59396 w 4019229"/>
              <a:gd name="connsiteY0" fmla="*/ 437367 h 5590614"/>
              <a:gd name="connsiteX1" fmla="*/ 607894 w 4019229"/>
              <a:gd name="connsiteY1" fmla="*/ 121173 h 5590614"/>
              <a:gd name="connsiteX2" fmla="*/ 4019229 w 4019229"/>
              <a:gd name="connsiteY2" fmla="*/ 2825983 h 5590614"/>
              <a:gd name="connsiteX3" fmla="*/ 539527 w 4019229"/>
              <a:gd name="connsiteY3" fmla="*/ 5590614 h 5590614"/>
              <a:gd name="connsiteX4" fmla="*/ 67941 w 4019229"/>
              <a:gd name="connsiteY4" fmla="*/ 5590614 h 5590614"/>
              <a:gd name="connsiteX5" fmla="*/ 59396 w 4019229"/>
              <a:gd name="connsiteY5" fmla="*/ 437367 h 5590614"/>
              <a:gd name="connsiteX0" fmla="*/ 59396 w 4019229"/>
              <a:gd name="connsiteY0" fmla="*/ 526482 h 5679729"/>
              <a:gd name="connsiteX1" fmla="*/ 607894 w 4019229"/>
              <a:gd name="connsiteY1" fmla="*/ 210288 h 5679729"/>
              <a:gd name="connsiteX2" fmla="*/ 4019229 w 4019229"/>
              <a:gd name="connsiteY2" fmla="*/ 2915098 h 5679729"/>
              <a:gd name="connsiteX3" fmla="*/ 539527 w 4019229"/>
              <a:gd name="connsiteY3" fmla="*/ 5679729 h 5679729"/>
              <a:gd name="connsiteX4" fmla="*/ 67941 w 4019229"/>
              <a:gd name="connsiteY4" fmla="*/ 5679729 h 5679729"/>
              <a:gd name="connsiteX5" fmla="*/ 59396 w 4019229"/>
              <a:gd name="connsiteY5" fmla="*/ 526482 h 5679729"/>
              <a:gd name="connsiteX0" fmla="*/ 27773 w 3987606"/>
              <a:gd name="connsiteY0" fmla="*/ 344650 h 5497897"/>
              <a:gd name="connsiteX1" fmla="*/ 576271 w 3987606"/>
              <a:gd name="connsiteY1" fmla="*/ 28456 h 5497897"/>
              <a:gd name="connsiteX2" fmla="*/ 3987606 w 3987606"/>
              <a:gd name="connsiteY2" fmla="*/ 2733266 h 5497897"/>
              <a:gd name="connsiteX3" fmla="*/ 507904 w 3987606"/>
              <a:gd name="connsiteY3" fmla="*/ 5497897 h 5497897"/>
              <a:gd name="connsiteX4" fmla="*/ 36318 w 3987606"/>
              <a:gd name="connsiteY4" fmla="*/ 5497897 h 5497897"/>
              <a:gd name="connsiteX5" fmla="*/ 27773 w 3987606"/>
              <a:gd name="connsiteY5" fmla="*/ 344650 h 5497897"/>
              <a:gd name="connsiteX0" fmla="*/ 27773 w 3987606"/>
              <a:gd name="connsiteY0" fmla="*/ 341881 h 5495128"/>
              <a:gd name="connsiteX1" fmla="*/ 576271 w 3987606"/>
              <a:gd name="connsiteY1" fmla="*/ 25687 h 5495128"/>
              <a:gd name="connsiteX2" fmla="*/ 3987606 w 3987606"/>
              <a:gd name="connsiteY2" fmla="*/ 2730497 h 5495128"/>
              <a:gd name="connsiteX3" fmla="*/ 507904 w 3987606"/>
              <a:gd name="connsiteY3" fmla="*/ 5495128 h 5495128"/>
              <a:gd name="connsiteX4" fmla="*/ 36318 w 3987606"/>
              <a:gd name="connsiteY4" fmla="*/ 5495128 h 5495128"/>
              <a:gd name="connsiteX5" fmla="*/ 27773 w 3987606"/>
              <a:gd name="connsiteY5" fmla="*/ 341881 h 5495128"/>
              <a:gd name="connsiteX0" fmla="*/ 34059 w 3985346"/>
              <a:gd name="connsiteY0" fmla="*/ 356262 h 5492417"/>
              <a:gd name="connsiteX1" fmla="*/ 574011 w 3985346"/>
              <a:gd name="connsiteY1" fmla="*/ 22976 h 5492417"/>
              <a:gd name="connsiteX2" fmla="*/ 3985346 w 3985346"/>
              <a:gd name="connsiteY2" fmla="*/ 2727786 h 5492417"/>
              <a:gd name="connsiteX3" fmla="*/ 505644 w 3985346"/>
              <a:gd name="connsiteY3" fmla="*/ 5492417 h 5492417"/>
              <a:gd name="connsiteX4" fmla="*/ 34058 w 3985346"/>
              <a:gd name="connsiteY4" fmla="*/ 5492417 h 5492417"/>
              <a:gd name="connsiteX5" fmla="*/ 34059 w 3985346"/>
              <a:gd name="connsiteY5" fmla="*/ 356262 h 5492417"/>
              <a:gd name="connsiteX0" fmla="*/ 34059 w 3985346"/>
              <a:gd name="connsiteY0" fmla="*/ 378028 h 5514183"/>
              <a:gd name="connsiteX1" fmla="*/ 574011 w 3985346"/>
              <a:gd name="connsiteY1" fmla="*/ 44742 h 5514183"/>
              <a:gd name="connsiteX2" fmla="*/ 3985346 w 3985346"/>
              <a:gd name="connsiteY2" fmla="*/ 2749552 h 5514183"/>
              <a:gd name="connsiteX3" fmla="*/ 505644 w 3985346"/>
              <a:gd name="connsiteY3" fmla="*/ 5514183 h 5514183"/>
              <a:gd name="connsiteX4" fmla="*/ 34058 w 3985346"/>
              <a:gd name="connsiteY4" fmla="*/ 5514183 h 5514183"/>
              <a:gd name="connsiteX5" fmla="*/ 34059 w 3985346"/>
              <a:gd name="connsiteY5" fmla="*/ 378028 h 5514183"/>
              <a:gd name="connsiteX0" fmla="*/ 34059 w 3985346"/>
              <a:gd name="connsiteY0" fmla="*/ 367063 h 5503218"/>
              <a:gd name="connsiteX1" fmla="*/ 574011 w 3985346"/>
              <a:gd name="connsiteY1" fmla="*/ 33777 h 5503218"/>
              <a:gd name="connsiteX2" fmla="*/ 3985346 w 3985346"/>
              <a:gd name="connsiteY2" fmla="*/ 2738587 h 5503218"/>
              <a:gd name="connsiteX3" fmla="*/ 505644 w 3985346"/>
              <a:gd name="connsiteY3" fmla="*/ 5503218 h 5503218"/>
              <a:gd name="connsiteX4" fmla="*/ 34058 w 3985346"/>
              <a:gd name="connsiteY4" fmla="*/ 5503218 h 5503218"/>
              <a:gd name="connsiteX5" fmla="*/ 34059 w 3985346"/>
              <a:gd name="connsiteY5" fmla="*/ 367063 h 5503218"/>
              <a:gd name="connsiteX0" fmla="*/ 63293 w 4014580"/>
              <a:gd name="connsiteY0" fmla="*/ 367063 h 6007683"/>
              <a:gd name="connsiteX1" fmla="*/ 603245 w 4014580"/>
              <a:gd name="connsiteY1" fmla="*/ 33777 h 6007683"/>
              <a:gd name="connsiteX2" fmla="*/ 4014580 w 4014580"/>
              <a:gd name="connsiteY2" fmla="*/ 2738587 h 6007683"/>
              <a:gd name="connsiteX3" fmla="*/ 534878 w 4014580"/>
              <a:gd name="connsiteY3" fmla="*/ 5503218 h 6007683"/>
              <a:gd name="connsiteX4" fmla="*/ 63292 w 4014580"/>
              <a:gd name="connsiteY4" fmla="*/ 5503218 h 6007683"/>
              <a:gd name="connsiteX5" fmla="*/ 63293 w 4014580"/>
              <a:gd name="connsiteY5" fmla="*/ 367063 h 6007683"/>
              <a:gd name="connsiteX0" fmla="*/ 58823 w 4010110"/>
              <a:gd name="connsiteY0" fmla="*/ 518254 h 5972813"/>
              <a:gd name="connsiteX1" fmla="*/ 598775 w 4010110"/>
              <a:gd name="connsiteY1" fmla="*/ 184968 h 5972813"/>
              <a:gd name="connsiteX2" fmla="*/ 4010110 w 4010110"/>
              <a:gd name="connsiteY2" fmla="*/ 2889778 h 5972813"/>
              <a:gd name="connsiteX3" fmla="*/ 530408 w 4010110"/>
              <a:gd name="connsiteY3" fmla="*/ 5654409 h 5972813"/>
              <a:gd name="connsiteX4" fmla="*/ 67368 w 4010110"/>
              <a:gd name="connsiteY4" fmla="*/ 5286940 h 5972813"/>
              <a:gd name="connsiteX5" fmla="*/ 58823 w 4010110"/>
              <a:gd name="connsiteY5" fmla="*/ 518254 h 5972813"/>
              <a:gd name="connsiteX0" fmla="*/ 35918 w 3987205"/>
              <a:gd name="connsiteY0" fmla="*/ 518254 h 5956709"/>
              <a:gd name="connsiteX1" fmla="*/ 575870 w 3987205"/>
              <a:gd name="connsiteY1" fmla="*/ 184968 h 5956709"/>
              <a:gd name="connsiteX2" fmla="*/ 3987205 w 3987205"/>
              <a:gd name="connsiteY2" fmla="*/ 2889778 h 5956709"/>
              <a:gd name="connsiteX3" fmla="*/ 507503 w 3987205"/>
              <a:gd name="connsiteY3" fmla="*/ 5654409 h 5956709"/>
              <a:gd name="connsiteX4" fmla="*/ 44463 w 3987205"/>
              <a:gd name="connsiteY4" fmla="*/ 5286940 h 5956709"/>
              <a:gd name="connsiteX5" fmla="*/ 35918 w 3987205"/>
              <a:gd name="connsiteY5" fmla="*/ 518254 h 5956709"/>
              <a:gd name="connsiteX0" fmla="*/ 21610 w 3972897"/>
              <a:gd name="connsiteY0" fmla="*/ 538584 h 5977039"/>
              <a:gd name="connsiteX1" fmla="*/ 561562 w 3972897"/>
              <a:gd name="connsiteY1" fmla="*/ 205298 h 5977039"/>
              <a:gd name="connsiteX2" fmla="*/ 3972897 w 3972897"/>
              <a:gd name="connsiteY2" fmla="*/ 2910108 h 5977039"/>
              <a:gd name="connsiteX3" fmla="*/ 493195 w 3972897"/>
              <a:gd name="connsiteY3" fmla="*/ 5674739 h 5977039"/>
              <a:gd name="connsiteX4" fmla="*/ 30155 w 3972897"/>
              <a:gd name="connsiteY4" fmla="*/ 5307270 h 5977039"/>
              <a:gd name="connsiteX5" fmla="*/ 21610 w 3972897"/>
              <a:gd name="connsiteY5" fmla="*/ 538584 h 5977039"/>
              <a:gd name="connsiteX0" fmla="*/ 21610 w 3972897"/>
              <a:gd name="connsiteY0" fmla="*/ 368125 h 5806580"/>
              <a:gd name="connsiteX1" fmla="*/ 561562 w 3972897"/>
              <a:gd name="connsiteY1" fmla="*/ 34839 h 5806580"/>
              <a:gd name="connsiteX2" fmla="*/ 3972897 w 3972897"/>
              <a:gd name="connsiteY2" fmla="*/ 2739649 h 5806580"/>
              <a:gd name="connsiteX3" fmla="*/ 493195 w 3972897"/>
              <a:gd name="connsiteY3" fmla="*/ 5504280 h 5806580"/>
              <a:gd name="connsiteX4" fmla="*/ 30155 w 3972897"/>
              <a:gd name="connsiteY4" fmla="*/ 5136811 h 5806580"/>
              <a:gd name="connsiteX5" fmla="*/ 21610 w 3972897"/>
              <a:gd name="connsiteY5" fmla="*/ 368125 h 5806580"/>
              <a:gd name="connsiteX0" fmla="*/ 17850 w 3969137"/>
              <a:gd name="connsiteY0" fmla="*/ 368125 h 5664287"/>
              <a:gd name="connsiteX1" fmla="*/ 557802 w 3969137"/>
              <a:gd name="connsiteY1" fmla="*/ 34839 h 5664287"/>
              <a:gd name="connsiteX2" fmla="*/ 3969137 w 3969137"/>
              <a:gd name="connsiteY2" fmla="*/ 2739649 h 5664287"/>
              <a:gd name="connsiteX3" fmla="*/ 489435 w 3969137"/>
              <a:gd name="connsiteY3" fmla="*/ 5504280 h 5664287"/>
              <a:gd name="connsiteX4" fmla="*/ 26395 w 3969137"/>
              <a:gd name="connsiteY4" fmla="*/ 5136811 h 5664287"/>
              <a:gd name="connsiteX5" fmla="*/ 17850 w 3969137"/>
              <a:gd name="connsiteY5" fmla="*/ 368125 h 5664287"/>
              <a:gd name="connsiteX0" fmla="*/ 51 w 3951338"/>
              <a:gd name="connsiteY0" fmla="*/ 368125 h 5547711"/>
              <a:gd name="connsiteX1" fmla="*/ 540003 w 3951338"/>
              <a:gd name="connsiteY1" fmla="*/ 34839 h 5547711"/>
              <a:gd name="connsiteX2" fmla="*/ 3951338 w 3951338"/>
              <a:gd name="connsiteY2" fmla="*/ 2739649 h 5547711"/>
              <a:gd name="connsiteX3" fmla="*/ 471636 w 3951338"/>
              <a:gd name="connsiteY3" fmla="*/ 5504280 h 5547711"/>
              <a:gd name="connsiteX4" fmla="*/ 8596 w 3951338"/>
              <a:gd name="connsiteY4" fmla="*/ 5136811 h 5547711"/>
              <a:gd name="connsiteX5" fmla="*/ 51 w 3951338"/>
              <a:gd name="connsiteY5" fmla="*/ 368125 h 5547711"/>
              <a:gd name="connsiteX0" fmla="*/ 51 w 3951338"/>
              <a:gd name="connsiteY0" fmla="*/ 368125 h 5797279"/>
              <a:gd name="connsiteX1" fmla="*/ 540003 w 3951338"/>
              <a:gd name="connsiteY1" fmla="*/ 34839 h 5797279"/>
              <a:gd name="connsiteX2" fmla="*/ 3951338 w 3951338"/>
              <a:gd name="connsiteY2" fmla="*/ 2739649 h 5797279"/>
              <a:gd name="connsiteX3" fmla="*/ 471636 w 3951338"/>
              <a:gd name="connsiteY3" fmla="*/ 5504280 h 5797279"/>
              <a:gd name="connsiteX4" fmla="*/ 8596 w 3951338"/>
              <a:gd name="connsiteY4" fmla="*/ 5136811 h 5797279"/>
              <a:gd name="connsiteX5" fmla="*/ 51 w 3951338"/>
              <a:gd name="connsiteY5" fmla="*/ 368125 h 5797279"/>
              <a:gd name="connsiteX0" fmla="*/ 51 w 3951338"/>
              <a:gd name="connsiteY0" fmla="*/ 368125 h 5836384"/>
              <a:gd name="connsiteX1" fmla="*/ 540003 w 3951338"/>
              <a:gd name="connsiteY1" fmla="*/ 34839 h 5836384"/>
              <a:gd name="connsiteX2" fmla="*/ 3951338 w 3951338"/>
              <a:gd name="connsiteY2" fmla="*/ 2739649 h 5836384"/>
              <a:gd name="connsiteX3" fmla="*/ 471636 w 3951338"/>
              <a:gd name="connsiteY3" fmla="*/ 5504280 h 5836384"/>
              <a:gd name="connsiteX4" fmla="*/ 8596 w 3951338"/>
              <a:gd name="connsiteY4" fmla="*/ 5136811 h 5836384"/>
              <a:gd name="connsiteX5" fmla="*/ 51 w 3951338"/>
              <a:gd name="connsiteY5" fmla="*/ 368125 h 5836384"/>
              <a:gd name="connsiteX0" fmla="*/ 34390 w 3985677"/>
              <a:gd name="connsiteY0" fmla="*/ 368125 h 5787161"/>
              <a:gd name="connsiteX1" fmla="*/ 574342 w 3985677"/>
              <a:gd name="connsiteY1" fmla="*/ 34839 h 5787161"/>
              <a:gd name="connsiteX2" fmla="*/ 3985677 w 3985677"/>
              <a:gd name="connsiteY2" fmla="*/ 2739649 h 5787161"/>
              <a:gd name="connsiteX3" fmla="*/ 599979 w 3985677"/>
              <a:gd name="connsiteY3" fmla="*/ 5427368 h 5787161"/>
              <a:gd name="connsiteX4" fmla="*/ 42935 w 3985677"/>
              <a:gd name="connsiteY4" fmla="*/ 5136811 h 5787161"/>
              <a:gd name="connsiteX5" fmla="*/ 34390 w 3985677"/>
              <a:gd name="connsiteY5" fmla="*/ 368125 h 5787161"/>
              <a:gd name="connsiteX0" fmla="*/ 34390 w 3985677"/>
              <a:gd name="connsiteY0" fmla="*/ 368125 h 5635510"/>
              <a:gd name="connsiteX1" fmla="*/ 574342 w 3985677"/>
              <a:gd name="connsiteY1" fmla="*/ 34839 h 5635510"/>
              <a:gd name="connsiteX2" fmla="*/ 3985677 w 3985677"/>
              <a:gd name="connsiteY2" fmla="*/ 2739649 h 5635510"/>
              <a:gd name="connsiteX3" fmla="*/ 599979 w 3985677"/>
              <a:gd name="connsiteY3" fmla="*/ 5427368 h 5635510"/>
              <a:gd name="connsiteX4" fmla="*/ 42935 w 3985677"/>
              <a:gd name="connsiteY4" fmla="*/ 5136811 h 5635510"/>
              <a:gd name="connsiteX5" fmla="*/ 34390 w 3985677"/>
              <a:gd name="connsiteY5" fmla="*/ 368125 h 5635510"/>
              <a:gd name="connsiteX0" fmla="*/ 51 w 3951338"/>
              <a:gd name="connsiteY0" fmla="*/ 368125 h 5470816"/>
              <a:gd name="connsiteX1" fmla="*/ 540003 w 3951338"/>
              <a:gd name="connsiteY1" fmla="*/ 34839 h 5470816"/>
              <a:gd name="connsiteX2" fmla="*/ 3951338 w 3951338"/>
              <a:gd name="connsiteY2" fmla="*/ 2739649 h 5470816"/>
              <a:gd name="connsiteX3" fmla="*/ 565640 w 3951338"/>
              <a:gd name="connsiteY3" fmla="*/ 5427368 h 5470816"/>
              <a:gd name="connsiteX4" fmla="*/ 8596 w 3951338"/>
              <a:gd name="connsiteY4" fmla="*/ 5136811 h 5470816"/>
              <a:gd name="connsiteX5" fmla="*/ 51 w 3951338"/>
              <a:gd name="connsiteY5" fmla="*/ 368125 h 5470816"/>
              <a:gd name="connsiteX0" fmla="*/ 51 w 3951338"/>
              <a:gd name="connsiteY0" fmla="*/ 368125 h 5485895"/>
              <a:gd name="connsiteX1" fmla="*/ 540003 w 3951338"/>
              <a:gd name="connsiteY1" fmla="*/ 34839 h 5485895"/>
              <a:gd name="connsiteX2" fmla="*/ 3951338 w 3951338"/>
              <a:gd name="connsiteY2" fmla="*/ 2739649 h 5485895"/>
              <a:gd name="connsiteX3" fmla="*/ 565640 w 3951338"/>
              <a:gd name="connsiteY3" fmla="*/ 5427368 h 5485895"/>
              <a:gd name="connsiteX4" fmla="*/ 8596 w 3951338"/>
              <a:gd name="connsiteY4" fmla="*/ 5136811 h 5485895"/>
              <a:gd name="connsiteX5" fmla="*/ 51 w 3951338"/>
              <a:gd name="connsiteY5" fmla="*/ 368125 h 5485895"/>
              <a:gd name="connsiteX0" fmla="*/ 51 w 3951338"/>
              <a:gd name="connsiteY0" fmla="*/ 368125 h 5489671"/>
              <a:gd name="connsiteX1" fmla="*/ 540003 w 3951338"/>
              <a:gd name="connsiteY1" fmla="*/ 34839 h 5489671"/>
              <a:gd name="connsiteX2" fmla="*/ 3951338 w 3951338"/>
              <a:gd name="connsiteY2" fmla="*/ 2739649 h 5489671"/>
              <a:gd name="connsiteX3" fmla="*/ 565640 w 3951338"/>
              <a:gd name="connsiteY3" fmla="*/ 5427368 h 5489671"/>
              <a:gd name="connsiteX4" fmla="*/ 8596 w 3951338"/>
              <a:gd name="connsiteY4" fmla="*/ 5136811 h 5489671"/>
              <a:gd name="connsiteX5" fmla="*/ 51 w 3951338"/>
              <a:gd name="connsiteY5" fmla="*/ 368125 h 5489671"/>
              <a:gd name="connsiteX0" fmla="*/ 51 w 3951338"/>
              <a:gd name="connsiteY0" fmla="*/ 368125 h 5489671"/>
              <a:gd name="connsiteX1" fmla="*/ 540003 w 3951338"/>
              <a:gd name="connsiteY1" fmla="*/ 34839 h 5489671"/>
              <a:gd name="connsiteX2" fmla="*/ 3951338 w 3951338"/>
              <a:gd name="connsiteY2" fmla="*/ 2739649 h 5489671"/>
              <a:gd name="connsiteX3" fmla="*/ 565640 w 3951338"/>
              <a:gd name="connsiteY3" fmla="*/ 5427368 h 5489671"/>
              <a:gd name="connsiteX4" fmla="*/ 8596 w 3951338"/>
              <a:gd name="connsiteY4" fmla="*/ 5136811 h 5489671"/>
              <a:gd name="connsiteX5" fmla="*/ 51 w 3951338"/>
              <a:gd name="connsiteY5" fmla="*/ 368125 h 5489671"/>
              <a:gd name="connsiteX0" fmla="*/ 36288 w 3987575"/>
              <a:gd name="connsiteY0" fmla="*/ 368125 h 5641484"/>
              <a:gd name="connsiteX1" fmla="*/ 576240 w 3987575"/>
              <a:gd name="connsiteY1" fmla="*/ 34839 h 5641484"/>
              <a:gd name="connsiteX2" fmla="*/ 3987575 w 3987575"/>
              <a:gd name="connsiteY2" fmla="*/ 2739649 h 5641484"/>
              <a:gd name="connsiteX3" fmla="*/ 627514 w 3987575"/>
              <a:gd name="connsiteY3" fmla="*/ 5410276 h 5641484"/>
              <a:gd name="connsiteX4" fmla="*/ 44833 w 3987575"/>
              <a:gd name="connsiteY4" fmla="*/ 5136811 h 5641484"/>
              <a:gd name="connsiteX5" fmla="*/ 36288 w 3987575"/>
              <a:gd name="connsiteY5" fmla="*/ 368125 h 5641484"/>
              <a:gd name="connsiteX0" fmla="*/ 37553 w 3988840"/>
              <a:gd name="connsiteY0" fmla="*/ 368125 h 5637151"/>
              <a:gd name="connsiteX1" fmla="*/ 577505 w 3988840"/>
              <a:gd name="connsiteY1" fmla="*/ 34839 h 5637151"/>
              <a:gd name="connsiteX2" fmla="*/ 3988840 w 3988840"/>
              <a:gd name="connsiteY2" fmla="*/ 2739649 h 5637151"/>
              <a:gd name="connsiteX3" fmla="*/ 645871 w 3988840"/>
              <a:gd name="connsiteY3" fmla="*/ 5401730 h 5637151"/>
              <a:gd name="connsiteX4" fmla="*/ 46098 w 3988840"/>
              <a:gd name="connsiteY4" fmla="*/ 5136811 h 5637151"/>
              <a:gd name="connsiteX5" fmla="*/ 37553 w 3988840"/>
              <a:gd name="connsiteY5" fmla="*/ 368125 h 5637151"/>
              <a:gd name="connsiteX0" fmla="*/ 51 w 3951338"/>
              <a:gd name="connsiteY0" fmla="*/ 368125 h 5626842"/>
              <a:gd name="connsiteX1" fmla="*/ 540003 w 3951338"/>
              <a:gd name="connsiteY1" fmla="*/ 34839 h 5626842"/>
              <a:gd name="connsiteX2" fmla="*/ 3951338 w 3951338"/>
              <a:gd name="connsiteY2" fmla="*/ 2739649 h 5626842"/>
              <a:gd name="connsiteX3" fmla="*/ 608369 w 3951338"/>
              <a:gd name="connsiteY3" fmla="*/ 5401730 h 5626842"/>
              <a:gd name="connsiteX4" fmla="*/ 8596 w 3951338"/>
              <a:gd name="connsiteY4" fmla="*/ 5136811 h 5626842"/>
              <a:gd name="connsiteX5" fmla="*/ 51 w 3951338"/>
              <a:gd name="connsiteY5" fmla="*/ 368125 h 5626842"/>
              <a:gd name="connsiteX0" fmla="*/ 51 w 3951338"/>
              <a:gd name="connsiteY0" fmla="*/ 368125 h 5469194"/>
              <a:gd name="connsiteX1" fmla="*/ 540003 w 3951338"/>
              <a:gd name="connsiteY1" fmla="*/ 34839 h 5469194"/>
              <a:gd name="connsiteX2" fmla="*/ 3951338 w 3951338"/>
              <a:gd name="connsiteY2" fmla="*/ 2739649 h 5469194"/>
              <a:gd name="connsiteX3" fmla="*/ 608369 w 3951338"/>
              <a:gd name="connsiteY3" fmla="*/ 5401730 h 5469194"/>
              <a:gd name="connsiteX4" fmla="*/ 8596 w 3951338"/>
              <a:gd name="connsiteY4" fmla="*/ 5136811 h 5469194"/>
              <a:gd name="connsiteX5" fmla="*/ 51 w 3951338"/>
              <a:gd name="connsiteY5" fmla="*/ 368125 h 5469194"/>
              <a:gd name="connsiteX0" fmla="*/ 51 w 3951338"/>
              <a:gd name="connsiteY0" fmla="*/ 368125 h 5484381"/>
              <a:gd name="connsiteX1" fmla="*/ 540003 w 3951338"/>
              <a:gd name="connsiteY1" fmla="*/ 34839 h 5484381"/>
              <a:gd name="connsiteX2" fmla="*/ 3951338 w 3951338"/>
              <a:gd name="connsiteY2" fmla="*/ 2739649 h 5484381"/>
              <a:gd name="connsiteX3" fmla="*/ 608369 w 3951338"/>
              <a:gd name="connsiteY3" fmla="*/ 5401730 h 5484381"/>
              <a:gd name="connsiteX4" fmla="*/ 8596 w 3951338"/>
              <a:gd name="connsiteY4" fmla="*/ 5136811 h 5484381"/>
              <a:gd name="connsiteX5" fmla="*/ 51 w 3951338"/>
              <a:gd name="connsiteY5" fmla="*/ 368125 h 5484381"/>
              <a:gd name="connsiteX0" fmla="*/ 51 w 3951338"/>
              <a:gd name="connsiteY0" fmla="*/ 368125 h 5491975"/>
              <a:gd name="connsiteX1" fmla="*/ 540003 w 3951338"/>
              <a:gd name="connsiteY1" fmla="*/ 34839 h 5491975"/>
              <a:gd name="connsiteX2" fmla="*/ 3951338 w 3951338"/>
              <a:gd name="connsiteY2" fmla="*/ 2739649 h 5491975"/>
              <a:gd name="connsiteX3" fmla="*/ 608369 w 3951338"/>
              <a:gd name="connsiteY3" fmla="*/ 5401730 h 5491975"/>
              <a:gd name="connsiteX4" fmla="*/ 8596 w 3951338"/>
              <a:gd name="connsiteY4" fmla="*/ 5136811 h 5491975"/>
              <a:gd name="connsiteX5" fmla="*/ 51 w 3951338"/>
              <a:gd name="connsiteY5" fmla="*/ 368125 h 5491975"/>
              <a:gd name="connsiteX0" fmla="*/ 51 w 3951338"/>
              <a:gd name="connsiteY0" fmla="*/ 368125 h 5491975"/>
              <a:gd name="connsiteX1" fmla="*/ 540003 w 3951338"/>
              <a:gd name="connsiteY1" fmla="*/ 34839 h 5491975"/>
              <a:gd name="connsiteX2" fmla="*/ 3951338 w 3951338"/>
              <a:gd name="connsiteY2" fmla="*/ 2739649 h 5491975"/>
              <a:gd name="connsiteX3" fmla="*/ 608369 w 3951338"/>
              <a:gd name="connsiteY3" fmla="*/ 5401730 h 5491975"/>
              <a:gd name="connsiteX4" fmla="*/ 8596 w 3951338"/>
              <a:gd name="connsiteY4" fmla="*/ 5136811 h 5491975"/>
              <a:gd name="connsiteX5" fmla="*/ 51 w 3951338"/>
              <a:gd name="connsiteY5" fmla="*/ 368125 h 5491975"/>
              <a:gd name="connsiteX0" fmla="*/ 51 w 3951338"/>
              <a:gd name="connsiteY0" fmla="*/ 368125 h 5488178"/>
              <a:gd name="connsiteX1" fmla="*/ 540003 w 3951338"/>
              <a:gd name="connsiteY1" fmla="*/ 34839 h 5488178"/>
              <a:gd name="connsiteX2" fmla="*/ 3951338 w 3951338"/>
              <a:gd name="connsiteY2" fmla="*/ 2739649 h 5488178"/>
              <a:gd name="connsiteX3" fmla="*/ 608369 w 3951338"/>
              <a:gd name="connsiteY3" fmla="*/ 5401730 h 5488178"/>
              <a:gd name="connsiteX4" fmla="*/ 8596 w 3951338"/>
              <a:gd name="connsiteY4" fmla="*/ 5136811 h 5488178"/>
              <a:gd name="connsiteX5" fmla="*/ 51 w 3951338"/>
              <a:gd name="connsiteY5" fmla="*/ 368125 h 5488178"/>
              <a:gd name="connsiteX0" fmla="*/ 37553 w 3988840"/>
              <a:gd name="connsiteY0" fmla="*/ 368125 h 5656388"/>
              <a:gd name="connsiteX1" fmla="*/ 577505 w 3988840"/>
              <a:gd name="connsiteY1" fmla="*/ 34839 h 5656388"/>
              <a:gd name="connsiteX2" fmla="*/ 3988840 w 3988840"/>
              <a:gd name="connsiteY2" fmla="*/ 2739649 h 5656388"/>
              <a:gd name="connsiteX3" fmla="*/ 645871 w 3988840"/>
              <a:gd name="connsiteY3" fmla="*/ 5410275 h 5656388"/>
              <a:gd name="connsiteX4" fmla="*/ 46098 w 3988840"/>
              <a:gd name="connsiteY4" fmla="*/ 5136811 h 5656388"/>
              <a:gd name="connsiteX5" fmla="*/ 37553 w 3988840"/>
              <a:gd name="connsiteY5" fmla="*/ 368125 h 5656388"/>
              <a:gd name="connsiteX0" fmla="*/ 51 w 3951338"/>
              <a:gd name="connsiteY0" fmla="*/ 368125 h 5633051"/>
              <a:gd name="connsiteX1" fmla="*/ 540003 w 3951338"/>
              <a:gd name="connsiteY1" fmla="*/ 34839 h 5633051"/>
              <a:gd name="connsiteX2" fmla="*/ 3951338 w 3951338"/>
              <a:gd name="connsiteY2" fmla="*/ 2739649 h 5633051"/>
              <a:gd name="connsiteX3" fmla="*/ 608369 w 3951338"/>
              <a:gd name="connsiteY3" fmla="*/ 5410275 h 5633051"/>
              <a:gd name="connsiteX4" fmla="*/ 8596 w 3951338"/>
              <a:gd name="connsiteY4" fmla="*/ 5136811 h 5633051"/>
              <a:gd name="connsiteX5" fmla="*/ 51 w 3951338"/>
              <a:gd name="connsiteY5" fmla="*/ 368125 h 5633051"/>
              <a:gd name="connsiteX0" fmla="*/ 51 w 3951338"/>
              <a:gd name="connsiteY0" fmla="*/ 368125 h 5486506"/>
              <a:gd name="connsiteX1" fmla="*/ 540003 w 3951338"/>
              <a:gd name="connsiteY1" fmla="*/ 34839 h 5486506"/>
              <a:gd name="connsiteX2" fmla="*/ 3951338 w 3951338"/>
              <a:gd name="connsiteY2" fmla="*/ 2739649 h 5486506"/>
              <a:gd name="connsiteX3" fmla="*/ 608369 w 3951338"/>
              <a:gd name="connsiteY3" fmla="*/ 5410275 h 5486506"/>
              <a:gd name="connsiteX4" fmla="*/ 8596 w 3951338"/>
              <a:gd name="connsiteY4" fmla="*/ 5136811 h 5486506"/>
              <a:gd name="connsiteX5" fmla="*/ 51 w 3951338"/>
              <a:gd name="connsiteY5" fmla="*/ 368125 h 5486506"/>
              <a:gd name="connsiteX0" fmla="*/ 44566 w 3995853"/>
              <a:gd name="connsiteY0" fmla="*/ 368125 h 5545702"/>
              <a:gd name="connsiteX1" fmla="*/ 584518 w 3995853"/>
              <a:gd name="connsiteY1" fmla="*/ 34839 h 5545702"/>
              <a:gd name="connsiteX2" fmla="*/ 3995853 w 3995853"/>
              <a:gd name="connsiteY2" fmla="*/ 2739649 h 5545702"/>
              <a:gd name="connsiteX3" fmla="*/ 652884 w 3995853"/>
              <a:gd name="connsiteY3" fmla="*/ 5410275 h 5545702"/>
              <a:gd name="connsiteX4" fmla="*/ 53111 w 3995853"/>
              <a:gd name="connsiteY4" fmla="*/ 5136811 h 5545702"/>
              <a:gd name="connsiteX5" fmla="*/ 32680 w 3995853"/>
              <a:gd name="connsiteY5" fmla="*/ 2197382 h 5545702"/>
              <a:gd name="connsiteX6" fmla="*/ 44566 w 3995853"/>
              <a:gd name="connsiteY6" fmla="*/ 368125 h 5545702"/>
              <a:gd name="connsiteX0" fmla="*/ 58753 w 4010040"/>
              <a:gd name="connsiteY0" fmla="*/ 368125 h 5495664"/>
              <a:gd name="connsiteX1" fmla="*/ 598705 w 4010040"/>
              <a:gd name="connsiteY1" fmla="*/ 34839 h 5495664"/>
              <a:gd name="connsiteX2" fmla="*/ 4010040 w 4010040"/>
              <a:gd name="connsiteY2" fmla="*/ 2739649 h 5495664"/>
              <a:gd name="connsiteX3" fmla="*/ 667071 w 4010040"/>
              <a:gd name="connsiteY3" fmla="*/ 5410275 h 5495664"/>
              <a:gd name="connsiteX4" fmla="*/ 67298 w 4010040"/>
              <a:gd name="connsiteY4" fmla="*/ 5136811 h 5495664"/>
              <a:gd name="connsiteX5" fmla="*/ 12034 w 4010040"/>
              <a:gd name="connsiteY5" fmla="*/ 3320788 h 5495664"/>
              <a:gd name="connsiteX6" fmla="*/ 46867 w 4010040"/>
              <a:gd name="connsiteY6" fmla="*/ 2197382 h 5495664"/>
              <a:gd name="connsiteX7" fmla="*/ 58753 w 4010040"/>
              <a:gd name="connsiteY7" fmla="*/ 368125 h 5495664"/>
              <a:gd name="connsiteX0" fmla="*/ 44567 w 3995854"/>
              <a:gd name="connsiteY0" fmla="*/ 368125 h 5495357"/>
              <a:gd name="connsiteX1" fmla="*/ 584519 w 3995854"/>
              <a:gd name="connsiteY1" fmla="*/ 34839 h 5495357"/>
              <a:gd name="connsiteX2" fmla="*/ 3995854 w 3995854"/>
              <a:gd name="connsiteY2" fmla="*/ 2739649 h 5495357"/>
              <a:gd name="connsiteX3" fmla="*/ 652885 w 3995854"/>
              <a:gd name="connsiteY3" fmla="*/ 5410275 h 5495357"/>
              <a:gd name="connsiteX4" fmla="*/ 53112 w 3995854"/>
              <a:gd name="connsiteY4" fmla="*/ 5136811 h 5495357"/>
              <a:gd name="connsiteX5" fmla="*/ 50099 w 3995854"/>
              <a:gd name="connsiteY5" fmla="*/ 3329497 h 5495357"/>
              <a:gd name="connsiteX6" fmla="*/ 32681 w 3995854"/>
              <a:gd name="connsiteY6" fmla="*/ 2197382 h 5495357"/>
              <a:gd name="connsiteX7" fmla="*/ 44567 w 3995854"/>
              <a:gd name="connsiteY7" fmla="*/ 368125 h 5495357"/>
              <a:gd name="connsiteX0" fmla="*/ 36131 w 3987418"/>
              <a:gd name="connsiteY0" fmla="*/ 366430 h 5493662"/>
              <a:gd name="connsiteX1" fmla="*/ 576083 w 3987418"/>
              <a:gd name="connsiteY1" fmla="*/ 33144 h 5493662"/>
              <a:gd name="connsiteX2" fmla="*/ 3987418 w 3987418"/>
              <a:gd name="connsiteY2" fmla="*/ 2737954 h 5493662"/>
              <a:gd name="connsiteX3" fmla="*/ 644449 w 3987418"/>
              <a:gd name="connsiteY3" fmla="*/ 5408580 h 5493662"/>
              <a:gd name="connsiteX4" fmla="*/ 44676 w 3987418"/>
              <a:gd name="connsiteY4" fmla="*/ 5135116 h 5493662"/>
              <a:gd name="connsiteX5" fmla="*/ 41663 w 3987418"/>
              <a:gd name="connsiteY5" fmla="*/ 3327802 h 5493662"/>
              <a:gd name="connsiteX6" fmla="*/ 24245 w 3987418"/>
              <a:gd name="connsiteY6" fmla="*/ 2195687 h 5493662"/>
              <a:gd name="connsiteX7" fmla="*/ 36131 w 3987418"/>
              <a:gd name="connsiteY7" fmla="*/ 366430 h 5493662"/>
              <a:gd name="connsiteX0" fmla="*/ 44566 w 3995853"/>
              <a:gd name="connsiteY0" fmla="*/ 367920 h 5495152"/>
              <a:gd name="connsiteX1" fmla="*/ 584518 w 3995853"/>
              <a:gd name="connsiteY1" fmla="*/ 34634 h 5495152"/>
              <a:gd name="connsiteX2" fmla="*/ 3995853 w 3995853"/>
              <a:gd name="connsiteY2" fmla="*/ 2739444 h 5495152"/>
              <a:gd name="connsiteX3" fmla="*/ 652884 w 3995853"/>
              <a:gd name="connsiteY3" fmla="*/ 5410070 h 5495152"/>
              <a:gd name="connsiteX4" fmla="*/ 53111 w 3995853"/>
              <a:gd name="connsiteY4" fmla="*/ 5136606 h 5495152"/>
              <a:gd name="connsiteX5" fmla="*/ 50098 w 3995853"/>
              <a:gd name="connsiteY5" fmla="*/ 3329292 h 5495152"/>
              <a:gd name="connsiteX6" fmla="*/ 32680 w 3995853"/>
              <a:gd name="connsiteY6" fmla="*/ 2205885 h 5495152"/>
              <a:gd name="connsiteX7" fmla="*/ 44566 w 3995853"/>
              <a:gd name="connsiteY7" fmla="*/ 367920 h 5495152"/>
              <a:gd name="connsiteX0" fmla="*/ 43705 w 3994992"/>
              <a:gd name="connsiteY0" fmla="*/ 367920 h 5495152"/>
              <a:gd name="connsiteX1" fmla="*/ 583657 w 3994992"/>
              <a:gd name="connsiteY1" fmla="*/ 34634 h 5495152"/>
              <a:gd name="connsiteX2" fmla="*/ 3994992 w 3994992"/>
              <a:gd name="connsiteY2" fmla="*/ 2739444 h 5495152"/>
              <a:gd name="connsiteX3" fmla="*/ 652023 w 3994992"/>
              <a:gd name="connsiteY3" fmla="*/ 5410070 h 5495152"/>
              <a:gd name="connsiteX4" fmla="*/ 52250 w 3994992"/>
              <a:gd name="connsiteY4" fmla="*/ 5136606 h 5495152"/>
              <a:gd name="connsiteX5" fmla="*/ 49237 w 3994992"/>
              <a:gd name="connsiteY5" fmla="*/ 3329292 h 5495152"/>
              <a:gd name="connsiteX6" fmla="*/ 31819 w 3994992"/>
              <a:gd name="connsiteY6" fmla="*/ 2205885 h 5495152"/>
              <a:gd name="connsiteX7" fmla="*/ 31821 w 3994992"/>
              <a:gd name="connsiteY7" fmla="*/ 2737109 h 5495152"/>
              <a:gd name="connsiteX8" fmla="*/ 43705 w 3994992"/>
              <a:gd name="connsiteY8" fmla="*/ 367920 h 5495152"/>
              <a:gd name="connsiteX0" fmla="*/ 107709 w 4058996"/>
              <a:gd name="connsiteY0" fmla="*/ 359838 h 5487070"/>
              <a:gd name="connsiteX1" fmla="*/ 647661 w 4058996"/>
              <a:gd name="connsiteY1" fmla="*/ 26552 h 5487070"/>
              <a:gd name="connsiteX2" fmla="*/ 4058996 w 4058996"/>
              <a:gd name="connsiteY2" fmla="*/ 2731362 h 5487070"/>
              <a:gd name="connsiteX3" fmla="*/ 716027 w 4058996"/>
              <a:gd name="connsiteY3" fmla="*/ 5401988 h 5487070"/>
              <a:gd name="connsiteX4" fmla="*/ 116254 w 4058996"/>
              <a:gd name="connsiteY4" fmla="*/ 5128524 h 5487070"/>
              <a:gd name="connsiteX5" fmla="*/ 113241 w 4058996"/>
              <a:gd name="connsiteY5" fmla="*/ 3321210 h 5487070"/>
              <a:gd name="connsiteX6" fmla="*/ 95823 w 4058996"/>
              <a:gd name="connsiteY6" fmla="*/ 2197803 h 5487070"/>
              <a:gd name="connsiteX7" fmla="*/ 30 w 4058996"/>
              <a:gd name="connsiteY7" fmla="*/ 1814627 h 5487070"/>
              <a:gd name="connsiteX8" fmla="*/ 107709 w 4058996"/>
              <a:gd name="connsiteY8" fmla="*/ 359838 h 5487070"/>
              <a:gd name="connsiteX0" fmla="*/ 44439 w 3995726"/>
              <a:gd name="connsiteY0" fmla="*/ 359838 h 5487070"/>
              <a:gd name="connsiteX1" fmla="*/ 584391 w 3995726"/>
              <a:gd name="connsiteY1" fmla="*/ 26552 h 5487070"/>
              <a:gd name="connsiteX2" fmla="*/ 3995726 w 3995726"/>
              <a:gd name="connsiteY2" fmla="*/ 2731362 h 5487070"/>
              <a:gd name="connsiteX3" fmla="*/ 652757 w 3995726"/>
              <a:gd name="connsiteY3" fmla="*/ 5401988 h 5487070"/>
              <a:gd name="connsiteX4" fmla="*/ 52984 w 3995726"/>
              <a:gd name="connsiteY4" fmla="*/ 5128524 h 5487070"/>
              <a:gd name="connsiteX5" fmla="*/ 49971 w 3995726"/>
              <a:gd name="connsiteY5" fmla="*/ 3321210 h 5487070"/>
              <a:gd name="connsiteX6" fmla="*/ 32553 w 3995726"/>
              <a:gd name="connsiteY6" fmla="*/ 2197803 h 5487070"/>
              <a:gd name="connsiteX7" fmla="*/ 44439 w 3995726"/>
              <a:gd name="connsiteY7" fmla="*/ 359838 h 5487070"/>
              <a:gd name="connsiteX0" fmla="*/ 44439 w 3995726"/>
              <a:gd name="connsiteY0" fmla="*/ 359838 h 5487070"/>
              <a:gd name="connsiteX1" fmla="*/ 584391 w 3995726"/>
              <a:gd name="connsiteY1" fmla="*/ 26552 h 5487070"/>
              <a:gd name="connsiteX2" fmla="*/ 3995726 w 3995726"/>
              <a:gd name="connsiteY2" fmla="*/ 2731362 h 5487070"/>
              <a:gd name="connsiteX3" fmla="*/ 652757 w 3995726"/>
              <a:gd name="connsiteY3" fmla="*/ 5401988 h 5487070"/>
              <a:gd name="connsiteX4" fmla="*/ 52984 w 3995726"/>
              <a:gd name="connsiteY4" fmla="*/ 5128524 h 5487070"/>
              <a:gd name="connsiteX5" fmla="*/ 49971 w 3995726"/>
              <a:gd name="connsiteY5" fmla="*/ 3321210 h 5487070"/>
              <a:gd name="connsiteX6" fmla="*/ 32554 w 3995726"/>
              <a:gd name="connsiteY6" fmla="*/ 2946741 h 5487070"/>
              <a:gd name="connsiteX7" fmla="*/ 32553 w 3995726"/>
              <a:gd name="connsiteY7" fmla="*/ 2197803 h 5487070"/>
              <a:gd name="connsiteX8" fmla="*/ 44439 w 3995726"/>
              <a:gd name="connsiteY8" fmla="*/ 359838 h 5487070"/>
              <a:gd name="connsiteX0" fmla="*/ 44439 w 3995726"/>
              <a:gd name="connsiteY0" fmla="*/ 359838 h 5487070"/>
              <a:gd name="connsiteX1" fmla="*/ 584391 w 3995726"/>
              <a:gd name="connsiteY1" fmla="*/ 26552 h 5487070"/>
              <a:gd name="connsiteX2" fmla="*/ 3995726 w 3995726"/>
              <a:gd name="connsiteY2" fmla="*/ 2731362 h 5487070"/>
              <a:gd name="connsiteX3" fmla="*/ 652757 w 3995726"/>
              <a:gd name="connsiteY3" fmla="*/ 5401988 h 5487070"/>
              <a:gd name="connsiteX4" fmla="*/ 52984 w 3995726"/>
              <a:gd name="connsiteY4" fmla="*/ 5128524 h 5487070"/>
              <a:gd name="connsiteX5" fmla="*/ 49971 w 3995726"/>
              <a:gd name="connsiteY5" fmla="*/ 3321210 h 5487070"/>
              <a:gd name="connsiteX6" fmla="*/ 703114 w 3995726"/>
              <a:gd name="connsiteY6" fmla="*/ 2729027 h 5487070"/>
              <a:gd name="connsiteX7" fmla="*/ 32553 w 3995726"/>
              <a:gd name="connsiteY7" fmla="*/ 2197803 h 5487070"/>
              <a:gd name="connsiteX8" fmla="*/ 44439 w 3995726"/>
              <a:gd name="connsiteY8" fmla="*/ 359838 h 5487070"/>
              <a:gd name="connsiteX0" fmla="*/ 44439 w 3995726"/>
              <a:gd name="connsiteY0" fmla="*/ 359838 h 5487070"/>
              <a:gd name="connsiteX1" fmla="*/ 584391 w 3995726"/>
              <a:gd name="connsiteY1" fmla="*/ 26552 h 5487070"/>
              <a:gd name="connsiteX2" fmla="*/ 3995726 w 3995726"/>
              <a:gd name="connsiteY2" fmla="*/ 2731362 h 5487070"/>
              <a:gd name="connsiteX3" fmla="*/ 652757 w 3995726"/>
              <a:gd name="connsiteY3" fmla="*/ 5401988 h 5487070"/>
              <a:gd name="connsiteX4" fmla="*/ 52984 w 3995726"/>
              <a:gd name="connsiteY4" fmla="*/ 5128524 h 5487070"/>
              <a:gd name="connsiteX5" fmla="*/ 49971 w 3995726"/>
              <a:gd name="connsiteY5" fmla="*/ 3321210 h 5487070"/>
              <a:gd name="connsiteX6" fmla="*/ 703114 w 3995726"/>
              <a:gd name="connsiteY6" fmla="*/ 2729027 h 5487070"/>
              <a:gd name="connsiteX7" fmla="*/ 32553 w 3995726"/>
              <a:gd name="connsiteY7" fmla="*/ 2197803 h 5487070"/>
              <a:gd name="connsiteX8" fmla="*/ 44439 w 3995726"/>
              <a:gd name="connsiteY8" fmla="*/ 359838 h 5487070"/>
              <a:gd name="connsiteX0" fmla="*/ 44439 w 3995726"/>
              <a:gd name="connsiteY0" fmla="*/ 359838 h 5487070"/>
              <a:gd name="connsiteX1" fmla="*/ 584391 w 3995726"/>
              <a:gd name="connsiteY1" fmla="*/ 26552 h 5487070"/>
              <a:gd name="connsiteX2" fmla="*/ 3995726 w 3995726"/>
              <a:gd name="connsiteY2" fmla="*/ 2731362 h 5487070"/>
              <a:gd name="connsiteX3" fmla="*/ 652757 w 3995726"/>
              <a:gd name="connsiteY3" fmla="*/ 5401988 h 5487070"/>
              <a:gd name="connsiteX4" fmla="*/ 52984 w 3995726"/>
              <a:gd name="connsiteY4" fmla="*/ 5128524 h 5487070"/>
              <a:gd name="connsiteX5" fmla="*/ 49971 w 3995726"/>
              <a:gd name="connsiteY5" fmla="*/ 3321210 h 5487070"/>
              <a:gd name="connsiteX6" fmla="*/ 703114 w 3995726"/>
              <a:gd name="connsiteY6" fmla="*/ 2729027 h 5487070"/>
              <a:gd name="connsiteX7" fmla="*/ 32553 w 3995726"/>
              <a:gd name="connsiteY7" fmla="*/ 2197803 h 5487070"/>
              <a:gd name="connsiteX8" fmla="*/ 44439 w 3995726"/>
              <a:gd name="connsiteY8" fmla="*/ 359838 h 5487070"/>
              <a:gd name="connsiteX0" fmla="*/ 44439 w 3995726"/>
              <a:gd name="connsiteY0" fmla="*/ 359838 h 5487070"/>
              <a:gd name="connsiteX1" fmla="*/ 584391 w 3995726"/>
              <a:gd name="connsiteY1" fmla="*/ 26552 h 5487070"/>
              <a:gd name="connsiteX2" fmla="*/ 3995726 w 3995726"/>
              <a:gd name="connsiteY2" fmla="*/ 2731362 h 5487070"/>
              <a:gd name="connsiteX3" fmla="*/ 652757 w 3995726"/>
              <a:gd name="connsiteY3" fmla="*/ 5401988 h 5487070"/>
              <a:gd name="connsiteX4" fmla="*/ 52984 w 3995726"/>
              <a:gd name="connsiteY4" fmla="*/ 5128524 h 5487070"/>
              <a:gd name="connsiteX5" fmla="*/ 49971 w 3995726"/>
              <a:gd name="connsiteY5" fmla="*/ 3321210 h 5487070"/>
              <a:gd name="connsiteX6" fmla="*/ 703114 w 3995726"/>
              <a:gd name="connsiteY6" fmla="*/ 2729027 h 5487070"/>
              <a:gd name="connsiteX7" fmla="*/ 32553 w 3995726"/>
              <a:gd name="connsiteY7" fmla="*/ 2197803 h 5487070"/>
              <a:gd name="connsiteX8" fmla="*/ 44439 w 3995726"/>
              <a:gd name="connsiteY8" fmla="*/ 359838 h 5487070"/>
              <a:gd name="connsiteX0" fmla="*/ 44439 w 3995726"/>
              <a:gd name="connsiteY0" fmla="*/ 359838 h 5487070"/>
              <a:gd name="connsiteX1" fmla="*/ 584391 w 3995726"/>
              <a:gd name="connsiteY1" fmla="*/ 26552 h 5487070"/>
              <a:gd name="connsiteX2" fmla="*/ 3995726 w 3995726"/>
              <a:gd name="connsiteY2" fmla="*/ 2731362 h 5487070"/>
              <a:gd name="connsiteX3" fmla="*/ 652757 w 3995726"/>
              <a:gd name="connsiteY3" fmla="*/ 5401988 h 5487070"/>
              <a:gd name="connsiteX4" fmla="*/ 52984 w 3995726"/>
              <a:gd name="connsiteY4" fmla="*/ 5128524 h 5487070"/>
              <a:gd name="connsiteX5" fmla="*/ 49971 w 3995726"/>
              <a:gd name="connsiteY5" fmla="*/ 3321210 h 5487070"/>
              <a:gd name="connsiteX6" fmla="*/ 703114 w 3995726"/>
              <a:gd name="connsiteY6" fmla="*/ 2729027 h 5487070"/>
              <a:gd name="connsiteX7" fmla="*/ 32553 w 3995726"/>
              <a:gd name="connsiteY7" fmla="*/ 2197803 h 5487070"/>
              <a:gd name="connsiteX8" fmla="*/ 44439 w 3995726"/>
              <a:gd name="connsiteY8" fmla="*/ 359838 h 5487070"/>
              <a:gd name="connsiteX0" fmla="*/ 44439 w 3995726"/>
              <a:gd name="connsiteY0" fmla="*/ 359838 h 5487070"/>
              <a:gd name="connsiteX1" fmla="*/ 584391 w 3995726"/>
              <a:gd name="connsiteY1" fmla="*/ 26552 h 5487070"/>
              <a:gd name="connsiteX2" fmla="*/ 3995726 w 3995726"/>
              <a:gd name="connsiteY2" fmla="*/ 2731362 h 5487070"/>
              <a:gd name="connsiteX3" fmla="*/ 652757 w 3995726"/>
              <a:gd name="connsiteY3" fmla="*/ 5401988 h 5487070"/>
              <a:gd name="connsiteX4" fmla="*/ 52984 w 3995726"/>
              <a:gd name="connsiteY4" fmla="*/ 5128524 h 5487070"/>
              <a:gd name="connsiteX5" fmla="*/ 49971 w 3995726"/>
              <a:gd name="connsiteY5" fmla="*/ 3321210 h 5487070"/>
              <a:gd name="connsiteX6" fmla="*/ 703114 w 3995726"/>
              <a:gd name="connsiteY6" fmla="*/ 2729027 h 5487070"/>
              <a:gd name="connsiteX7" fmla="*/ 32553 w 3995726"/>
              <a:gd name="connsiteY7" fmla="*/ 2197803 h 5487070"/>
              <a:gd name="connsiteX8" fmla="*/ 44439 w 3995726"/>
              <a:gd name="connsiteY8" fmla="*/ 359838 h 5487070"/>
              <a:gd name="connsiteX0" fmla="*/ 44439 w 3995726"/>
              <a:gd name="connsiteY0" fmla="*/ 359838 h 5487377"/>
              <a:gd name="connsiteX1" fmla="*/ 584391 w 3995726"/>
              <a:gd name="connsiteY1" fmla="*/ 26552 h 5487377"/>
              <a:gd name="connsiteX2" fmla="*/ 3995726 w 3995726"/>
              <a:gd name="connsiteY2" fmla="*/ 2731362 h 5487377"/>
              <a:gd name="connsiteX3" fmla="*/ 652757 w 3995726"/>
              <a:gd name="connsiteY3" fmla="*/ 5401988 h 5487377"/>
              <a:gd name="connsiteX4" fmla="*/ 52984 w 3995726"/>
              <a:gd name="connsiteY4" fmla="*/ 5128524 h 5487377"/>
              <a:gd name="connsiteX5" fmla="*/ 49971 w 3995726"/>
              <a:gd name="connsiteY5" fmla="*/ 3312501 h 5487377"/>
              <a:gd name="connsiteX6" fmla="*/ 703114 w 3995726"/>
              <a:gd name="connsiteY6" fmla="*/ 2729027 h 5487377"/>
              <a:gd name="connsiteX7" fmla="*/ 32553 w 3995726"/>
              <a:gd name="connsiteY7" fmla="*/ 2197803 h 5487377"/>
              <a:gd name="connsiteX8" fmla="*/ 44439 w 3995726"/>
              <a:gd name="connsiteY8" fmla="*/ 359838 h 5487377"/>
              <a:gd name="connsiteX0" fmla="*/ 44439 w 3995726"/>
              <a:gd name="connsiteY0" fmla="*/ 359838 h 5487377"/>
              <a:gd name="connsiteX1" fmla="*/ 584391 w 3995726"/>
              <a:gd name="connsiteY1" fmla="*/ 26552 h 5487377"/>
              <a:gd name="connsiteX2" fmla="*/ 3995726 w 3995726"/>
              <a:gd name="connsiteY2" fmla="*/ 2731362 h 5487377"/>
              <a:gd name="connsiteX3" fmla="*/ 652757 w 3995726"/>
              <a:gd name="connsiteY3" fmla="*/ 5401988 h 5487377"/>
              <a:gd name="connsiteX4" fmla="*/ 52984 w 3995726"/>
              <a:gd name="connsiteY4" fmla="*/ 5128524 h 5487377"/>
              <a:gd name="connsiteX5" fmla="*/ 49971 w 3995726"/>
              <a:gd name="connsiteY5" fmla="*/ 3312501 h 5487377"/>
              <a:gd name="connsiteX6" fmla="*/ 703114 w 3995726"/>
              <a:gd name="connsiteY6" fmla="*/ 2729027 h 5487377"/>
              <a:gd name="connsiteX7" fmla="*/ 32553 w 3995726"/>
              <a:gd name="connsiteY7" fmla="*/ 2197803 h 5487377"/>
              <a:gd name="connsiteX8" fmla="*/ 44439 w 3995726"/>
              <a:gd name="connsiteY8" fmla="*/ 359838 h 5487377"/>
              <a:gd name="connsiteX0" fmla="*/ 44439 w 3995726"/>
              <a:gd name="connsiteY0" fmla="*/ 359838 h 5487377"/>
              <a:gd name="connsiteX1" fmla="*/ 584391 w 3995726"/>
              <a:gd name="connsiteY1" fmla="*/ 26552 h 5487377"/>
              <a:gd name="connsiteX2" fmla="*/ 3995726 w 3995726"/>
              <a:gd name="connsiteY2" fmla="*/ 2731362 h 5487377"/>
              <a:gd name="connsiteX3" fmla="*/ 652757 w 3995726"/>
              <a:gd name="connsiteY3" fmla="*/ 5401988 h 5487377"/>
              <a:gd name="connsiteX4" fmla="*/ 52984 w 3995726"/>
              <a:gd name="connsiteY4" fmla="*/ 5128524 h 5487377"/>
              <a:gd name="connsiteX5" fmla="*/ 49971 w 3995726"/>
              <a:gd name="connsiteY5" fmla="*/ 3312501 h 5487377"/>
              <a:gd name="connsiteX6" fmla="*/ 703114 w 3995726"/>
              <a:gd name="connsiteY6" fmla="*/ 2729027 h 5487377"/>
              <a:gd name="connsiteX7" fmla="*/ 32553 w 3995726"/>
              <a:gd name="connsiteY7" fmla="*/ 2197803 h 5487377"/>
              <a:gd name="connsiteX8" fmla="*/ 44439 w 3995726"/>
              <a:gd name="connsiteY8" fmla="*/ 359838 h 5487377"/>
              <a:gd name="connsiteX0" fmla="*/ 44439 w 3995726"/>
              <a:gd name="connsiteY0" fmla="*/ 359838 h 5475580"/>
              <a:gd name="connsiteX1" fmla="*/ 584391 w 3995726"/>
              <a:gd name="connsiteY1" fmla="*/ 26552 h 5475580"/>
              <a:gd name="connsiteX2" fmla="*/ 3995726 w 3995726"/>
              <a:gd name="connsiteY2" fmla="*/ 2731362 h 5475580"/>
              <a:gd name="connsiteX3" fmla="*/ 652757 w 3995726"/>
              <a:gd name="connsiteY3" fmla="*/ 5401988 h 5475580"/>
              <a:gd name="connsiteX4" fmla="*/ 52984 w 3995726"/>
              <a:gd name="connsiteY4" fmla="*/ 5128524 h 5475580"/>
              <a:gd name="connsiteX5" fmla="*/ 49971 w 3995726"/>
              <a:gd name="connsiteY5" fmla="*/ 3312501 h 5475580"/>
              <a:gd name="connsiteX6" fmla="*/ 703114 w 3995726"/>
              <a:gd name="connsiteY6" fmla="*/ 2729027 h 5475580"/>
              <a:gd name="connsiteX7" fmla="*/ 32553 w 3995726"/>
              <a:gd name="connsiteY7" fmla="*/ 2197803 h 5475580"/>
              <a:gd name="connsiteX8" fmla="*/ 44439 w 3995726"/>
              <a:gd name="connsiteY8" fmla="*/ 359838 h 5475580"/>
              <a:gd name="connsiteX0" fmla="*/ 44439 w 3995726"/>
              <a:gd name="connsiteY0" fmla="*/ 359838 h 5475580"/>
              <a:gd name="connsiteX1" fmla="*/ 584391 w 3995726"/>
              <a:gd name="connsiteY1" fmla="*/ 26552 h 5475580"/>
              <a:gd name="connsiteX2" fmla="*/ 3995726 w 3995726"/>
              <a:gd name="connsiteY2" fmla="*/ 2731362 h 5475580"/>
              <a:gd name="connsiteX3" fmla="*/ 652757 w 3995726"/>
              <a:gd name="connsiteY3" fmla="*/ 5401988 h 5475580"/>
              <a:gd name="connsiteX4" fmla="*/ 52984 w 3995726"/>
              <a:gd name="connsiteY4" fmla="*/ 5128524 h 5475580"/>
              <a:gd name="connsiteX5" fmla="*/ 49971 w 3995726"/>
              <a:gd name="connsiteY5" fmla="*/ 3312501 h 5475580"/>
              <a:gd name="connsiteX6" fmla="*/ 703114 w 3995726"/>
              <a:gd name="connsiteY6" fmla="*/ 2729027 h 5475580"/>
              <a:gd name="connsiteX7" fmla="*/ 32553 w 3995726"/>
              <a:gd name="connsiteY7" fmla="*/ 2197803 h 5475580"/>
              <a:gd name="connsiteX8" fmla="*/ 44439 w 3995726"/>
              <a:gd name="connsiteY8" fmla="*/ 359838 h 5475580"/>
              <a:gd name="connsiteX0" fmla="*/ 41286 w 3992573"/>
              <a:gd name="connsiteY0" fmla="*/ 367920 h 5483662"/>
              <a:gd name="connsiteX1" fmla="*/ 581238 w 3992573"/>
              <a:gd name="connsiteY1" fmla="*/ 34634 h 5483662"/>
              <a:gd name="connsiteX2" fmla="*/ 3992573 w 3992573"/>
              <a:gd name="connsiteY2" fmla="*/ 2739444 h 5483662"/>
              <a:gd name="connsiteX3" fmla="*/ 649604 w 3992573"/>
              <a:gd name="connsiteY3" fmla="*/ 5410070 h 5483662"/>
              <a:gd name="connsiteX4" fmla="*/ 49831 w 3992573"/>
              <a:gd name="connsiteY4" fmla="*/ 5136606 h 5483662"/>
              <a:gd name="connsiteX5" fmla="*/ 46818 w 3992573"/>
              <a:gd name="connsiteY5" fmla="*/ 3320583 h 5483662"/>
              <a:gd name="connsiteX6" fmla="*/ 699961 w 3992573"/>
              <a:gd name="connsiteY6" fmla="*/ 2737109 h 5483662"/>
              <a:gd name="connsiteX7" fmla="*/ 38109 w 3992573"/>
              <a:gd name="connsiteY7" fmla="*/ 2205885 h 5483662"/>
              <a:gd name="connsiteX8" fmla="*/ 41286 w 3992573"/>
              <a:gd name="connsiteY8" fmla="*/ 367920 h 5483662"/>
              <a:gd name="connsiteX0" fmla="*/ 39337 w 3990624"/>
              <a:gd name="connsiteY0" fmla="*/ 367920 h 5483662"/>
              <a:gd name="connsiteX1" fmla="*/ 579289 w 3990624"/>
              <a:gd name="connsiteY1" fmla="*/ 34634 h 5483662"/>
              <a:gd name="connsiteX2" fmla="*/ 3990624 w 3990624"/>
              <a:gd name="connsiteY2" fmla="*/ 2739444 h 5483662"/>
              <a:gd name="connsiteX3" fmla="*/ 647655 w 3990624"/>
              <a:gd name="connsiteY3" fmla="*/ 5410070 h 5483662"/>
              <a:gd name="connsiteX4" fmla="*/ 47882 w 3990624"/>
              <a:gd name="connsiteY4" fmla="*/ 5136606 h 5483662"/>
              <a:gd name="connsiteX5" fmla="*/ 44869 w 3990624"/>
              <a:gd name="connsiteY5" fmla="*/ 3320583 h 5483662"/>
              <a:gd name="connsiteX6" fmla="*/ 698012 w 3990624"/>
              <a:gd name="connsiteY6" fmla="*/ 2737109 h 5483662"/>
              <a:gd name="connsiteX7" fmla="*/ 36160 w 3990624"/>
              <a:gd name="connsiteY7" fmla="*/ 2205885 h 5483662"/>
              <a:gd name="connsiteX8" fmla="*/ 39337 w 3990624"/>
              <a:gd name="connsiteY8" fmla="*/ 367920 h 5483662"/>
              <a:gd name="connsiteX0" fmla="*/ 3177 w 3954464"/>
              <a:gd name="connsiteY0" fmla="*/ 367920 h 5483662"/>
              <a:gd name="connsiteX1" fmla="*/ 543129 w 3954464"/>
              <a:gd name="connsiteY1" fmla="*/ 34634 h 5483662"/>
              <a:gd name="connsiteX2" fmla="*/ 3954464 w 3954464"/>
              <a:gd name="connsiteY2" fmla="*/ 2739444 h 5483662"/>
              <a:gd name="connsiteX3" fmla="*/ 611495 w 3954464"/>
              <a:gd name="connsiteY3" fmla="*/ 5410070 h 5483662"/>
              <a:gd name="connsiteX4" fmla="*/ 11722 w 3954464"/>
              <a:gd name="connsiteY4" fmla="*/ 5136606 h 5483662"/>
              <a:gd name="connsiteX5" fmla="*/ 8709 w 3954464"/>
              <a:gd name="connsiteY5" fmla="*/ 3320583 h 5483662"/>
              <a:gd name="connsiteX6" fmla="*/ 661852 w 3954464"/>
              <a:gd name="connsiteY6" fmla="*/ 2737109 h 5483662"/>
              <a:gd name="connsiteX7" fmla="*/ 0 w 3954464"/>
              <a:gd name="connsiteY7" fmla="*/ 2205885 h 5483662"/>
              <a:gd name="connsiteX8" fmla="*/ 3177 w 3954464"/>
              <a:gd name="connsiteY8" fmla="*/ 367920 h 5483662"/>
              <a:gd name="connsiteX0" fmla="*/ 3177 w 3954464"/>
              <a:gd name="connsiteY0" fmla="*/ 367920 h 5483662"/>
              <a:gd name="connsiteX1" fmla="*/ 543129 w 3954464"/>
              <a:gd name="connsiteY1" fmla="*/ 34634 h 5483662"/>
              <a:gd name="connsiteX2" fmla="*/ 3954464 w 3954464"/>
              <a:gd name="connsiteY2" fmla="*/ 2739444 h 5483662"/>
              <a:gd name="connsiteX3" fmla="*/ 611495 w 3954464"/>
              <a:gd name="connsiteY3" fmla="*/ 5410070 h 5483662"/>
              <a:gd name="connsiteX4" fmla="*/ 11722 w 3954464"/>
              <a:gd name="connsiteY4" fmla="*/ 5136606 h 5483662"/>
              <a:gd name="connsiteX5" fmla="*/ 8709 w 3954464"/>
              <a:gd name="connsiteY5" fmla="*/ 3320583 h 5483662"/>
              <a:gd name="connsiteX6" fmla="*/ 696687 w 3954464"/>
              <a:gd name="connsiteY6" fmla="*/ 2754526 h 5483662"/>
              <a:gd name="connsiteX7" fmla="*/ 0 w 3954464"/>
              <a:gd name="connsiteY7" fmla="*/ 2205885 h 5483662"/>
              <a:gd name="connsiteX8" fmla="*/ 3177 w 3954464"/>
              <a:gd name="connsiteY8" fmla="*/ 367920 h 5483662"/>
              <a:gd name="connsiteX0" fmla="*/ 3177 w 3954464"/>
              <a:gd name="connsiteY0" fmla="*/ 367920 h 5483662"/>
              <a:gd name="connsiteX1" fmla="*/ 543129 w 3954464"/>
              <a:gd name="connsiteY1" fmla="*/ 34634 h 5483662"/>
              <a:gd name="connsiteX2" fmla="*/ 3954464 w 3954464"/>
              <a:gd name="connsiteY2" fmla="*/ 2739444 h 5483662"/>
              <a:gd name="connsiteX3" fmla="*/ 611495 w 3954464"/>
              <a:gd name="connsiteY3" fmla="*/ 5410070 h 5483662"/>
              <a:gd name="connsiteX4" fmla="*/ 11722 w 3954464"/>
              <a:gd name="connsiteY4" fmla="*/ 5136606 h 5483662"/>
              <a:gd name="connsiteX5" fmla="*/ 8709 w 3954464"/>
              <a:gd name="connsiteY5" fmla="*/ 3320583 h 5483662"/>
              <a:gd name="connsiteX6" fmla="*/ 696687 w 3954464"/>
              <a:gd name="connsiteY6" fmla="*/ 2754526 h 5483662"/>
              <a:gd name="connsiteX7" fmla="*/ 0 w 3954464"/>
              <a:gd name="connsiteY7" fmla="*/ 2205885 h 5483662"/>
              <a:gd name="connsiteX8" fmla="*/ 3177 w 3954464"/>
              <a:gd name="connsiteY8" fmla="*/ 367920 h 5483662"/>
              <a:gd name="connsiteX0" fmla="*/ 3177 w 3954464"/>
              <a:gd name="connsiteY0" fmla="*/ 367920 h 5483662"/>
              <a:gd name="connsiteX1" fmla="*/ 543129 w 3954464"/>
              <a:gd name="connsiteY1" fmla="*/ 34634 h 5483662"/>
              <a:gd name="connsiteX2" fmla="*/ 3954464 w 3954464"/>
              <a:gd name="connsiteY2" fmla="*/ 2739444 h 5483662"/>
              <a:gd name="connsiteX3" fmla="*/ 611495 w 3954464"/>
              <a:gd name="connsiteY3" fmla="*/ 5410070 h 5483662"/>
              <a:gd name="connsiteX4" fmla="*/ 11722 w 3954464"/>
              <a:gd name="connsiteY4" fmla="*/ 5136606 h 5483662"/>
              <a:gd name="connsiteX5" fmla="*/ 8709 w 3954464"/>
              <a:gd name="connsiteY5" fmla="*/ 3320583 h 5483662"/>
              <a:gd name="connsiteX6" fmla="*/ 696687 w 3954464"/>
              <a:gd name="connsiteY6" fmla="*/ 2754526 h 5483662"/>
              <a:gd name="connsiteX7" fmla="*/ 0 w 3954464"/>
              <a:gd name="connsiteY7" fmla="*/ 2205885 h 5483662"/>
              <a:gd name="connsiteX8" fmla="*/ 3177 w 3954464"/>
              <a:gd name="connsiteY8" fmla="*/ 367920 h 548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4464" h="5483662">
                <a:moveTo>
                  <a:pt x="3177" y="367920"/>
                </a:moveTo>
                <a:cubicBezTo>
                  <a:pt x="-2096" y="6045"/>
                  <a:pt x="431512" y="-50122"/>
                  <a:pt x="543129" y="34634"/>
                </a:cubicBezTo>
                <a:lnTo>
                  <a:pt x="3954464" y="2739444"/>
                </a:lnTo>
                <a:cubicBezTo>
                  <a:pt x="3490143" y="3129723"/>
                  <a:pt x="832782" y="5232734"/>
                  <a:pt x="611495" y="5410070"/>
                </a:cubicBezTo>
                <a:cubicBezTo>
                  <a:pt x="390208" y="5587406"/>
                  <a:pt x="25100" y="5423894"/>
                  <a:pt x="11722" y="5136606"/>
                </a:cubicBezTo>
                <a:cubicBezTo>
                  <a:pt x="-1656" y="4849318"/>
                  <a:pt x="20823" y="3788715"/>
                  <a:pt x="8709" y="3320583"/>
                </a:cubicBezTo>
                <a:cubicBezTo>
                  <a:pt x="310104" y="3070165"/>
                  <a:pt x="487296" y="2906181"/>
                  <a:pt x="696687" y="2754526"/>
                </a:cubicBezTo>
                <a:cubicBezTo>
                  <a:pt x="441235" y="2523750"/>
                  <a:pt x="337654" y="2445446"/>
                  <a:pt x="0" y="2205885"/>
                </a:cubicBezTo>
                <a:cubicBezTo>
                  <a:pt x="7787" y="1764574"/>
                  <a:pt x="8450" y="729795"/>
                  <a:pt x="3177" y="367920"/>
                </a:cubicBezTo>
                <a:close/>
              </a:path>
            </a:pathLst>
          </a:custGeom>
          <a:ln>
            <a:noFill/>
          </a:ln>
        </p:spPr>
        <p:txBody>
          <a:bodyPr/>
          <a:lstStyle/>
          <a:p>
            <a:r>
              <a:rPr lang="en-US"/>
              <a:t>Click icon to add picture</a:t>
            </a:r>
          </a:p>
        </p:txBody>
      </p:sp>
      <p:sp>
        <p:nvSpPr>
          <p:cNvPr id="9" name="Footer Placeholder 8">
            <a:extLst>
              <a:ext uri="{FF2B5EF4-FFF2-40B4-BE49-F238E27FC236}">
                <a16:creationId xmlns:a16="http://schemas.microsoft.com/office/drawing/2014/main" id="{156B80E0-CACF-C3AE-7A6B-5C61BBA8A5DA}"/>
              </a:ext>
            </a:extLst>
          </p:cNvPr>
          <p:cNvSpPr>
            <a:spLocks noGrp="1"/>
          </p:cNvSpPr>
          <p:nvPr>
            <p:ph type="ftr" sz="quarter" idx="11"/>
          </p:nvPr>
        </p:nvSpPr>
        <p:spPr/>
        <p:txBody>
          <a:bodyPr/>
          <a:lstStyle>
            <a:lvl1pPr>
              <a:defRPr>
                <a:solidFill>
                  <a:schemeClr val="bg1"/>
                </a:solidFill>
              </a:defRPr>
            </a:lvl1pPr>
          </a:lstStyle>
          <a:p>
            <a:pPr>
              <a:spcBef>
                <a:spcPts val="900"/>
              </a:spcBef>
            </a:pPr>
            <a:endParaRPr lang="en-US"/>
          </a:p>
        </p:txBody>
      </p:sp>
      <p:sp>
        <p:nvSpPr>
          <p:cNvPr id="10" name="Slide Number Placeholder 9">
            <a:extLst>
              <a:ext uri="{FF2B5EF4-FFF2-40B4-BE49-F238E27FC236}">
                <a16:creationId xmlns:a16="http://schemas.microsoft.com/office/drawing/2014/main" id="{4F500AAB-B361-87C1-75BE-F6928E3A9E55}"/>
              </a:ext>
            </a:extLst>
          </p:cNvPr>
          <p:cNvSpPr>
            <a:spLocks noGrp="1"/>
          </p:cNvSpPr>
          <p:nvPr>
            <p:ph type="sldNum" sz="quarter" idx="12"/>
          </p:nvPr>
        </p:nvSpPr>
        <p:spPr/>
        <p:txBody>
          <a:bodyPr/>
          <a:lstStyle>
            <a:lvl1pPr>
              <a:defRPr>
                <a:solidFill>
                  <a:schemeClr val="bg1"/>
                </a:solidFill>
              </a:defRPr>
            </a:lvl1pPr>
          </a:lstStyle>
          <a:p>
            <a:fld id="{06527D8E-D30F-8741-AC46-BD282B720A9A}" type="slidenum">
              <a:rPr lang="en-US" smtClean="0"/>
              <a:pPr/>
              <a:t>‹#›</a:t>
            </a:fld>
            <a:endParaRPr lang="en-US"/>
          </a:p>
        </p:txBody>
      </p:sp>
      <p:grpSp>
        <p:nvGrpSpPr>
          <p:cNvPr id="3" name="Group 2">
            <a:extLst>
              <a:ext uri="{FF2B5EF4-FFF2-40B4-BE49-F238E27FC236}">
                <a16:creationId xmlns:a16="http://schemas.microsoft.com/office/drawing/2014/main" id="{9233D05E-DF83-337F-0361-5230B7B8EEFD}"/>
              </a:ext>
            </a:extLst>
          </p:cNvPr>
          <p:cNvGrpSpPr/>
          <p:nvPr userDrawn="1"/>
        </p:nvGrpSpPr>
        <p:grpSpPr>
          <a:xfrm>
            <a:off x="510184" y="3260615"/>
            <a:ext cx="448922" cy="336769"/>
            <a:chOff x="4954369" y="1030528"/>
            <a:chExt cx="659243" cy="494548"/>
          </a:xfrm>
        </p:grpSpPr>
        <p:sp>
          <p:nvSpPr>
            <p:cNvPr id="5" name="Freeform 9">
              <a:extLst>
                <a:ext uri="{FF2B5EF4-FFF2-40B4-BE49-F238E27FC236}">
                  <a16:creationId xmlns:a16="http://schemas.microsoft.com/office/drawing/2014/main" id="{70C1E9D0-96AC-B734-9BE7-1F88DABB9C43}"/>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8" name="Picture 13">
              <a:extLst>
                <a:ext uri="{FF2B5EF4-FFF2-40B4-BE49-F238E27FC236}">
                  <a16:creationId xmlns:a16="http://schemas.microsoft.com/office/drawing/2014/main" id="{B4F1045E-A201-D461-8D21-E26DA5EABE40}"/>
                </a:ext>
              </a:extLst>
            </p:cNvPr>
            <p:cNvGrpSpPr/>
            <p:nvPr/>
          </p:nvGrpSpPr>
          <p:grpSpPr>
            <a:xfrm>
              <a:off x="5103008" y="1030528"/>
              <a:ext cx="212296" cy="494548"/>
              <a:chOff x="5103008" y="1030528"/>
              <a:chExt cx="212296" cy="494548"/>
            </a:xfrm>
          </p:grpSpPr>
          <p:sp>
            <p:nvSpPr>
              <p:cNvPr id="14" name="Freeform 14">
                <a:extLst>
                  <a:ext uri="{FF2B5EF4-FFF2-40B4-BE49-F238E27FC236}">
                    <a16:creationId xmlns:a16="http://schemas.microsoft.com/office/drawing/2014/main" id="{5BC3388F-A7E7-A5DA-A0B9-DEDB537620EE}"/>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5" name="Freeform 15">
                <a:extLst>
                  <a:ext uri="{FF2B5EF4-FFF2-40B4-BE49-F238E27FC236}">
                    <a16:creationId xmlns:a16="http://schemas.microsoft.com/office/drawing/2014/main" id="{9F6EE83B-202A-B30D-6892-6CF6941F45AF}"/>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6" name="Freeform 16">
                <a:extLst>
                  <a:ext uri="{FF2B5EF4-FFF2-40B4-BE49-F238E27FC236}">
                    <a16:creationId xmlns:a16="http://schemas.microsoft.com/office/drawing/2014/main" id="{6F439CD4-CAFC-A38D-F899-35231CAF209C}"/>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11" name="Picture 13">
              <a:extLst>
                <a:ext uri="{FF2B5EF4-FFF2-40B4-BE49-F238E27FC236}">
                  <a16:creationId xmlns:a16="http://schemas.microsoft.com/office/drawing/2014/main" id="{674F900D-673D-FDBA-FFE8-841F24F128D8}"/>
                </a:ext>
              </a:extLst>
            </p:cNvPr>
            <p:cNvGrpSpPr/>
            <p:nvPr/>
          </p:nvGrpSpPr>
          <p:grpSpPr>
            <a:xfrm>
              <a:off x="5251647" y="1030552"/>
              <a:ext cx="361965" cy="494410"/>
              <a:chOff x="5251647" y="1030552"/>
              <a:chExt cx="361965" cy="494410"/>
            </a:xfrm>
          </p:grpSpPr>
          <p:sp>
            <p:nvSpPr>
              <p:cNvPr id="12" name="Freeform 12">
                <a:extLst>
                  <a:ext uri="{FF2B5EF4-FFF2-40B4-BE49-F238E27FC236}">
                    <a16:creationId xmlns:a16="http://schemas.microsoft.com/office/drawing/2014/main" id="{B1A2C767-6861-9571-C0FA-EF6FDF9BDC2F}"/>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3" name="Freeform 13">
                <a:extLst>
                  <a:ext uri="{FF2B5EF4-FFF2-40B4-BE49-F238E27FC236}">
                    <a16:creationId xmlns:a16="http://schemas.microsoft.com/office/drawing/2014/main" id="{B90E49D5-77F3-C1F0-F6E8-631421F7C0A2}"/>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62189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ranslition Slide - wImage - Ligh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9BCB89-9DC6-1868-0788-088E9227FE89}"/>
              </a:ext>
            </a:extLst>
          </p:cNvPr>
          <p:cNvPicPr>
            <a:picLocks noChangeAspect="1"/>
          </p:cNvPicPr>
          <p:nvPr userDrawn="1"/>
        </p:nvPicPr>
        <p:blipFill>
          <a:blip r:embed="rId2"/>
          <a:stretch>
            <a:fillRect/>
          </a:stretch>
        </p:blipFill>
        <p:spPr>
          <a:xfrm>
            <a:off x="9660835" y="5888736"/>
            <a:ext cx="2082858" cy="535046"/>
          </a:xfrm>
          <a:prstGeom prst="rect">
            <a:avLst/>
          </a:prstGeom>
        </p:spPr>
      </p:pic>
      <p:sp>
        <p:nvSpPr>
          <p:cNvPr id="11" name="Title 10">
            <a:extLst>
              <a:ext uri="{FF2B5EF4-FFF2-40B4-BE49-F238E27FC236}">
                <a16:creationId xmlns:a16="http://schemas.microsoft.com/office/drawing/2014/main" id="{A54CE7B2-60F3-09F5-913B-60437E5027D0}"/>
              </a:ext>
            </a:extLst>
          </p:cNvPr>
          <p:cNvSpPr>
            <a:spLocks noGrp="1"/>
          </p:cNvSpPr>
          <p:nvPr userDrawn="1">
            <p:ph type="title" hasCustomPrompt="1"/>
          </p:nvPr>
        </p:nvSpPr>
        <p:spPr>
          <a:xfrm>
            <a:off x="6923059" y="1059305"/>
            <a:ext cx="4820634" cy="590931"/>
          </a:xfrm>
        </p:spPr>
        <p:txBody>
          <a:bodyPr/>
          <a:lstStyle>
            <a:lvl1pPr>
              <a:defRPr>
                <a:solidFill>
                  <a:schemeClr val="accent1"/>
                </a:solidFill>
              </a:defRPr>
            </a:lvl1pPr>
          </a:lstStyle>
          <a:p>
            <a:r>
              <a:rPr lang="en-US"/>
              <a:t>Transition Slide Title</a:t>
            </a:r>
          </a:p>
        </p:txBody>
      </p:sp>
      <p:sp>
        <p:nvSpPr>
          <p:cNvPr id="17" name="Picture Placeholder 16">
            <a:extLst>
              <a:ext uri="{FF2B5EF4-FFF2-40B4-BE49-F238E27FC236}">
                <a16:creationId xmlns:a16="http://schemas.microsoft.com/office/drawing/2014/main" id="{A89C848B-647E-B144-B6E7-DCD53AFB5197}"/>
              </a:ext>
            </a:extLst>
          </p:cNvPr>
          <p:cNvSpPr>
            <a:spLocks noGrp="1"/>
          </p:cNvSpPr>
          <p:nvPr userDrawn="1">
            <p:ph type="pic" sz="quarter" idx="12"/>
          </p:nvPr>
        </p:nvSpPr>
        <p:spPr>
          <a:xfrm>
            <a:off x="0" y="0"/>
            <a:ext cx="5160577" cy="6858000"/>
          </a:xfrm>
          <a:custGeom>
            <a:avLst/>
            <a:gdLst>
              <a:gd name="connsiteX0" fmla="*/ 0 w 5160577"/>
              <a:gd name="connsiteY0" fmla="*/ 0 h 6858000"/>
              <a:gd name="connsiteX1" fmla="*/ 733731 w 5160577"/>
              <a:gd name="connsiteY1" fmla="*/ 0 h 6858000"/>
              <a:gd name="connsiteX2" fmla="*/ 4470851 w 5160577"/>
              <a:gd name="connsiteY2" fmla="*/ 2894743 h 6858000"/>
              <a:gd name="connsiteX3" fmla="*/ 4412207 w 5160577"/>
              <a:gd name="connsiteY3" fmla="*/ 2940792 h 6858000"/>
              <a:gd name="connsiteX4" fmla="*/ 4412207 w 5160577"/>
              <a:gd name="connsiteY4" fmla="*/ 3166342 h 6858000"/>
              <a:gd name="connsiteX5" fmla="*/ 4486832 w 5160577"/>
              <a:gd name="connsiteY5" fmla="*/ 3201625 h 6858000"/>
              <a:gd name="connsiteX6" fmla="*/ 4674222 w 5160577"/>
              <a:gd name="connsiteY6" fmla="*/ 3052273 h 6858000"/>
              <a:gd name="connsiteX7" fmla="*/ 5160577 w 5160577"/>
              <a:gd name="connsiteY7" fmla="*/ 3429000 h 6858000"/>
              <a:gd name="connsiteX8" fmla="*/ 4839093 w 5160577"/>
              <a:gd name="connsiteY8" fmla="*/ 3678019 h 6858000"/>
              <a:gd name="connsiteX9" fmla="*/ 4299805 w 5160577"/>
              <a:gd name="connsiteY9" fmla="*/ 3246890 h 6858000"/>
              <a:gd name="connsiteX10" fmla="*/ 4034565 w 5160577"/>
              <a:gd name="connsiteY10" fmla="*/ 3372299 h 6858000"/>
              <a:gd name="connsiteX11" fmla="*/ 4034565 w 5160577"/>
              <a:gd name="connsiteY11" fmla="*/ 4173976 h 6858000"/>
              <a:gd name="connsiteX12" fmla="*/ 4115521 w 5160577"/>
              <a:gd name="connsiteY12" fmla="*/ 4238493 h 6858000"/>
              <a:gd name="connsiteX13" fmla="*/ 3724530 w 5160577"/>
              <a:gd name="connsiteY13" fmla="*/ 4541351 h 6858000"/>
              <a:gd name="connsiteX14" fmla="*/ 3624607 w 5160577"/>
              <a:gd name="connsiteY14" fmla="*/ 4461468 h 6858000"/>
              <a:gd name="connsiteX15" fmla="*/ 3506201 w 5160577"/>
              <a:gd name="connsiteY15" fmla="*/ 4517452 h 6858000"/>
              <a:gd name="connsiteX16" fmla="*/ 3506201 w 5160577"/>
              <a:gd name="connsiteY16" fmla="*/ 4710467 h 6858000"/>
              <a:gd name="connsiteX17" fmla="*/ 733731 w 5160577"/>
              <a:gd name="connsiteY17" fmla="*/ 6858000 h 6858000"/>
              <a:gd name="connsiteX18" fmla="*/ 0 w 5160577"/>
              <a:gd name="connsiteY18" fmla="*/ 6858000 h 6858000"/>
              <a:gd name="connsiteX19" fmla="*/ 0 w 5160577"/>
              <a:gd name="connsiteY19" fmla="*/ 4066162 h 6858000"/>
              <a:gd name="connsiteX20" fmla="*/ 806060 w 5160577"/>
              <a:gd name="connsiteY20" fmla="*/ 3429000 h 6858000"/>
              <a:gd name="connsiteX21" fmla="*/ 0 w 5160577"/>
              <a:gd name="connsiteY21" fmla="*/ 27918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60577" h="6858000">
                <a:moveTo>
                  <a:pt x="0" y="0"/>
                </a:moveTo>
                <a:lnTo>
                  <a:pt x="733731" y="0"/>
                </a:lnTo>
                <a:lnTo>
                  <a:pt x="4470851" y="2894743"/>
                </a:lnTo>
                <a:lnTo>
                  <a:pt x="4412207" y="2940792"/>
                </a:lnTo>
                <a:lnTo>
                  <a:pt x="4412207" y="3166342"/>
                </a:lnTo>
                <a:cubicBezTo>
                  <a:pt x="4412207" y="3204160"/>
                  <a:pt x="4457233" y="3225219"/>
                  <a:pt x="4486832" y="3201625"/>
                </a:cubicBezTo>
                <a:lnTo>
                  <a:pt x="4674222" y="3052273"/>
                </a:lnTo>
                <a:lnTo>
                  <a:pt x="5160577" y="3429000"/>
                </a:lnTo>
                <a:lnTo>
                  <a:pt x="4839093" y="3678019"/>
                </a:lnTo>
                <a:lnTo>
                  <a:pt x="4299805" y="3246890"/>
                </a:lnTo>
                <a:cubicBezTo>
                  <a:pt x="4194601" y="3163053"/>
                  <a:pt x="4034565" y="3237879"/>
                  <a:pt x="4034565" y="3372299"/>
                </a:cubicBezTo>
                <a:lnTo>
                  <a:pt x="4034565" y="4173976"/>
                </a:lnTo>
                <a:lnTo>
                  <a:pt x="4115521" y="4238493"/>
                </a:lnTo>
                <a:lnTo>
                  <a:pt x="3724530" y="4541351"/>
                </a:lnTo>
                <a:lnTo>
                  <a:pt x="3624607" y="4461468"/>
                </a:lnTo>
                <a:cubicBezTo>
                  <a:pt x="3577643" y="4424043"/>
                  <a:pt x="3506201" y="4457445"/>
                  <a:pt x="3506201" y="4517452"/>
                </a:cubicBezTo>
                <a:lnTo>
                  <a:pt x="3506201" y="4710467"/>
                </a:lnTo>
                <a:lnTo>
                  <a:pt x="733731" y="6858000"/>
                </a:lnTo>
                <a:lnTo>
                  <a:pt x="0" y="6858000"/>
                </a:lnTo>
                <a:lnTo>
                  <a:pt x="0" y="4066162"/>
                </a:lnTo>
                <a:lnTo>
                  <a:pt x="806060" y="3429000"/>
                </a:lnTo>
                <a:lnTo>
                  <a:pt x="0" y="2791838"/>
                </a:lnTo>
                <a:close/>
              </a:path>
            </a:pathLst>
          </a:custGeom>
          <a:solidFill>
            <a:schemeClr val="bg2"/>
          </a:solidFill>
        </p:spPr>
        <p:txBody>
          <a:bodyPr wrap="square">
            <a:noAutofit/>
          </a:bodyPr>
          <a:lstStyle/>
          <a:p>
            <a:r>
              <a:rPr lang="en-US"/>
              <a:t>Click icon to add picture</a:t>
            </a:r>
          </a:p>
        </p:txBody>
      </p:sp>
      <p:grpSp>
        <p:nvGrpSpPr>
          <p:cNvPr id="21" name="Group 20">
            <a:extLst>
              <a:ext uri="{FF2B5EF4-FFF2-40B4-BE49-F238E27FC236}">
                <a16:creationId xmlns:a16="http://schemas.microsoft.com/office/drawing/2014/main" id="{EE381C49-670A-B149-A6B5-B3749CD9468B}"/>
              </a:ext>
            </a:extLst>
          </p:cNvPr>
          <p:cNvGrpSpPr/>
          <p:nvPr userDrawn="1"/>
        </p:nvGrpSpPr>
        <p:grpSpPr>
          <a:xfrm>
            <a:off x="3506201" y="2535063"/>
            <a:ext cx="2255501" cy="3081014"/>
            <a:chOff x="4571999" y="2048490"/>
            <a:chExt cx="3477470" cy="4750222"/>
          </a:xfrm>
        </p:grpSpPr>
        <p:sp>
          <p:nvSpPr>
            <p:cNvPr id="22" name="Graphic 18">
              <a:extLst>
                <a:ext uri="{FF2B5EF4-FFF2-40B4-BE49-F238E27FC236}">
                  <a16:creationId xmlns:a16="http://schemas.microsoft.com/office/drawing/2014/main" id="{73190D56-E874-F3ED-A3E2-0C116489A3D0}"/>
                </a:ext>
              </a:extLst>
            </p:cNvPr>
            <p:cNvSpPr/>
            <p:nvPr/>
          </p:nvSpPr>
          <p:spPr>
            <a:xfrm>
              <a:off x="5386616" y="3091504"/>
              <a:ext cx="2662853" cy="3707208"/>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23" name="Graphic 18">
              <a:extLst>
                <a:ext uri="{FF2B5EF4-FFF2-40B4-BE49-F238E27FC236}">
                  <a16:creationId xmlns:a16="http://schemas.microsoft.com/office/drawing/2014/main" id="{39D4D487-56BF-2974-93CB-C5E85EAA0992}"/>
                </a:ext>
              </a:extLst>
            </p:cNvPr>
            <p:cNvSpPr/>
            <p:nvPr/>
          </p:nvSpPr>
          <p:spPr>
            <a:xfrm>
              <a:off x="4571999" y="4994256"/>
              <a:ext cx="1188721" cy="1654930"/>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sp>
          <p:nvSpPr>
            <p:cNvPr id="24" name="Graphic 18">
              <a:extLst>
                <a:ext uri="{FF2B5EF4-FFF2-40B4-BE49-F238E27FC236}">
                  <a16:creationId xmlns:a16="http://schemas.microsoft.com/office/drawing/2014/main" id="{F64BCA92-1467-5792-BD18-E2FCB579C404}"/>
                </a:ext>
              </a:extLst>
            </p:cNvPr>
            <p:cNvSpPr/>
            <p:nvPr/>
          </p:nvSpPr>
          <p:spPr>
            <a:xfrm>
              <a:off x="5968854" y="2048490"/>
              <a:ext cx="749187" cy="1043014"/>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grpSp>
      <p:sp>
        <p:nvSpPr>
          <p:cNvPr id="9" name="Footer Placeholder 8">
            <a:extLst>
              <a:ext uri="{FF2B5EF4-FFF2-40B4-BE49-F238E27FC236}">
                <a16:creationId xmlns:a16="http://schemas.microsoft.com/office/drawing/2014/main" id="{0E4B22AB-9B08-A67A-6C01-02C0CF57DDA2}"/>
              </a:ext>
            </a:extLst>
          </p:cNvPr>
          <p:cNvSpPr>
            <a:spLocks noGrp="1"/>
          </p:cNvSpPr>
          <p:nvPr userDrawn="1">
            <p:ph type="ftr" sz="quarter" idx="10"/>
          </p:nvPr>
        </p:nvSpPr>
        <p:spPr/>
        <p:txBody>
          <a:bodyPr/>
          <a:lstStyle>
            <a:lvl1pPr>
              <a:defRPr>
                <a:solidFill>
                  <a:schemeClr val="tx2"/>
                </a:solidFill>
              </a:defRPr>
            </a:lvl1pPr>
          </a:lstStyle>
          <a:p>
            <a:pPr>
              <a:spcBef>
                <a:spcPts val="900"/>
              </a:spcBef>
            </a:pPr>
            <a:endParaRPr lang="en-US"/>
          </a:p>
        </p:txBody>
      </p:sp>
      <p:sp>
        <p:nvSpPr>
          <p:cNvPr id="10" name="Slide Number Placeholder 9">
            <a:extLst>
              <a:ext uri="{FF2B5EF4-FFF2-40B4-BE49-F238E27FC236}">
                <a16:creationId xmlns:a16="http://schemas.microsoft.com/office/drawing/2014/main" id="{A3FBF44E-9B96-49B4-1226-C1DDE124C8E3}"/>
              </a:ext>
            </a:extLst>
          </p:cNvPr>
          <p:cNvSpPr>
            <a:spLocks noGrp="1"/>
          </p:cNvSpPr>
          <p:nvPr userDrawn="1">
            <p:ph type="sldNum" sz="quarter" idx="11"/>
          </p:nvPr>
        </p:nvSpPr>
        <p:spPr/>
        <p:txBody>
          <a:bodyPr/>
          <a:lstStyle>
            <a:lvl1pPr>
              <a:defRPr>
                <a:solidFill>
                  <a:schemeClr val="tx2"/>
                </a:solidFill>
              </a:defRPr>
            </a:lvl1pPr>
          </a:lstStyle>
          <a:p>
            <a:fld id="{06527D8E-D30F-8741-AC46-BD282B720A9A}" type="slidenum">
              <a:rPr lang="en-US" smtClean="0"/>
              <a:pPr/>
              <a:t>‹#›</a:t>
            </a:fld>
            <a:endParaRPr lang="en-US"/>
          </a:p>
        </p:txBody>
      </p:sp>
      <p:grpSp>
        <p:nvGrpSpPr>
          <p:cNvPr id="5" name="Group 4">
            <a:extLst>
              <a:ext uri="{FF2B5EF4-FFF2-40B4-BE49-F238E27FC236}">
                <a16:creationId xmlns:a16="http://schemas.microsoft.com/office/drawing/2014/main" id="{D8F95FF7-C1F9-E541-8DBE-BCF9D92E6921}"/>
              </a:ext>
            </a:extLst>
          </p:cNvPr>
          <p:cNvGrpSpPr/>
          <p:nvPr/>
        </p:nvGrpSpPr>
        <p:grpSpPr>
          <a:xfrm>
            <a:off x="126472" y="3260615"/>
            <a:ext cx="448922" cy="336770"/>
            <a:chOff x="4954369" y="1030528"/>
            <a:chExt cx="659243" cy="494548"/>
          </a:xfrm>
        </p:grpSpPr>
        <p:sp>
          <p:nvSpPr>
            <p:cNvPr id="6" name="Freeform 9">
              <a:extLst>
                <a:ext uri="{FF2B5EF4-FFF2-40B4-BE49-F238E27FC236}">
                  <a16:creationId xmlns:a16="http://schemas.microsoft.com/office/drawing/2014/main" id="{DC8B231C-40E4-0C1A-74B5-79CC3860122D}"/>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7" name="Picture 13">
              <a:extLst>
                <a:ext uri="{FF2B5EF4-FFF2-40B4-BE49-F238E27FC236}">
                  <a16:creationId xmlns:a16="http://schemas.microsoft.com/office/drawing/2014/main" id="{A2B295D1-F89D-E803-F953-B0D99BA89526}"/>
                </a:ext>
              </a:extLst>
            </p:cNvPr>
            <p:cNvGrpSpPr/>
            <p:nvPr/>
          </p:nvGrpSpPr>
          <p:grpSpPr>
            <a:xfrm>
              <a:off x="5103008" y="1030528"/>
              <a:ext cx="212296" cy="494548"/>
              <a:chOff x="5103008" y="1030528"/>
              <a:chExt cx="212296" cy="494548"/>
            </a:xfrm>
          </p:grpSpPr>
          <p:sp>
            <p:nvSpPr>
              <p:cNvPr id="14" name="Freeform 14">
                <a:extLst>
                  <a:ext uri="{FF2B5EF4-FFF2-40B4-BE49-F238E27FC236}">
                    <a16:creationId xmlns:a16="http://schemas.microsoft.com/office/drawing/2014/main" id="{0AFCF92D-1BE5-6FE2-14AF-CF87CDF1EAE5}"/>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5" name="Freeform 15">
                <a:extLst>
                  <a:ext uri="{FF2B5EF4-FFF2-40B4-BE49-F238E27FC236}">
                    <a16:creationId xmlns:a16="http://schemas.microsoft.com/office/drawing/2014/main" id="{879061B2-2F89-8D14-DA02-EB0906489859}"/>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6" name="Freeform 16">
                <a:extLst>
                  <a:ext uri="{FF2B5EF4-FFF2-40B4-BE49-F238E27FC236}">
                    <a16:creationId xmlns:a16="http://schemas.microsoft.com/office/drawing/2014/main" id="{89BAA1D7-BF99-F951-B288-B06A9AA73DC1}"/>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8" name="Picture 13">
              <a:extLst>
                <a:ext uri="{FF2B5EF4-FFF2-40B4-BE49-F238E27FC236}">
                  <a16:creationId xmlns:a16="http://schemas.microsoft.com/office/drawing/2014/main" id="{439493C7-9F17-8AFF-78C6-64D8E88F1943}"/>
                </a:ext>
              </a:extLst>
            </p:cNvPr>
            <p:cNvGrpSpPr/>
            <p:nvPr/>
          </p:nvGrpSpPr>
          <p:grpSpPr>
            <a:xfrm>
              <a:off x="5251647" y="1030552"/>
              <a:ext cx="361965" cy="494410"/>
              <a:chOff x="5251647" y="1030552"/>
              <a:chExt cx="361965" cy="494410"/>
            </a:xfrm>
          </p:grpSpPr>
          <p:sp>
            <p:nvSpPr>
              <p:cNvPr id="12" name="Freeform 12">
                <a:extLst>
                  <a:ext uri="{FF2B5EF4-FFF2-40B4-BE49-F238E27FC236}">
                    <a16:creationId xmlns:a16="http://schemas.microsoft.com/office/drawing/2014/main" id="{3B886256-5241-6D47-0B34-529E9C9B236E}"/>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3" name="Freeform 13">
                <a:extLst>
                  <a:ext uri="{FF2B5EF4-FFF2-40B4-BE49-F238E27FC236}">
                    <a16:creationId xmlns:a16="http://schemas.microsoft.com/office/drawing/2014/main" id="{6917BDEA-C127-C890-ED80-77A6AA4A891A}"/>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9555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1 - Add lin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848974C-88B1-399E-1A72-C644B43E83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5294377" cy="6858000"/>
          </a:xfrm>
          <a:prstGeom prst="homePlate">
            <a:avLst>
              <a:gd name="adj" fmla="val 0"/>
            </a:avLst>
          </a:prstGeom>
          <a:effectLst>
            <a:innerShdw blurRad="828180" dist="435702">
              <a:prstClr val="black">
                <a:alpha val="8000"/>
              </a:prstClr>
            </a:innerShdw>
          </a:effectLst>
        </p:spPr>
      </p:pic>
      <p:grpSp>
        <p:nvGrpSpPr>
          <p:cNvPr id="5" name="Group 4">
            <a:extLst>
              <a:ext uri="{FF2B5EF4-FFF2-40B4-BE49-F238E27FC236}">
                <a16:creationId xmlns:a16="http://schemas.microsoft.com/office/drawing/2014/main" id="{99B8FD39-AC76-A7F6-67D5-FA075DDCC09C}"/>
              </a:ext>
            </a:extLst>
          </p:cNvPr>
          <p:cNvGrpSpPr/>
          <p:nvPr userDrawn="1"/>
        </p:nvGrpSpPr>
        <p:grpSpPr>
          <a:xfrm>
            <a:off x="5952618" y="3181726"/>
            <a:ext cx="659243" cy="494548"/>
            <a:chOff x="4954369" y="1030528"/>
            <a:chExt cx="659243" cy="494548"/>
          </a:xfrm>
        </p:grpSpPr>
        <p:sp>
          <p:nvSpPr>
            <p:cNvPr id="6" name="Freeform 5">
              <a:extLst>
                <a:ext uri="{FF2B5EF4-FFF2-40B4-BE49-F238E27FC236}">
                  <a16:creationId xmlns:a16="http://schemas.microsoft.com/office/drawing/2014/main" id="{AF05F841-6CFB-0A4D-CF6C-5B1960E93F28}"/>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7" name="Picture 13">
              <a:extLst>
                <a:ext uri="{FF2B5EF4-FFF2-40B4-BE49-F238E27FC236}">
                  <a16:creationId xmlns:a16="http://schemas.microsoft.com/office/drawing/2014/main" id="{62BC2FB2-2D0E-E6B0-398C-47405CA0A434}"/>
                </a:ext>
              </a:extLst>
            </p:cNvPr>
            <p:cNvGrpSpPr/>
            <p:nvPr/>
          </p:nvGrpSpPr>
          <p:grpSpPr>
            <a:xfrm>
              <a:off x="5103008" y="1030528"/>
              <a:ext cx="212296" cy="494548"/>
              <a:chOff x="5103008" y="1030528"/>
              <a:chExt cx="212296" cy="494548"/>
            </a:xfrm>
          </p:grpSpPr>
          <p:sp>
            <p:nvSpPr>
              <p:cNvPr id="11" name="Freeform 10">
                <a:extLst>
                  <a:ext uri="{FF2B5EF4-FFF2-40B4-BE49-F238E27FC236}">
                    <a16:creationId xmlns:a16="http://schemas.microsoft.com/office/drawing/2014/main" id="{B7523796-2124-D08A-31F8-BCE6D92F4EF8}"/>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9180BD8-29F8-D012-5229-BABDA15AFC7D}"/>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696E029-C074-B195-3CCC-099B77B36D80}"/>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8" name="Picture 13">
              <a:extLst>
                <a:ext uri="{FF2B5EF4-FFF2-40B4-BE49-F238E27FC236}">
                  <a16:creationId xmlns:a16="http://schemas.microsoft.com/office/drawing/2014/main" id="{A0DB730D-0E48-A2F0-ADBA-542276B2247D}"/>
                </a:ext>
              </a:extLst>
            </p:cNvPr>
            <p:cNvGrpSpPr/>
            <p:nvPr/>
          </p:nvGrpSpPr>
          <p:grpSpPr>
            <a:xfrm>
              <a:off x="5251647" y="1030552"/>
              <a:ext cx="361965" cy="494410"/>
              <a:chOff x="5251647" y="1030552"/>
              <a:chExt cx="361965" cy="494410"/>
            </a:xfrm>
          </p:grpSpPr>
          <p:sp>
            <p:nvSpPr>
              <p:cNvPr id="9" name="Freeform 8">
                <a:extLst>
                  <a:ext uri="{FF2B5EF4-FFF2-40B4-BE49-F238E27FC236}">
                    <a16:creationId xmlns:a16="http://schemas.microsoft.com/office/drawing/2014/main" id="{9392CA19-1E3C-43D6-1BE9-C5DB8F8A5511}"/>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F577CE0-F8FF-0AA0-340F-C3C37749EDC1}"/>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pic>
        <p:nvPicPr>
          <p:cNvPr id="18" name="Graphic 17">
            <a:extLst>
              <a:ext uri="{FF2B5EF4-FFF2-40B4-BE49-F238E27FC236}">
                <a16:creationId xmlns:a16="http://schemas.microsoft.com/office/drawing/2014/main" id="{9F478DA5-0FC3-E08D-586D-A20AC6FD4F4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cxnSp>
        <p:nvCxnSpPr>
          <p:cNvPr id="19" name="Straight Connector 18">
            <a:extLst>
              <a:ext uri="{FF2B5EF4-FFF2-40B4-BE49-F238E27FC236}">
                <a16:creationId xmlns:a16="http://schemas.microsoft.com/office/drawing/2014/main" id="{FA53F388-57F7-7E80-4791-A2601C5104AE}"/>
              </a:ext>
            </a:extLst>
          </p:cNvPr>
          <p:cNvCxnSpPr>
            <a:cxnSpLocks/>
          </p:cNvCxnSpPr>
          <p:nvPr userDrawn="1"/>
        </p:nvCxnSpPr>
        <p:spPr>
          <a:xfrm>
            <a:off x="6832360" y="-454771"/>
            <a:ext cx="0" cy="387042"/>
          </a:xfrm>
          <a:prstGeom prst="line">
            <a:avLst/>
          </a:prstGeom>
          <a:ln w="127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D5E86FB-CD42-1D89-494C-1E3161997C51}"/>
              </a:ext>
            </a:extLst>
          </p:cNvPr>
          <p:cNvSpPr txBox="1"/>
          <p:nvPr userDrawn="1"/>
        </p:nvSpPr>
        <p:spPr>
          <a:xfrm>
            <a:off x="7005056" y="-691823"/>
            <a:ext cx="5067202" cy="646331"/>
          </a:xfrm>
          <a:prstGeom prst="rect">
            <a:avLst/>
          </a:prstGeom>
          <a:noFill/>
        </p:spPr>
        <p:txBody>
          <a:bodyPr wrap="square" rtlCol="0">
            <a:spAutoFit/>
          </a:bodyPr>
          <a:lstStyle/>
          <a:p>
            <a:r>
              <a:rPr lang="en-US"/>
              <a:t>Manually add a line the height of the text.</a:t>
            </a:r>
          </a:p>
          <a:p>
            <a:r>
              <a:rPr lang="en-US"/>
              <a:t>Line thickness = 1 pt; color = BSC Blue</a:t>
            </a:r>
          </a:p>
        </p:txBody>
      </p:sp>
      <p:cxnSp>
        <p:nvCxnSpPr>
          <p:cNvPr id="21" name="Straight Connector 20">
            <a:extLst>
              <a:ext uri="{FF2B5EF4-FFF2-40B4-BE49-F238E27FC236}">
                <a16:creationId xmlns:a16="http://schemas.microsoft.com/office/drawing/2014/main" id="{0629259A-B1CC-474B-704A-7E84B931E784}"/>
              </a:ext>
            </a:extLst>
          </p:cNvPr>
          <p:cNvCxnSpPr>
            <a:cxnSpLocks/>
          </p:cNvCxnSpPr>
          <p:nvPr userDrawn="1"/>
        </p:nvCxnSpPr>
        <p:spPr>
          <a:xfrm>
            <a:off x="6832360" y="6901544"/>
            <a:ext cx="0" cy="387042"/>
          </a:xfrm>
          <a:prstGeom prst="line">
            <a:avLst/>
          </a:prstGeom>
          <a:ln w="12700" cap="rnd">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 name="Title 29">
            <a:extLst>
              <a:ext uri="{FF2B5EF4-FFF2-40B4-BE49-F238E27FC236}">
                <a16:creationId xmlns:a16="http://schemas.microsoft.com/office/drawing/2014/main" id="{32CB2629-0BBD-5152-DAD6-ED11FFE7F707}"/>
              </a:ext>
            </a:extLst>
          </p:cNvPr>
          <p:cNvSpPr>
            <a:spLocks noGrp="1"/>
          </p:cNvSpPr>
          <p:nvPr>
            <p:ph type="title" hasCustomPrompt="1"/>
          </p:nvPr>
        </p:nvSpPr>
        <p:spPr>
          <a:xfrm>
            <a:off x="7059485" y="2940465"/>
            <a:ext cx="4708909" cy="590931"/>
          </a:xfrm>
        </p:spPr>
        <p:txBody>
          <a:bodyPr anchor="b"/>
          <a:lstStyle>
            <a:lvl1pPr>
              <a:defRPr b="1"/>
            </a:lvl1pPr>
          </a:lstStyle>
          <a:p>
            <a:r>
              <a:rPr lang="en-US"/>
              <a:t>Title Here</a:t>
            </a:r>
          </a:p>
        </p:txBody>
      </p:sp>
      <p:sp>
        <p:nvSpPr>
          <p:cNvPr id="15" name="Text Placeholder 31">
            <a:extLst>
              <a:ext uri="{FF2B5EF4-FFF2-40B4-BE49-F238E27FC236}">
                <a16:creationId xmlns:a16="http://schemas.microsoft.com/office/drawing/2014/main" id="{520009FE-B943-0874-1F26-64CF2F27C07B}"/>
              </a:ext>
            </a:extLst>
          </p:cNvPr>
          <p:cNvSpPr>
            <a:spLocks noGrp="1"/>
          </p:cNvSpPr>
          <p:nvPr>
            <p:ph type="body" sz="quarter" idx="10" hasCustomPrompt="1"/>
          </p:nvPr>
        </p:nvSpPr>
        <p:spPr>
          <a:xfrm>
            <a:off x="7059485" y="3561839"/>
            <a:ext cx="4708919" cy="384721"/>
          </a:xfrm>
        </p:spPr>
        <p:txBody>
          <a:bodyPr wrap="square">
            <a:spAutoFit/>
          </a:bodyPr>
          <a:lstStyle>
            <a:lvl1pPr marL="0" indent="0">
              <a:lnSpc>
                <a:spcPct val="95000"/>
              </a:lnSpc>
              <a:buNone/>
              <a:defRPr lang="en-US" sz="2000" kern="1200" dirty="0">
                <a:solidFill>
                  <a:schemeClr val="tx2"/>
                </a:solidFill>
                <a:latin typeface="+mn-lt"/>
                <a:ea typeface="+mn-ea"/>
                <a:cs typeface="+mn-cs"/>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marL="0" lvl="0" indent="0" algn="l" defTabSz="914232" rtl="0" eaLnBrk="1" latinLnBrk="0" hangingPunct="1">
              <a:lnSpc>
                <a:spcPct val="95000"/>
              </a:lnSpc>
              <a:spcBef>
                <a:spcPts val="1800"/>
              </a:spcBef>
              <a:buClr>
                <a:schemeClr val="accent1"/>
              </a:buClr>
              <a:buFont typeface="Arial" panose="020B0604020202020204" pitchFamily="34" charset="0"/>
              <a:buNone/>
            </a:pPr>
            <a:r>
              <a:rPr lang="en-US"/>
              <a:t>Subtitle</a:t>
            </a:r>
          </a:p>
        </p:txBody>
      </p:sp>
      <p:sp>
        <p:nvSpPr>
          <p:cNvPr id="4" name="Pentagon 3">
            <a:extLst>
              <a:ext uri="{FF2B5EF4-FFF2-40B4-BE49-F238E27FC236}">
                <a16:creationId xmlns:a16="http://schemas.microsoft.com/office/drawing/2014/main" id="{12EEEC8D-B539-FFA6-339A-CBFB3CDB1844}"/>
              </a:ext>
            </a:extLst>
          </p:cNvPr>
          <p:cNvSpPr/>
          <p:nvPr userDrawn="1"/>
        </p:nvSpPr>
        <p:spPr>
          <a:xfrm flipH="1">
            <a:off x="-2" y="5921829"/>
            <a:ext cx="5312229" cy="936171"/>
          </a:xfrm>
          <a:prstGeom prst="homePlate">
            <a:avLst>
              <a:gd name="adj" fmla="val 0"/>
            </a:avLst>
          </a:prstGeom>
          <a:gradFill flip="none" rotWithShape="1">
            <a:gsLst>
              <a:gs pos="0">
                <a:schemeClr val="bg1">
                  <a:alpha val="95000"/>
                </a:schemeClr>
              </a:gs>
              <a:gs pos="100000">
                <a:schemeClr val="bg1">
                  <a:alpha val="70346"/>
                </a:schemeClr>
              </a:gs>
            </a:gsLst>
            <a:lin ang="189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5AA7B9C-42D5-E4DE-A7F2-48EFA8A1A74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42755" y="6213645"/>
            <a:ext cx="1586443" cy="407526"/>
          </a:xfrm>
          <a:prstGeom prst="rect">
            <a:avLst/>
          </a:prstGeom>
        </p:spPr>
      </p:pic>
    </p:spTree>
    <p:extLst>
      <p:ext uri="{BB962C8B-B14F-4D97-AF65-F5344CB8AC3E}">
        <p14:creationId xmlns:p14="http://schemas.microsoft.com/office/powerpoint/2010/main" val="358451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ranslition Slide - wImage - Dark 2">
    <p:bg>
      <p:bgPr>
        <a:gradFill>
          <a:gsLst>
            <a:gs pos="0">
              <a:srgbClr val="005E89"/>
            </a:gs>
            <a:gs pos="14000">
              <a:srgbClr val="00507F"/>
            </a:gs>
            <a:gs pos="100000">
              <a:schemeClr val="accent1"/>
            </a:gs>
          </a:gsLst>
          <a:lin ang="0" scaled="0"/>
        </a:gra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54CE7B2-60F3-09F5-913B-60437E5027D0}"/>
              </a:ext>
            </a:extLst>
          </p:cNvPr>
          <p:cNvSpPr>
            <a:spLocks noGrp="1"/>
          </p:cNvSpPr>
          <p:nvPr userDrawn="1">
            <p:ph type="title" hasCustomPrompt="1"/>
          </p:nvPr>
        </p:nvSpPr>
        <p:spPr>
          <a:xfrm>
            <a:off x="6923059" y="1059305"/>
            <a:ext cx="4820634" cy="590931"/>
          </a:xfrm>
        </p:spPr>
        <p:txBody>
          <a:bodyPr/>
          <a:lstStyle>
            <a:lvl1pPr>
              <a:defRPr>
                <a:solidFill>
                  <a:schemeClr val="bg1"/>
                </a:solidFill>
              </a:defRPr>
            </a:lvl1pPr>
          </a:lstStyle>
          <a:p>
            <a:r>
              <a:rPr lang="en-US"/>
              <a:t>Transition Slide Title</a:t>
            </a:r>
          </a:p>
        </p:txBody>
      </p:sp>
      <p:sp>
        <p:nvSpPr>
          <p:cNvPr id="17" name="Picture Placeholder 16">
            <a:extLst>
              <a:ext uri="{FF2B5EF4-FFF2-40B4-BE49-F238E27FC236}">
                <a16:creationId xmlns:a16="http://schemas.microsoft.com/office/drawing/2014/main" id="{6852393C-5C2E-BD0C-2980-334744263EF0}"/>
              </a:ext>
            </a:extLst>
          </p:cNvPr>
          <p:cNvSpPr>
            <a:spLocks noGrp="1"/>
          </p:cNvSpPr>
          <p:nvPr userDrawn="1">
            <p:ph type="pic" sz="quarter" idx="12"/>
          </p:nvPr>
        </p:nvSpPr>
        <p:spPr>
          <a:xfrm>
            <a:off x="0" y="0"/>
            <a:ext cx="5160577" cy="6858000"/>
          </a:xfrm>
          <a:custGeom>
            <a:avLst/>
            <a:gdLst>
              <a:gd name="connsiteX0" fmla="*/ 0 w 5160577"/>
              <a:gd name="connsiteY0" fmla="*/ 0 h 6858000"/>
              <a:gd name="connsiteX1" fmla="*/ 733731 w 5160577"/>
              <a:gd name="connsiteY1" fmla="*/ 0 h 6858000"/>
              <a:gd name="connsiteX2" fmla="*/ 4470851 w 5160577"/>
              <a:gd name="connsiteY2" fmla="*/ 2894743 h 6858000"/>
              <a:gd name="connsiteX3" fmla="*/ 4412207 w 5160577"/>
              <a:gd name="connsiteY3" fmla="*/ 2940792 h 6858000"/>
              <a:gd name="connsiteX4" fmla="*/ 4412207 w 5160577"/>
              <a:gd name="connsiteY4" fmla="*/ 3166342 h 6858000"/>
              <a:gd name="connsiteX5" fmla="*/ 4486832 w 5160577"/>
              <a:gd name="connsiteY5" fmla="*/ 3201625 h 6858000"/>
              <a:gd name="connsiteX6" fmla="*/ 4674222 w 5160577"/>
              <a:gd name="connsiteY6" fmla="*/ 3052273 h 6858000"/>
              <a:gd name="connsiteX7" fmla="*/ 5160577 w 5160577"/>
              <a:gd name="connsiteY7" fmla="*/ 3429000 h 6858000"/>
              <a:gd name="connsiteX8" fmla="*/ 4839093 w 5160577"/>
              <a:gd name="connsiteY8" fmla="*/ 3678019 h 6858000"/>
              <a:gd name="connsiteX9" fmla="*/ 4299805 w 5160577"/>
              <a:gd name="connsiteY9" fmla="*/ 3246890 h 6858000"/>
              <a:gd name="connsiteX10" fmla="*/ 4034565 w 5160577"/>
              <a:gd name="connsiteY10" fmla="*/ 3372299 h 6858000"/>
              <a:gd name="connsiteX11" fmla="*/ 4034565 w 5160577"/>
              <a:gd name="connsiteY11" fmla="*/ 4173976 h 6858000"/>
              <a:gd name="connsiteX12" fmla="*/ 4115521 w 5160577"/>
              <a:gd name="connsiteY12" fmla="*/ 4238493 h 6858000"/>
              <a:gd name="connsiteX13" fmla="*/ 3724530 w 5160577"/>
              <a:gd name="connsiteY13" fmla="*/ 4541351 h 6858000"/>
              <a:gd name="connsiteX14" fmla="*/ 3624607 w 5160577"/>
              <a:gd name="connsiteY14" fmla="*/ 4461468 h 6858000"/>
              <a:gd name="connsiteX15" fmla="*/ 3506201 w 5160577"/>
              <a:gd name="connsiteY15" fmla="*/ 4517452 h 6858000"/>
              <a:gd name="connsiteX16" fmla="*/ 3506201 w 5160577"/>
              <a:gd name="connsiteY16" fmla="*/ 4710467 h 6858000"/>
              <a:gd name="connsiteX17" fmla="*/ 733731 w 5160577"/>
              <a:gd name="connsiteY17" fmla="*/ 6858000 h 6858000"/>
              <a:gd name="connsiteX18" fmla="*/ 0 w 5160577"/>
              <a:gd name="connsiteY18" fmla="*/ 6858000 h 6858000"/>
              <a:gd name="connsiteX19" fmla="*/ 0 w 5160577"/>
              <a:gd name="connsiteY19" fmla="*/ 4066162 h 6858000"/>
              <a:gd name="connsiteX20" fmla="*/ 806060 w 5160577"/>
              <a:gd name="connsiteY20" fmla="*/ 3429000 h 6858000"/>
              <a:gd name="connsiteX21" fmla="*/ 0 w 5160577"/>
              <a:gd name="connsiteY21" fmla="*/ 27918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60577" h="6858000">
                <a:moveTo>
                  <a:pt x="0" y="0"/>
                </a:moveTo>
                <a:lnTo>
                  <a:pt x="733731" y="0"/>
                </a:lnTo>
                <a:lnTo>
                  <a:pt x="4470851" y="2894743"/>
                </a:lnTo>
                <a:lnTo>
                  <a:pt x="4412207" y="2940792"/>
                </a:lnTo>
                <a:lnTo>
                  <a:pt x="4412207" y="3166342"/>
                </a:lnTo>
                <a:cubicBezTo>
                  <a:pt x="4412207" y="3204160"/>
                  <a:pt x="4457233" y="3225219"/>
                  <a:pt x="4486832" y="3201625"/>
                </a:cubicBezTo>
                <a:lnTo>
                  <a:pt x="4674222" y="3052273"/>
                </a:lnTo>
                <a:lnTo>
                  <a:pt x="5160577" y="3429000"/>
                </a:lnTo>
                <a:lnTo>
                  <a:pt x="4839093" y="3678019"/>
                </a:lnTo>
                <a:lnTo>
                  <a:pt x="4299805" y="3246890"/>
                </a:lnTo>
                <a:cubicBezTo>
                  <a:pt x="4194601" y="3163053"/>
                  <a:pt x="4034565" y="3237879"/>
                  <a:pt x="4034565" y="3372299"/>
                </a:cubicBezTo>
                <a:lnTo>
                  <a:pt x="4034565" y="4173976"/>
                </a:lnTo>
                <a:lnTo>
                  <a:pt x="4115521" y="4238493"/>
                </a:lnTo>
                <a:lnTo>
                  <a:pt x="3724530" y="4541351"/>
                </a:lnTo>
                <a:lnTo>
                  <a:pt x="3624607" y="4461468"/>
                </a:lnTo>
                <a:cubicBezTo>
                  <a:pt x="3577643" y="4424043"/>
                  <a:pt x="3506201" y="4457445"/>
                  <a:pt x="3506201" y="4517452"/>
                </a:cubicBezTo>
                <a:lnTo>
                  <a:pt x="3506201" y="4710467"/>
                </a:lnTo>
                <a:lnTo>
                  <a:pt x="733731" y="6858000"/>
                </a:lnTo>
                <a:lnTo>
                  <a:pt x="0" y="6858000"/>
                </a:lnTo>
                <a:lnTo>
                  <a:pt x="0" y="4066162"/>
                </a:lnTo>
                <a:lnTo>
                  <a:pt x="806060" y="3429000"/>
                </a:lnTo>
                <a:lnTo>
                  <a:pt x="0" y="2791838"/>
                </a:lnTo>
                <a:close/>
              </a:path>
            </a:pathLst>
          </a:custGeom>
          <a:solidFill>
            <a:schemeClr val="bg2"/>
          </a:solidFill>
        </p:spPr>
        <p:txBody>
          <a:bodyPr wrap="square">
            <a:noAutofit/>
          </a:bodyPr>
          <a:lstStyle/>
          <a:p>
            <a:r>
              <a:rPr lang="en-US"/>
              <a:t>Click icon to add picture</a:t>
            </a:r>
          </a:p>
        </p:txBody>
      </p:sp>
      <p:grpSp>
        <p:nvGrpSpPr>
          <p:cNvPr id="21" name="Group 20">
            <a:extLst>
              <a:ext uri="{FF2B5EF4-FFF2-40B4-BE49-F238E27FC236}">
                <a16:creationId xmlns:a16="http://schemas.microsoft.com/office/drawing/2014/main" id="{EE381C49-670A-B149-A6B5-B3749CD9468B}"/>
              </a:ext>
            </a:extLst>
          </p:cNvPr>
          <p:cNvGrpSpPr/>
          <p:nvPr userDrawn="1"/>
        </p:nvGrpSpPr>
        <p:grpSpPr>
          <a:xfrm>
            <a:off x="3506201" y="2535063"/>
            <a:ext cx="2255501" cy="3081014"/>
            <a:chOff x="4571999" y="2048490"/>
            <a:chExt cx="3477470" cy="4750222"/>
          </a:xfrm>
        </p:grpSpPr>
        <p:sp>
          <p:nvSpPr>
            <p:cNvPr id="22" name="Graphic 18">
              <a:extLst>
                <a:ext uri="{FF2B5EF4-FFF2-40B4-BE49-F238E27FC236}">
                  <a16:creationId xmlns:a16="http://schemas.microsoft.com/office/drawing/2014/main" id="{73190D56-E874-F3ED-A3E2-0C116489A3D0}"/>
                </a:ext>
              </a:extLst>
            </p:cNvPr>
            <p:cNvSpPr/>
            <p:nvPr/>
          </p:nvSpPr>
          <p:spPr>
            <a:xfrm>
              <a:off x="5386616" y="3091504"/>
              <a:ext cx="2662853" cy="3707208"/>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23" name="Graphic 18">
              <a:extLst>
                <a:ext uri="{FF2B5EF4-FFF2-40B4-BE49-F238E27FC236}">
                  <a16:creationId xmlns:a16="http://schemas.microsoft.com/office/drawing/2014/main" id="{39D4D487-56BF-2974-93CB-C5E85EAA0992}"/>
                </a:ext>
              </a:extLst>
            </p:cNvPr>
            <p:cNvSpPr/>
            <p:nvPr/>
          </p:nvSpPr>
          <p:spPr>
            <a:xfrm>
              <a:off x="4571999" y="4994256"/>
              <a:ext cx="1188721" cy="1654930"/>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sp>
          <p:nvSpPr>
            <p:cNvPr id="24" name="Graphic 18">
              <a:extLst>
                <a:ext uri="{FF2B5EF4-FFF2-40B4-BE49-F238E27FC236}">
                  <a16:creationId xmlns:a16="http://schemas.microsoft.com/office/drawing/2014/main" id="{F64BCA92-1467-5792-BD18-E2FCB579C404}"/>
                </a:ext>
              </a:extLst>
            </p:cNvPr>
            <p:cNvSpPr/>
            <p:nvPr/>
          </p:nvSpPr>
          <p:spPr>
            <a:xfrm>
              <a:off x="5968854" y="2048490"/>
              <a:ext cx="749187" cy="1043014"/>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grpSp>
      <p:sp>
        <p:nvSpPr>
          <p:cNvPr id="9" name="Footer Placeholder 8">
            <a:extLst>
              <a:ext uri="{FF2B5EF4-FFF2-40B4-BE49-F238E27FC236}">
                <a16:creationId xmlns:a16="http://schemas.microsoft.com/office/drawing/2014/main" id="{0E4B22AB-9B08-A67A-6C01-02C0CF57DDA2}"/>
              </a:ext>
            </a:extLst>
          </p:cNvPr>
          <p:cNvSpPr>
            <a:spLocks noGrp="1"/>
          </p:cNvSpPr>
          <p:nvPr userDrawn="1">
            <p:ph type="ftr" sz="quarter" idx="10"/>
          </p:nvPr>
        </p:nvSpPr>
        <p:spPr/>
        <p:txBody>
          <a:bodyPr/>
          <a:lstStyle>
            <a:lvl1pPr>
              <a:defRPr>
                <a:solidFill>
                  <a:schemeClr val="bg1"/>
                </a:solidFill>
              </a:defRPr>
            </a:lvl1pPr>
          </a:lstStyle>
          <a:p>
            <a:pPr>
              <a:spcBef>
                <a:spcPts val="900"/>
              </a:spcBef>
            </a:pPr>
            <a:endParaRPr lang="en-US"/>
          </a:p>
        </p:txBody>
      </p:sp>
      <p:sp>
        <p:nvSpPr>
          <p:cNvPr id="10" name="Slide Number Placeholder 9">
            <a:extLst>
              <a:ext uri="{FF2B5EF4-FFF2-40B4-BE49-F238E27FC236}">
                <a16:creationId xmlns:a16="http://schemas.microsoft.com/office/drawing/2014/main" id="{A3FBF44E-9B96-49B4-1226-C1DDE124C8E3}"/>
              </a:ext>
            </a:extLst>
          </p:cNvPr>
          <p:cNvSpPr>
            <a:spLocks noGrp="1"/>
          </p:cNvSpPr>
          <p:nvPr userDrawn="1">
            <p:ph type="sldNum" sz="quarter" idx="11"/>
          </p:nvPr>
        </p:nvSpPr>
        <p:spPr/>
        <p:txBody>
          <a:bodyPr/>
          <a:lstStyle>
            <a:lvl1pPr>
              <a:defRPr>
                <a:solidFill>
                  <a:schemeClr val="bg1"/>
                </a:solidFill>
              </a:defRPr>
            </a:lvl1pPr>
          </a:lstStyle>
          <a:p>
            <a:fld id="{06527D8E-D30F-8741-AC46-BD282B720A9A}" type="slidenum">
              <a:rPr lang="en-US" smtClean="0"/>
              <a:pPr/>
              <a:t>‹#›</a:t>
            </a:fld>
            <a:endParaRPr lang="en-US"/>
          </a:p>
        </p:txBody>
      </p:sp>
      <p:pic>
        <p:nvPicPr>
          <p:cNvPr id="4" name="Picture 3">
            <a:extLst>
              <a:ext uri="{FF2B5EF4-FFF2-40B4-BE49-F238E27FC236}">
                <a16:creationId xmlns:a16="http://schemas.microsoft.com/office/drawing/2014/main" id="{06C9380C-8BFE-9CCE-6F16-F9591A66F672}"/>
              </a:ext>
            </a:extLst>
          </p:cNvPr>
          <p:cNvPicPr>
            <a:picLocks noChangeAspect="1"/>
          </p:cNvPicPr>
          <p:nvPr userDrawn="1"/>
        </p:nvPicPr>
        <p:blipFill>
          <a:blip r:embed="rId2"/>
          <a:stretch>
            <a:fillRect/>
          </a:stretch>
        </p:blipFill>
        <p:spPr>
          <a:xfrm>
            <a:off x="9655455" y="5888736"/>
            <a:ext cx="2091543" cy="535046"/>
          </a:xfrm>
          <a:prstGeom prst="rect">
            <a:avLst/>
          </a:prstGeom>
        </p:spPr>
      </p:pic>
      <p:grpSp>
        <p:nvGrpSpPr>
          <p:cNvPr id="5" name="Group 4">
            <a:extLst>
              <a:ext uri="{FF2B5EF4-FFF2-40B4-BE49-F238E27FC236}">
                <a16:creationId xmlns:a16="http://schemas.microsoft.com/office/drawing/2014/main" id="{9D655906-4D06-009A-14D2-2F65943E375D}"/>
              </a:ext>
            </a:extLst>
          </p:cNvPr>
          <p:cNvGrpSpPr/>
          <p:nvPr/>
        </p:nvGrpSpPr>
        <p:grpSpPr>
          <a:xfrm>
            <a:off x="126472" y="3260615"/>
            <a:ext cx="448922" cy="336770"/>
            <a:chOff x="4954369" y="1030528"/>
            <a:chExt cx="659243" cy="494548"/>
          </a:xfrm>
        </p:grpSpPr>
        <p:sp>
          <p:nvSpPr>
            <p:cNvPr id="6" name="Freeform 9">
              <a:extLst>
                <a:ext uri="{FF2B5EF4-FFF2-40B4-BE49-F238E27FC236}">
                  <a16:creationId xmlns:a16="http://schemas.microsoft.com/office/drawing/2014/main" id="{1BE2459C-F9E8-5DE7-E159-2CC8B0931EAE}"/>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7" name="Picture 13">
              <a:extLst>
                <a:ext uri="{FF2B5EF4-FFF2-40B4-BE49-F238E27FC236}">
                  <a16:creationId xmlns:a16="http://schemas.microsoft.com/office/drawing/2014/main" id="{E0932185-8EF2-5643-2BF2-B010E653EC60}"/>
                </a:ext>
              </a:extLst>
            </p:cNvPr>
            <p:cNvGrpSpPr/>
            <p:nvPr/>
          </p:nvGrpSpPr>
          <p:grpSpPr>
            <a:xfrm>
              <a:off x="5103008" y="1030528"/>
              <a:ext cx="212296" cy="494548"/>
              <a:chOff x="5103008" y="1030528"/>
              <a:chExt cx="212296" cy="494548"/>
            </a:xfrm>
          </p:grpSpPr>
          <p:sp>
            <p:nvSpPr>
              <p:cNvPr id="14" name="Freeform 14">
                <a:extLst>
                  <a:ext uri="{FF2B5EF4-FFF2-40B4-BE49-F238E27FC236}">
                    <a16:creationId xmlns:a16="http://schemas.microsoft.com/office/drawing/2014/main" id="{FE28811B-EDE6-87CE-25E0-A074E945EBBD}"/>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5" name="Freeform 15">
                <a:extLst>
                  <a:ext uri="{FF2B5EF4-FFF2-40B4-BE49-F238E27FC236}">
                    <a16:creationId xmlns:a16="http://schemas.microsoft.com/office/drawing/2014/main" id="{6E97A9E7-6913-3DD1-14B8-6EF2BE48CAD5}"/>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6" name="Freeform 16">
                <a:extLst>
                  <a:ext uri="{FF2B5EF4-FFF2-40B4-BE49-F238E27FC236}">
                    <a16:creationId xmlns:a16="http://schemas.microsoft.com/office/drawing/2014/main" id="{159CB0B9-BAB4-FFA4-46AF-C69CA6362811}"/>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8" name="Picture 13">
              <a:extLst>
                <a:ext uri="{FF2B5EF4-FFF2-40B4-BE49-F238E27FC236}">
                  <a16:creationId xmlns:a16="http://schemas.microsoft.com/office/drawing/2014/main" id="{F263AFDB-E279-8209-A716-1F98EE5B5C4F}"/>
                </a:ext>
              </a:extLst>
            </p:cNvPr>
            <p:cNvGrpSpPr/>
            <p:nvPr/>
          </p:nvGrpSpPr>
          <p:grpSpPr>
            <a:xfrm>
              <a:off x="5251647" y="1030552"/>
              <a:ext cx="361965" cy="494410"/>
              <a:chOff x="5251647" y="1030552"/>
              <a:chExt cx="361965" cy="494410"/>
            </a:xfrm>
          </p:grpSpPr>
          <p:sp>
            <p:nvSpPr>
              <p:cNvPr id="12" name="Freeform 12">
                <a:extLst>
                  <a:ext uri="{FF2B5EF4-FFF2-40B4-BE49-F238E27FC236}">
                    <a16:creationId xmlns:a16="http://schemas.microsoft.com/office/drawing/2014/main" id="{39EBD46B-FFA6-329B-D71E-E822D6F1B8A0}"/>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3" name="Freeform 13">
                <a:extLst>
                  <a:ext uri="{FF2B5EF4-FFF2-40B4-BE49-F238E27FC236}">
                    <a16:creationId xmlns:a16="http://schemas.microsoft.com/office/drawing/2014/main" id="{7363BDEE-0ED5-6320-20D1-4E99375B33DC}"/>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8917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ig Statement 1 - Line">
    <p:bg>
      <p:bgPr>
        <a:gradFill>
          <a:gsLst>
            <a:gs pos="100000">
              <a:schemeClr val="accent1"/>
            </a:gs>
            <a:gs pos="34000">
              <a:srgbClr val="007499"/>
            </a:gs>
            <a:gs pos="0">
              <a:srgbClr val="004E7E"/>
            </a:gs>
          </a:gsLst>
          <a:lin ang="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C36FA86-0CFD-F8A1-0110-8D6F705A1D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52299" y="321120"/>
            <a:ext cx="1252610" cy="426549"/>
          </a:xfrm>
          <a:prstGeom prst="rect">
            <a:avLst/>
          </a:prstGeom>
        </p:spPr>
      </p:pic>
      <p:sp>
        <p:nvSpPr>
          <p:cNvPr id="8" name="Text Placeholder 7">
            <a:extLst>
              <a:ext uri="{FF2B5EF4-FFF2-40B4-BE49-F238E27FC236}">
                <a16:creationId xmlns:a16="http://schemas.microsoft.com/office/drawing/2014/main" id="{9C10A781-737B-B116-738C-A5CF33425A9C}"/>
              </a:ext>
            </a:extLst>
          </p:cNvPr>
          <p:cNvSpPr>
            <a:spLocks noGrp="1"/>
          </p:cNvSpPr>
          <p:nvPr>
            <p:ph type="body" sz="quarter" idx="10" hasCustomPrompt="1"/>
          </p:nvPr>
        </p:nvSpPr>
        <p:spPr>
          <a:xfrm>
            <a:off x="1873250" y="3050435"/>
            <a:ext cx="9467103" cy="757130"/>
          </a:xfrm>
        </p:spPr>
        <p:txBody>
          <a:bodyPr wrap="square" lIns="0" anchor="ctr" anchorCtr="0">
            <a:spAutoFit/>
          </a:bodyPr>
          <a:lstStyle>
            <a:lvl1pPr marL="0" indent="0">
              <a:buNone/>
              <a:defRPr sz="4800">
                <a:solidFill>
                  <a:schemeClr val="bg1"/>
                </a:solidFill>
              </a:defRPr>
            </a:lvl1pPr>
            <a:lvl2pPr marL="457115" indent="0">
              <a:buNone/>
              <a:defRPr>
                <a:solidFill>
                  <a:schemeClr val="bg1"/>
                </a:solidFill>
              </a:defRPr>
            </a:lvl2pPr>
            <a:lvl3pPr marL="914229" indent="0">
              <a:buNone/>
              <a:defRPr>
                <a:solidFill>
                  <a:schemeClr val="bg1"/>
                </a:solidFill>
              </a:defRPr>
            </a:lvl3pPr>
            <a:lvl4pPr marL="1371345" indent="0">
              <a:buNone/>
              <a:defRPr>
                <a:solidFill>
                  <a:schemeClr val="bg1"/>
                </a:solidFill>
              </a:defRPr>
            </a:lvl4pPr>
            <a:lvl5pPr marL="1828462" indent="0">
              <a:buNone/>
              <a:defRPr>
                <a:solidFill>
                  <a:schemeClr val="bg1"/>
                </a:solidFill>
              </a:defRPr>
            </a:lvl5pPr>
          </a:lstStyle>
          <a:p>
            <a:pPr lvl="0"/>
            <a:r>
              <a:rPr lang="en-US"/>
              <a:t>Big statement slide text</a:t>
            </a:r>
          </a:p>
        </p:txBody>
      </p:sp>
      <p:sp>
        <p:nvSpPr>
          <p:cNvPr id="11" name="Footer Placeholder 10">
            <a:extLst>
              <a:ext uri="{FF2B5EF4-FFF2-40B4-BE49-F238E27FC236}">
                <a16:creationId xmlns:a16="http://schemas.microsoft.com/office/drawing/2014/main" id="{7753F273-0145-1CED-05DD-4CB481C94A23}"/>
              </a:ext>
            </a:extLst>
          </p:cNvPr>
          <p:cNvSpPr>
            <a:spLocks noGrp="1"/>
          </p:cNvSpPr>
          <p:nvPr>
            <p:ph type="ftr" sz="quarter" idx="11"/>
          </p:nvPr>
        </p:nvSpPr>
        <p:spPr/>
        <p:txBody>
          <a:bodyPr/>
          <a:lstStyle>
            <a:lvl1pPr>
              <a:defRPr>
                <a:solidFill>
                  <a:schemeClr val="bg1"/>
                </a:solidFill>
              </a:defRPr>
            </a:lvl1pPr>
          </a:lstStyle>
          <a:p>
            <a:pPr>
              <a:spcBef>
                <a:spcPts val="900"/>
              </a:spcBef>
            </a:pPr>
            <a:endParaRPr lang="en-US"/>
          </a:p>
        </p:txBody>
      </p:sp>
      <p:sp>
        <p:nvSpPr>
          <p:cNvPr id="12" name="Slide Number Placeholder 11">
            <a:extLst>
              <a:ext uri="{FF2B5EF4-FFF2-40B4-BE49-F238E27FC236}">
                <a16:creationId xmlns:a16="http://schemas.microsoft.com/office/drawing/2014/main" id="{B71D3917-2342-9C8A-0F11-D9C61CBC02DB}"/>
              </a:ext>
            </a:extLst>
          </p:cNvPr>
          <p:cNvSpPr>
            <a:spLocks noGrp="1"/>
          </p:cNvSpPr>
          <p:nvPr>
            <p:ph type="sldNum" sz="quarter" idx="12"/>
          </p:nvPr>
        </p:nvSpPr>
        <p:spPr/>
        <p:txBody>
          <a:bodyPr/>
          <a:lstStyle>
            <a:lvl1pPr>
              <a:defRPr>
                <a:solidFill>
                  <a:schemeClr val="bg1"/>
                </a:solidFill>
              </a:defRPr>
            </a:lvl1pPr>
          </a:lstStyle>
          <a:p>
            <a:fld id="{06527D8E-D30F-8741-AC46-BD282B720A9A}" type="slidenum">
              <a:rPr lang="en-US" smtClean="0"/>
              <a:pPr/>
              <a:t>‹#›</a:t>
            </a:fld>
            <a:endParaRPr lang="en-US"/>
          </a:p>
        </p:txBody>
      </p:sp>
      <p:cxnSp>
        <p:nvCxnSpPr>
          <p:cNvPr id="2" name="Straight Connector 1">
            <a:extLst>
              <a:ext uri="{FF2B5EF4-FFF2-40B4-BE49-F238E27FC236}">
                <a16:creationId xmlns:a16="http://schemas.microsoft.com/office/drawing/2014/main" id="{8D5725B8-8EA2-BBA3-7494-A24970BB07BD}"/>
              </a:ext>
            </a:extLst>
          </p:cNvPr>
          <p:cNvCxnSpPr>
            <a:cxnSpLocks/>
          </p:cNvCxnSpPr>
          <p:nvPr userDrawn="1"/>
        </p:nvCxnSpPr>
        <p:spPr>
          <a:xfrm>
            <a:off x="1611281" y="2186713"/>
            <a:ext cx="0" cy="2484574"/>
          </a:xfrm>
          <a:prstGeom prst="line">
            <a:avLst/>
          </a:prstGeom>
          <a:ln w="15875" cap="rnd">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65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ig Statement 1 - Add line manually">
    <p:bg>
      <p:bgPr>
        <a:gradFill>
          <a:gsLst>
            <a:gs pos="100000">
              <a:schemeClr val="accent1"/>
            </a:gs>
            <a:gs pos="34000">
              <a:srgbClr val="007499"/>
            </a:gs>
            <a:gs pos="0">
              <a:srgbClr val="004E7E"/>
            </a:gs>
          </a:gsLst>
          <a:lin ang="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C36FA86-0CFD-F8A1-0110-8D6F705A1D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52299" y="321120"/>
            <a:ext cx="1252610" cy="426549"/>
          </a:xfrm>
          <a:prstGeom prst="rect">
            <a:avLst/>
          </a:prstGeom>
        </p:spPr>
      </p:pic>
      <p:sp>
        <p:nvSpPr>
          <p:cNvPr id="8" name="Text Placeholder 7">
            <a:extLst>
              <a:ext uri="{FF2B5EF4-FFF2-40B4-BE49-F238E27FC236}">
                <a16:creationId xmlns:a16="http://schemas.microsoft.com/office/drawing/2014/main" id="{9C10A781-737B-B116-738C-A5CF33425A9C}"/>
              </a:ext>
            </a:extLst>
          </p:cNvPr>
          <p:cNvSpPr>
            <a:spLocks noGrp="1"/>
          </p:cNvSpPr>
          <p:nvPr>
            <p:ph type="body" sz="quarter" idx="10" hasCustomPrompt="1"/>
          </p:nvPr>
        </p:nvSpPr>
        <p:spPr>
          <a:xfrm>
            <a:off x="1873250" y="3050435"/>
            <a:ext cx="9467103" cy="757130"/>
          </a:xfrm>
        </p:spPr>
        <p:txBody>
          <a:bodyPr wrap="square" lIns="0" anchor="ctr" anchorCtr="0">
            <a:spAutoFit/>
          </a:bodyPr>
          <a:lstStyle>
            <a:lvl1pPr marL="0" indent="0">
              <a:buNone/>
              <a:defRPr sz="4800">
                <a:solidFill>
                  <a:schemeClr val="bg1"/>
                </a:solidFill>
              </a:defRPr>
            </a:lvl1pPr>
            <a:lvl2pPr marL="457115" indent="0">
              <a:buNone/>
              <a:defRPr>
                <a:solidFill>
                  <a:schemeClr val="bg1"/>
                </a:solidFill>
              </a:defRPr>
            </a:lvl2pPr>
            <a:lvl3pPr marL="914229" indent="0">
              <a:buNone/>
              <a:defRPr>
                <a:solidFill>
                  <a:schemeClr val="bg1"/>
                </a:solidFill>
              </a:defRPr>
            </a:lvl3pPr>
            <a:lvl4pPr marL="1371345" indent="0">
              <a:buNone/>
              <a:defRPr>
                <a:solidFill>
                  <a:schemeClr val="bg1"/>
                </a:solidFill>
              </a:defRPr>
            </a:lvl4pPr>
            <a:lvl5pPr marL="1828462" indent="0">
              <a:buNone/>
              <a:defRPr>
                <a:solidFill>
                  <a:schemeClr val="bg1"/>
                </a:solidFill>
              </a:defRPr>
            </a:lvl5pPr>
          </a:lstStyle>
          <a:p>
            <a:pPr lvl="0"/>
            <a:r>
              <a:rPr lang="en-US"/>
              <a:t>Big statement slide text</a:t>
            </a:r>
          </a:p>
        </p:txBody>
      </p:sp>
      <p:sp>
        <p:nvSpPr>
          <p:cNvPr id="11" name="Footer Placeholder 10">
            <a:extLst>
              <a:ext uri="{FF2B5EF4-FFF2-40B4-BE49-F238E27FC236}">
                <a16:creationId xmlns:a16="http://schemas.microsoft.com/office/drawing/2014/main" id="{7753F273-0145-1CED-05DD-4CB481C94A23}"/>
              </a:ext>
            </a:extLst>
          </p:cNvPr>
          <p:cNvSpPr>
            <a:spLocks noGrp="1"/>
          </p:cNvSpPr>
          <p:nvPr>
            <p:ph type="ftr" sz="quarter" idx="11"/>
          </p:nvPr>
        </p:nvSpPr>
        <p:spPr/>
        <p:txBody>
          <a:bodyPr/>
          <a:lstStyle>
            <a:lvl1pPr>
              <a:defRPr>
                <a:solidFill>
                  <a:schemeClr val="bg1"/>
                </a:solidFill>
              </a:defRPr>
            </a:lvl1pPr>
          </a:lstStyle>
          <a:p>
            <a:pPr>
              <a:spcBef>
                <a:spcPts val="900"/>
              </a:spcBef>
            </a:pPr>
            <a:endParaRPr lang="en-US"/>
          </a:p>
        </p:txBody>
      </p:sp>
      <p:sp>
        <p:nvSpPr>
          <p:cNvPr id="12" name="Slide Number Placeholder 11">
            <a:extLst>
              <a:ext uri="{FF2B5EF4-FFF2-40B4-BE49-F238E27FC236}">
                <a16:creationId xmlns:a16="http://schemas.microsoft.com/office/drawing/2014/main" id="{B71D3917-2342-9C8A-0F11-D9C61CBC02DB}"/>
              </a:ext>
            </a:extLst>
          </p:cNvPr>
          <p:cNvSpPr>
            <a:spLocks noGrp="1"/>
          </p:cNvSpPr>
          <p:nvPr>
            <p:ph type="sldNum" sz="quarter" idx="12"/>
          </p:nvPr>
        </p:nvSpPr>
        <p:spPr/>
        <p:txBody>
          <a:bodyPr/>
          <a:lstStyle>
            <a:lvl1pPr>
              <a:defRPr>
                <a:solidFill>
                  <a:schemeClr val="bg1"/>
                </a:solidFill>
              </a:defRPr>
            </a:lvl1pPr>
          </a:lstStyle>
          <a:p>
            <a:fld id="{06527D8E-D30F-8741-AC46-BD282B720A9A}" type="slidenum">
              <a:rPr lang="en-US" smtClean="0"/>
              <a:pPr/>
              <a:t>‹#›</a:t>
            </a:fld>
            <a:endParaRPr lang="en-US"/>
          </a:p>
        </p:txBody>
      </p:sp>
      <p:cxnSp>
        <p:nvCxnSpPr>
          <p:cNvPr id="4" name="Straight Connector 3">
            <a:extLst>
              <a:ext uri="{FF2B5EF4-FFF2-40B4-BE49-F238E27FC236}">
                <a16:creationId xmlns:a16="http://schemas.microsoft.com/office/drawing/2014/main" id="{681EE0F2-8162-CF8B-A3A3-2016382C1582}"/>
              </a:ext>
            </a:extLst>
          </p:cNvPr>
          <p:cNvCxnSpPr>
            <a:cxnSpLocks/>
          </p:cNvCxnSpPr>
          <p:nvPr userDrawn="1"/>
        </p:nvCxnSpPr>
        <p:spPr>
          <a:xfrm>
            <a:off x="1611281" y="-494618"/>
            <a:ext cx="0" cy="387042"/>
          </a:xfrm>
          <a:prstGeom prst="line">
            <a:avLst/>
          </a:prstGeom>
          <a:ln w="15875" cap="rnd">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2C41AEB-184D-6706-3126-A26BC9D9BEDC}"/>
              </a:ext>
            </a:extLst>
          </p:cNvPr>
          <p:cNvSpPr txBox="1"/>
          <p:nvPr userDrawn="1"/>
        </p:nvSpPr>
        <p:spPr>
          <a:xfrm>
            <a:off x="1783976" y="-528918"/>
            <a:ext cx="10204149" cy="369332"/>
          </a:xfrm>
          <a:prstGeom prst="rect">
            <a:avLst/>
          </a:prstGeom>
          <a:noFill/>
        </p:spPr>
        <p:txBody>
          <a:bodyPr wrap="square" rtlCol="0">
            <a:spAutoFit/>
          </a:bodyPr>
          <a:lstStyle/>
          <a:p>
            <a:r>
              <a:rPr lang="en-US"/>
              <a:t>Manually add a line the height of the text. Line thickness = 1.25pt; color = Caribbean</a:t>
            </a:r>
          </a:p>
        </p:txBody>
      </p:sp>
      <p:cxnSp>
        <p:nvCxnSpPr>
          <p:cNvPr id="2" name="Straight Connector 1">
            <a:extLst>
              <a:ext uri="{FF2B5EF4-FFF2-40B4-BE49-F238E27FC236}">
                <a16:creationId xmlns:a16="http://schemas.microsoft.com/office/drawing/2014/main" id="{6486047F-338A-DCCE-36FE-C28E55733248}"/>
              </a:ext>
            </a:extLst>
          </p:cNvPr>
          <p:cNvCxnSpPr>
            <a:cxnSpLocks/>
          </p:cNvCxnSpPr>
          <p:nvPr userDrawn="1"/>
        </p:nvCxnSpPr>
        <p:spPr>
          <a:xfrm>
            <a:off x="1611281" y="6945273"/>
            <a:ext cx="0" cy="387042"/>
          </a:xfrm>
          <a:prstGeom prst="line">
            <a:avLst/>
          </a:prstGeom>
          <a:ln w="15875" cap="rnd">
            <a:solidFill>
              <a:schemeClr val="accent2"/>
            </a:solidFill>
            <a:head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98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gradFill>
          <a:gsLst>
            <a:gs pos="99000">
              <a:schemeClr val="accent1"/>
            </a:gs>
            <a:gs pos="0">
              <a:srgbClr val="00497A"/>
            </a:gs>
          </a:gsLst>
          <a:lin ang="0" scaled="1"/>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593C1E9-C13C-5C4E-B128-5BCE35A476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52299" y="321120"/>
            <a:ext cx="1252610" cy="426549"/>
          </a:xfrm>
          <a:prstGeom prst="rect">
            <a:avLst/>
          </a:prstGeom>
        </p:spPr>
      </p:pic>
      <p:sp>
        <p:nvSpPr>
          <p:cNvPr id="5" name="TextBox 4">
            <a:extLst>
              <a:ext uri="{FF2B5EF4-FFF2-40B4-BE49-F238E27FC236}">
                <a16:creationId xmlns:a16="http://schemas.microsoft.com/office/drawing/2014/main" id="{6F1143D9-F6F0-E6DD-272D-E6D1C3E777E0}"/>
              </a:ext>
            </a:extLst>
          </p:cNvPr>
          <p:cNvSpPr txBox="1"/>
          <p:nvPr userDrawn="1"/>
        </p:nvSpPr>
        <p:spPr>
          <a:xfrm>
            <a:off x="1152682" y="1362671"/>
            <a:ext cx="732934" cy="1631216"/>
          </a:xfrm>
          <a:prstGeom prst="rect">
            <a:avLst/>
          </a:prstGeom>
          <a:noFill/>
        </p:spPr>
        <p:txBody>
          <a:bodyPr wrap="square">
            <a:spAutoFit/>
          </a:bodyPr>
          <a:lstStyle/>
          <a:p>
            <a:r>
              <a:rPr lang="en-US" sz="10000" spc="-1897">
                <a:solidFill>
                  <a:schemeClr val="accent2"/>
                </a:solidFill>
              </a:rPr>
              <a:t>‘‘</a:t>
            </a:r>
          </a:p>
        </p:txBody>
      </p:sp>
      <p:grpSp>
        <p:nvGrpSpPr>
          <p:cNvPr id="7" name="Group 6">
            <a:extLst>
              <a:ext uri="{FF2B5EF4-FFF2-40B4-BE49-F238E27FC236}">
                <a16:creationId xmlns:a16="http://schemas.microsoft.com/office/drawing/2014/main" id="{A15DE672-708B-884F-B879-892483449376}"/>
              </a:ext>
            </a:extLst>
          </p:cNvPr>
          <p:cNvGrpSpPr/>
          <p:nvPr userDrawn="1"/>
        </p:nvGrpSpPr>
        <p:grpSpPr>
          <a:xfrm>
            <a:off x="235086" y="4015218"/>
            <a:ext cx="1638165" cy="1885847"/>
            <a:chOff x="7542868" y="1190415"/>
            <a:chExt cx="3362074" cy="3870402"/>
          </a:xfrm>
        </p:grpSpPr>
        <p:sp>
          <p:nvSpPr>
            <p:cNvPr id="8" name="Graphic 18">
              <a:extLst>
                <a:ext uri="{FF2B5EF4-FFF2-40B4-BE49-F238E27FC236}">
                  <a16:creationId xmlns:a16="http://schemas.microsoft.com/office/drawing/2014/main" id="{31A589C1-5378-2F4A-D753-BFC1212F797C}"/>
                </a:ext>
              </a:extLst>
            </p:cNvPr>
            <p:cNvSpPr/>
            <p:nvPr/>
          </p:nvSpPr>
          <p:spPr>
            <a:xfrm>
              <a:off x="7542868" y="1813177"/>
              <a:ext cx="2171110" cy="3022608"/>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9" name="Graphic 18">
              <a:extLst>
                <a:ext uri="{FF2B5EF4-FFF2-40B4-BE49-F238E27FC236}">
                  <a16:creationId xmlns:a16="http://schemas.microsoft.com/office/drawing/2014/main" id="{A1F434CD-6203-CE79-1444-BE63403FBB7B}"/>
                </a:ext>
              </a:extLst>
            </p:cNvPr>
            <p:cNvSpPr/>
            <p:nvPr/>
          </p:nvSpPr>
          <p:spPr>
            <a:xfrm>
              <a:off x="8774360" y="1190415"/>
              <a:ext cx="957841" cy="1333500"/>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sp>
          <p:nvSpPr>
            <p:cNvPr id="10" name="Graphic 18">
              <a:extLst>
                <a:ext uri="{FF2B5EF4-FFF2-40B4-BE49-F238E27FC236}">
                  <a16:creationId xmlns:a16="http://schemas.microsoft.com/office/drawing/2014/main" id="{394FC71A-5FB5-3C6D-AC3E-A999C934D15B}"/>
                </a:ext>
              </a:extLst>
            </p:cNvPr>
            <p:cNvSpPr/>
            <p:nvPr/>
          </p:nvSpPr>
          <p:spPr>
            <a:xfrm>
              <a:off x="9607835" y="3254990"/>
              <a:ext cx="1297107" cy="1805827"/>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grpSp>
      <p:sp>
        <p:nvSpPr>
          <p:cNvPr id="11" name="Footer Placeholder 10">
            <a:extLst>
              <a:ext uri="{FF2B5EF4-FFF2-40B4-BE49-F238E27FC236}">
                <a16:creationId xmlns:a16="http://schemas.microsoft.com/office/drawing/2014/main" id="{9AC7CD9F-7A8F-8E12-62EC-3F8B4BE3DC9A}"/>
              </a:ext>
            </a:extLst>
          </p:cNvPr>
          <p:cNvSpPr>
            <a:spLocks noGrp="1"/>
          </p:cNvSpPr>
          <p:nvPr>
            <p:ph type="ftr" sz="quarter" idx="10"/>
          </p:nvPr>
        </p:nvSpPr>
        <p:spPr/>
        <p:txBody>
          <a:bodyPr/>
          <a:lstStyle>
            <a:lvl1pPr>
              <a:defRPr>
                <a:solidFill>
                  <a:schemeClr val="bg1"/>
                </a:solidFill>
              </a:defRPr>
            </a:lvl1pPr>
          </a:lstStyle>
          <a:p>
            <a:pPr>
              <a:spcBef>
                <a:spcPts val="900"/>
              </a:spcBef>
            </a:pPr>
            <a:endParaRPr lang="en-US"/>
          </a:p>
        </p:txBody>
      </p:sp>
      <p:sp>
        <p:nvSpPr>
          <p:cNvPr id="12" name="Slide Number Placeholder 11">
            <a:extLst>
              <a:ext uri="{FF2B5EF4-FFF2-40B4-BE49-F238E27FC236}">
                <a16:creationId xmlns:a16="http://schemas.microsoft.com/office/drawing/2014/main" id="{4C2FE16A-A3F8-CBEA-9726-9E6057F9476C}"/>
              </a:ext>
            </a:extLst>
          </p:cNvPr>
          <p:cNvSpPr>
            <a:spLocks noGrp="1"/>
          </p:cNvSpPr>
          <p:nvPr>
            <p:ph type="sldNum" sz="quarter" idx="11"/>
          </p:nvPr>
        </p:nvSpPr>
        <p:spPr/>
        <p:txBody>
          <a:bodyPr/>
          <a:lstStyle>
            <a:lvl1pPr>
              <a:defRPr>
                <a:solidFill>
                  <a:schemeClr val="bg1"/>
                </a:solidFill>
              </a:defRPr>
            </a:lvl1pPr>
          </a:lstStyle>
          <a:p>
            <a:fld id="{06527D8E-D30F-8741-AC46-BD282B720A9A}" type="slidenum">
              <a:rPr lang="en-US" smtClean="0"/>
              <a:pPr/>
              <a:t>‹#›</a:t>
            </a:fld>
            <a:endParaRPr lang="en-US"/>
          </a:p>
        </p:txBody>
      </p:sp>
      <p:sp>
        <p:nvSpPr>
          <p:cNvPr id="13" name="Text Placeholder 7">
            <a:extLst>
              <a:ext uri="{FF2B5EF4-FFF2-40B4-BE49-F238E27FC236}">
                <a16:creationId xmlns:a16="http://schemas.microsoft.com/office/drawing/2014/main" id="{8541C6C6-83C0-B725-B210-4ED4FD22D6D5}"/>
              </a:ext>
            </a:extLst>
          </p:cNvPr>
          <p:cNvSpPr>
            <a:spLocks noGrp="1"/>
          </p:cNvSpPr>
          <p:nvPr>
            <p:ph type="body" sz="quarter" idx="12" hasCustomPrompt="1"/>
          </p:nvPr>
        </p:nvSpPr>
        <p:spPr>
          <a:xfrm>
            <a:off x="1873251" y="1762962"/>
            <a:ext cx="8609356" cy="2086725"/>
          </a:xfrm>
        </p:spPr>
        <p:txBody>
          <a:bodyPr wrap="square" lIns="0" anchor="t" anchorCtr="0">
            <a:spAutoFit/>
          </a:bodyPr>
          <a:lstStyle>
            <a:lvl1pPr marL="0" indent="0">
              <a:buNone/>
              <a:defRPr sz="4800">
                <a:solidFill>
                  <a:schemeClr val="bg1"/>
                </a:solidFill>
              </a:defRPr>
            </a:lvl1pPr>
            <a:lvl2pPr marL="457115" indent="0">
              <a:buNone/>
              <a:defRPr>
                <a:solidFill>
                  <a:schemeClr val="bg1"/>
                </a:solidFill>
              </a:defRPr>
            </a:lvl2pPr>
            <a:lvl3pPr marL="914229" indent="0">
              <a:buNone/>
              <a:defRPr>
                <a:solidFill>
                  <a:schemeClr val="bg1"/>
                </a:solidFill>
              </a:defRPr>
            </a:lvl3pPr>
            <a:lvl4pPr marL="1371345" indent="0">
              <a:buNone/>
              <a:defRPr>
                <a:solidFill>
                  <a:schemeClr val="bg1"/>
                </a:solidFill>
              </a:defRPr>
            </a:lvl4pPr>
            <a:lvl5pPr marL="1828462" indent="0">
              <a:buNone/>
              <a:defRPr>
                <a:solidFill>
                  <a:schemeClr val="bg1"/>
                </a:solidFill>
              </a:defRPr>
            </a:lvl5pPr>
          </a:lstStyle>
          <a:p>
            <a:pPr lvl="0"/>
            <a:r>
              <a:rPr lang="en-US"/>
              <a:t>End quote by coloring the last quote mark in Caribbean.”</a:t>
            </a:r>
          </a:p>
        </p:txBody>
      </p:sp>
      <p:sp>
        <p:nvSpPr>
          <p:cNvPr id="15" name="Text Placeholder 14">
            <a:extLst>
              <a:ext uri="{FF2B5EF4-FFF2-40B4-BE49-F238E27FC236}">
                <a16:creationId xmlns:a16="http://schemas.microsoft.com/office/drawing/2014/main" id="{2DCC7224-65ED-A514-19B5-568CAAB8CEE5}"/>
              </a:ext>
            </a:extLst>
          </p:cNvPr>
          <p:cNvSpPr>
            <a:spLocks noGrp="1"/>
          </p:cNvSpPr>
          <p:nvPr>
            <p:ph type="body" sz="quarter" idx="13" hasCustomPrompt="1"/>
          </p:nvPr>
        </p:nvSpPr>
        <p:spPr>
          <a:xfrm>
            <a:off x="5370884" y="4201012"/>
            <a:ext cx="4821455" cy="757130"/>
          </a:xfrm>
        </p:spPr>
        <p:txBody>
          <a:bodyPr wrap="square" lIns="0">
            <a:spAutoFit/>
          </a:bodyPr>
          <a:lstStyle>
            <a:lvl1pPr marL="230188" indent="-230188">
              <a:buNone/>
              <a:tabLst/>
              <a:defRPr b="1">
                <a:solidFill>
                  <a:schemeClr val="bg1"/>
                </a:solidFill>
              </a:defRPr>
            </a:lvl1pPr>
            <a:lvl2pPr marL="457115" indent="0">
              <a:buNone/>
              <a:defRPr>
                <a:solidFill>
                  <a:schemeClr val="bg1"/>
                </a:solidFill>
              </a:defRPr>
            </a:lvl2pPr>
            <a:lvl3pPr marL="914229" indent="0">
              <a:buNone/>
              <a:defRPr>
                <a:solidFill>
                  <a:schemeClr val="bg1"/>
                </a:solidFill>
              </a:defRPr>
            </a:lvl3pPr>
            <a:lvl4pPr marL="1371345" indent="0">
              <a:buNone/>
              <a:defRPr>
                <a:solidFill>
                  <a:schemeClr val="bg1"/>
                </a:solidFill>
              </a:defRPr>
            </a:lvl4pPr>
            <a:lvl5pPr marL="1828462" indent="0">
              <a:buNone/>
              <a:defRPr>
                <a:solidFill>
                  <a:schemeClr val="bg1"/>
                </a:solidFill>
              </a:defRPr>
            </a:lvl5pPr>
          </a:lstStyle>
          <a:p>
            <a:pPr lvl="0"/>
            <a:r>
              <a:rPr lang="en-US"/>
              <a:t>– Set name in bold, title in regular weight</a:t>
            </a:r>
          </a:p>
        </p:txBody>
      </p:sp>
    </p:spTree>
    <p:extLst>
      <p:ext uri="{BB962C8B-B14F-4D97-AF65-F5344CB8AC3E}">
        <p14:creationId xmlns:p14="http://schemas.microsoft.com/office/powerpoint/2010/main" val="131739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Slie - paste in a mark">
    <p:bg>
      <p:bgPr>
        <a:gradFill>
          <a:gsLst>
            <a:gs pos="99000">
              <a:schemeClr val="accent1"/>
            </a:gs>
            <a:gs pos="0">
              <a:srgbClr val="00497A"/>
            </a:gs>
          </a:gsLst>
          <a:lin ang="0" scaled="1"/>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593C1E9-C13C-5C4E-B128-5BCE35A476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52299" y="321120"/>
            <a:ext cx="1252610" cy="426549"/>
          </a:xfrm>
          <a:prstGeom prst="rect">
            <a:avLst/>
          </a:prstGeom>
        </p:spPr>
      </p:pic>
      <p:sp>
        <p:nvSpPr>
          <p:cNvPr id="11" name="Footer Placeholder 10">
            <a:extLst>
              <a:ext uri="{FF2B5EF4-FFF2-40B4-BE49-F238E27FC236}">
                <a16:creationId xmlns:a16="http://schemas.microsoft.com/office/drawing/2014/main" id="{9AC7CD9F-7A8F-8E12-62EC-3F8B4BE3DC9A}"/>
              </a:ext>
            </a:extLst>
          </p:cNvPr>
          <p:cNvSpPr>
            <a:spLocks noGrp="1"/>
          </p:cNvSpPr>
          <p:nvPr>
            <p:ph type="ftr" sz="quarter" idx="10"/>
          </p:nvPr>
        </p:nvSpPr>
        <p:spPr/>
        <p:txBody>
          <a:bodyPr/>
          <a:lstStyle>
            <a:lvl1pPr>
              <a:defRPr>
                <a:solidFill>
                  <a:schemeClr val="bg1"/>
                </a:solidFill>
              </a:defRPr>
            </a:lvl1pPr>
          </a:lstStyle>
          <a:p>
            <a:pPr>
              <a:spcBef>
                <a:spcPts val="900"/>
              </a:spcBef>
            </a:pPr>
            <a:endParaRPr lang="en-US"/>
          </a:p>
        </p:txBody>
      </p:sp>
      <p:sp>
        <p:nvSpPr>
          <p:cNvPr id="12" name="Slide Number Placeholder 11">
            <a:extLst>
              <a:ext uri="{FF2B5EF4-FFF2-40B4-BE49-F238E27FC236}">
                <a16:creationId xmlns:a16="http://schemas.microsoft.com/office/drawing/2014/main" id="{4C2FE16A-A3F8-CBEA-9726-9E6057F9476C}"/>
              </a:ext>
            </a:extLst>
          </p:cNvPr>
          <p:cNvSpPr>
            <a:spLocks noGrp="1"/>
          </p:cNvSpPr>
          <p:nvPr>
            <p:ph type="sldNum" sz="quarter" idx="11"/>
          </p:nvPr>
        </p:nvSpPr>
        <p:spPr/>
        <p:txBody>
          <a:bodyPr/>
          <a:lstStyle>
            <a:lvl1pPr>
              <a:defRPr>
                <a:solidFill>
                  <a:schemeClr val="bg1"/>
                </a:solidFill>
              </a:defRPr>
            </a:lvl1pPr>
          </a:lstStyle>
          <a:p>
            <a:fld id="{06527D8E-D30F-8741-AC46-BD282B720A9A}" type="slidenum">
              <a:rPr lang="en-US" smtClean="0"/>
              <a:pPr/>
              <a:t>‹#›</a:t>
            </a:fld>
            <a:endParaRPr lang="en-US"/>
          </a:p>
        </p:txBody>
      </p:sp>
      <p:sp>
        <p:nvSpPr>
          <p:cNvPr id="13" name="Text Placeholder 7">
            <a:extLst>
              <a:ext uri="{FF2B5EF4-FFF2-40B4-BE49-F238E27FC236}">
                <a16:creationId xmlns:a16="http://schemas.microsoft.com/office/drawing/2014/main" id="{8541C6C6-83C0-B725-B210-4ED4FD22D6D5}"/>
              </a:ext>
            </a:extLst>
          </p:cNvPr>
          <p:cNvSpPr>
            <a:spLocks noGrp="1"/>
          </p:cNvSpPr>
          <p:nvPr>
            <p:ph type="body" sz="quarter" idx="12" hasCustomPrompt="1"/>
          </p:nvPr>
        </p:nvSpPr>
        <p:spPr>
          <a:xfrm>
            <a:off x="1873251" y="1124930"/>
            <a:ext cx="8609356" cy="4081117"/>
          </a:xfrm>
        </p:spPr>
        <p:txBody>
          <a:bodyPr wrap="square" lIns="0" anchor="t" anchorCtr="0">
            <a:spAutoFit/>
          </a:bodyPr>
          <a:lstStyle>
            <a:lvl1pPr marL="0" indent="0">
              <a:buNone/>
              <a:defRPr sz="4800">
                <a:solidFill>
                  <a:schemeClr val="bg1"/>
                </a:solidFill>
              </a:defRPr>
            </a:lvl1pPr>
            <a:lvl2pPr marL="457115" indent="0">
              <a:buNone/>
              <a:defRPr>
                <a:solidFill>
                  <a:schemeClr val="bg1"/>
                </a:solidFill>
              </a:defRPr>
            </a:lvl2pPr>
            <a:lvl3pPr marL="914229" indent="0">
              <a:buNone/>
              <a:defRPr>
                <a:solidFill>
                  <a:schemeClr val="bg1"/>
                </a:solidFill>
              </a:defRPr>
            </a:lvl3pPr>
            <a:lvl4pPr marL="1371345" indent="0">
              <a:buNone/>
              <a:defRPr>
                <a:solidFill>
                  <a:schemeClr val="bg1"/>
                </a:solidFill>
              </a:defRPr>
            </a:lvl4pPr>
            <a:lvl5pPr marL="1828462" indent="0">
              <a:buNone/>
              <a:defRPr>
                <a:solidFill>
                  <a:schemeClr val="bg1"/>
                </a:solidFill>
              </a:defRPr>
            </a:lvl5pPr>
          </a:lstStyle>
          <a:p>
            <a:pPr lvl="0"/>
            <a:r>
              <a:rPr lang="en-US"/>
              <a:t>For this repositionable quote mark, manually add the quote mark in the first text box with two ‘ single smart quote marks. Color end quote manually.”</a:t>
            </a:r>
          </a:p>
        </p:txBody>
      </p:sp>
      <p:sp>
        <p:nvSpPr>
          <p:cNvPr id="15" name="Text Placeholder 14">
            <a:extLst>
              <a:ext uri="{FF2B5EF4-FFF2-40B4-BE49-F238E27FC236}">
                <a16:creationId xmlns:a16="http://schemas.microsoft.com/office/drawing/2014/main" id="{2DCC7224-65ED-A514-19B5-568CAAB8CEE5}"/>
              </a:ext>
            </a:extLst>
          </p:cNvPr>
          <p:cNvSpPr>
            <a:spLocks noGrp="1"/>
          </p:cNvSpPr>
          <p:nvPr>
            <p:ph type="body" sz="quarter" idx="13" hasCustomPrompt="1"/>
          </p:nvPr>
        </p:nvSpPr>
        <p:spPr>
          <a:xfrm>
            <a:off x="5370884" y="5507577"/>
            <a:ext cx="4821455" cy="757130"/>
          </a:xfrm>
        </p:spPr>
        <p:txBody>
          <a:bodyPr wrap="square" lIns="0">
            <a:spAutoFit/>
          </a:bodyPr>
          <a:lstStyle>
            <a:lvl1pPr marL="230188" indent="-230188">
              <a:buNone/>
              <a:tabLst/>
              <a:defRPr b="1">
                <a:solidFill>
                  <a:schemeClr val="bg1"/>
                </a:solidFill>
              </a:defRPr>
            </a:lvl1pPr>
            <a:lvl2pPr marL="457115" indent="0">
              <a:buNone/>
              <a:defRPr>
                <a:solidFill>
                  <a:schemeClr val="bg1"/>
                </a:solidFill>
              </a:defRPr>
            </a:lvl2pPr>
            <a:lvl3pPr marL="914229" indent="0">
              <a:buNone/>
              <a:defRPr>
                <a:solidFill>
                  <a:schemeClr val="bg1"/>
                </a:solidFill>
              </a:defRPr>
            </a:lvl3pPr>
            <a:lvl4pPr marL="1371345" indent="0">
              <a:buNone/>
              <a:defRPr>
                <a:solidFill>
                  <a:schemeClr val="bg1"/>
                </a:solidFill>
              </a:defRPr>
            </a:lvl4pPr>
            <a:lvl5pPr marL="1828462" indent="0">
              <a:buNone/>
              <a:defRPr>
                <a:solidFill>
                  <a:schemeClr val="bg1"/>
                </a:solidFill>
              </a:defRPr>
            </a:lvl5pPr>
          </a:lstStyle>
          <a:p>
            <a:pPr lvl="0"/>
            <a:r>
              <a:rPr lang="en-US"/>
              <a:t>– Set name in bold, title in regular weight</a:t>
            </a:r>
          </a:p>
        </p:txBody>
      </p:sp>
      <p:sp>
        <p:nvSpPr>
          <p:cNvPr id="14" name="Text Placeholder 13">
            <a:extLst>
              <a:ext uri="{FF2B5EF4-FFF2-40B4-BE49-F238E27FC236}">
                <a16:creationId xmlns:a16="http://schemas.microsoft.com/office/drawing/2014/main" id="{7314D8D3-00DD-F0BE-39A8-6236E44A7A23}"/>
              </a:ext>
            </a:extLst>
          </p:cNvPr>
          <p:cNvSpPr>
            <a:spLocks noGrp="1"/>
          </p:cNvSpPr>
          <p:nvPr>
            <p:ph type="body" sz="quarter" idx="14" hasCustomPrompt="1"/>
          </p:nvPr>
        </p:nvSpPr>
        <p:spPr>
          <a:xfrm>
            <a:off x="1152682" y="871967"/>
            <a:ext cx="719137" cy="1784350"/>
          </a:xfrm>
        </p:spPr>
        <p:txBody>
          <a:bodyPr>
            <a:normAutofit/>
          </a:bodyPr>
          <a:lstStyle>
            <a:lvl1pPr marL="0" indent="0">
              <a:buNone/>
              <a:defRPr sz="10000" spc="-1900" baseline="0">
                <a:solidFill>
                  <a:schemeClr val="accent2"/>
                </a:solidFill>
                <a:latin typeface="+mj-lt"/>
              </a:defRPr>
            </a:lvl1pPr>
            <a:lvl2pPr marL="457115" indent="0">
              <a:buNone/>
              <a:defRPr/>
            </a:lvl2pPr>
            <a:lvl3pPr marL="914229" indent="0">
              <a:buNone/>
              <a:defRPr/>
            </a:lvl3pPr>
            <a:lvl4pPr marL="1371345" indent="0">
              <a:buNone/>
              <a:defRPr/>
            </a:lvl4pPr>
            <a:lvl5pPr marL="1828462" indent="0">
              <a:buNone/>
              <a:defRPr/>
            </a:lvl5pPr>
          </a:lstStyle>
          <a:p>
            <a:pPr lvl="0"/>
            <a:r>
              <a:rPr lang="en-US"/>
              <a:t>‘‘</a:t>
            </a:r>
          </a:p>
        </p:txBody>
      </p:sp>
      <p:grpSp>
        <p:nvGrpSpPr>
          <p:cNvPr id="16" name="Group 15">
            <a:extLst>
              <a:ext uri="{FF2B5EF4-FFF2-40B4-BE49-F238E27FC236}">
                <a16:creationId xmlns:a16="http://schemas.microsoft.com/office/drawing/2014/main" id="{54E34ED3-233A-A1C3-7568-9E689321A5C0}"/>
              </a:ext>
            </a:extLst>
          </p:cNvPr>
          <p:cNvGrpSpPr/>
          <p:nvPr userDrawn="1"/>
        </p:nvGrpSpPr>
        <p:grpSpPr>
          <a:xfrm>
            <a:off x="190513" y="4000295"/>
            <a:ext cx="1638165" cy="1885847"/>
            <a:chOff x="7542868" y="1190415"/>
            <a:chExt cx="3362074" cy="3870402"/>
          </a:xfrm>
        </p:grpSpPr>
        <p:sp>
          <p:nvSpPr>
            <p:cNvPr id="17" name="Graphic 18">
              <a:extLst>
                <a:ext uri="{FF2B5EF4-FFF2-40B4-BE49-F238E27FC236}">
                  <a16:creationId xmlns:a16="http://schemas.microsoft.com/office/drawing/2014/main" id="{F142D64A-CB68-D6CD-1968-BF7CABDD5D21}"/>
                </a:ext>
              </a:extLst>
            </p:cNvPr>
            <p:cNvSpPr/>
            <p:nvPr/>
          </p:nvSpPr>
          <p:spPr>
            <a:xfrm>
              <a:off x="7542868" y="1813177"/>
              <a:ext cx="2171110" cy="3022608"/>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18" name="Graphic 18">
              <a:extLst>
                <a:ext uri="{FF2B5EF4-FFF2-40B4-BE49-F238E27FC236}">
                  <a16:creationId xmlns:a16="http://schemas.microsoft.com/office/drawing/2014/main" id="{FE7D7F0F-EA35-2DCE-70C9-E63BF73B9EC2}"/>
                </a:ext>
              </a:extLst>
            </p:cNvPr>
            <p:cNvSpPr/>
            <p:nvPr/>
          </p:nvSpPr>
          <p:spPr>
            <a:xfrm>
              <a:off x="8774360" y="1190415"/>
              <a:ext cx="957841" cy="1333500"/>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sp>
          <p:nvSpPr>
            <p:cNvPr id="19" name="Graphic 18">
              <a:extLst>
                <a:ext uri="{FF2B5EF4-FFF2-40B4-BE49-F238E27FC236}">
                  <a16:creationId xmlns:a16="http://schemas.microsoft.com/office/drawing/2014/main" id="{394240E3-9EF8-29DD-53B0-451AE649F05C}"/>
                </a:ext>
              </a:extLst>
            </p:cNvPr>
            <p:cNvSpPr/>
            <p:nvPr/>
          </p:nvSpPr>
          <p:spPr>
            <a:xfrm>
              <a:off x="9607835" y="3254990"/>
              <a:ext cx="1297107" cy="1805827"/>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74518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ig Statement 2 - Arrows">
    <p:bg>
      <p:bgPr>
        <a:gradFill>
          <a:gsLst>
            <a:gs pos="100000">
              <a:schemeClr val="accent1"/>
            </a:gs>
            <a:gs pos="34000">
              <a:srgbClr val="007499"/>
            </a:gs>
            <a:gs pos="0">
              <a:srgbClr val="004E7E"/>
            </a:gs>
          </a:gsLst>
          <a:lin ang="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C36FA86-0CFD-F8A1-0110-8D6F705A1D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52299" y="321120"/>
            <a:ext cx="1252610" cy="426549"/>
          </a:xfrm>
          <a:prstGeom prst="rect">
            <a:avLst/>
          </a:prstGeom>
        </p:spPr>
      </p:pic>
      <p:sp>
        <p:nvSpPr>
          <p:cNvPr id="5" name="Graphic 18">
            <a:extLst>
              <a:ext uri="{FF2B5EF4-FFF2-40B4-BE49-F238E27FC236}">
                <a16:creationId xmlns:a16="http://schemas.microsoft.com/office/drawing/2014/main" id="{C8CF3F11-6729-BD41-4F34-79D81186BC61}"/>
              </a:ext>
            </a:extLst>
          </p:cNvPr>
          <p:cNvSpPr/>
          <p:nvPr userDrawn="1"/>
        </p:nvSpPr>
        <p:spPr>
          <a:xfrm>
            <a:off x="169334" y="5054600"/>
            <a:ext cx="518253" cy="721510"/>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9C10A781-737B-B116-738C-A5CF33425A9C}"/>
              </a:ext>
            </a:extLst>
          </p:cNvPr>
          <p:cNvSpPr>
            <a:spLocks noGrp="1"/>
          </p:cNvSpPr>
          <p:nvPr>
            <p:ph type="body" sz="quarter" idx="10" hasCustomPrompt="1"/>
          </p:nvPr>
        </p:nvSpPr>
        <p:spPr>
          <a:xfrm>
            <a:off x="1873250" y="3050435"/>
            <a:ext cx="9467103" cy="757130"/>
          </a:xfrm>
        </p:spPr>
        <p:txBody>
          <a:bodyPr wrap="square" lIns="0" anchor="ctr" anchorCtr="0">
            <a:spAutoFit/>
          </a:bodyPr>
          <a:lstStyle>
            <a:lvl1pPr marL="0" indent="0">
              <a:buNone/>
              <a:defRPr sz="4800">
                <a:solidFill>
                  <a:schemeClr val="bg1"/>
                </a:solidFill>
              </a:defRPr>
            </a:lvl1pPr>
            <a:lvl2pPr marL="457115" indent="0">
              <a:buNone/>
              <a:defRPr>
                <a:solidFill>
                  <a:schemeClr val="bg1"/>
                </a:solidFill>
              </a:defRPr>
            </a:lvl2pPr>
            <a:lvl3pPr marL="914229" indent="0">
              <a:buNone/>
              <a:defRPr>
                <a:solidFill>
                  <a:schemeClr val="bg1"/>
                </a:solidFill>
              </a:defRPr>
            </a:lvl3pPr>
            <a:lvl4pPr marL="1371345" indent="0">
              <a:buNone/>
              <a:defRPr>
                <a:solidFill>
                  <a:schemeClr val="bg1"/>
                </a:solidFill>
              </a:defRPr>
            </a:lvl4pPr>
            <a:lvl5pPr marL="1828462" indent="0">
              <a:buNone/>
              <a:defRPr>
                <a:solidFill>
                  <a:schemeClr val="bg1"/>
                </a:solidFill>
              </a:defRPr>
            </a:lvl5pPr>
          </a:lstStyle>
          <a:p>
            <a:pPr lvl="0"/>
            <a:r>
              <a:rPr lang="en-US"/>
              <a:t>Big statement slide text</a:t>
            </a:r>
          </a:p>
        </p:txBody>
      </p:sp>
      <p:sp>
        <p:nvSpPr>
          <p:cNvPr id="11" name="Footer Placeholder 10">
            <a:extLst>
              <a:ext uri="{FF2B5EF4-FFF2-40B4-BE49-F238E27FC236}">
                <a16:creationId xmlns:a16="http://schemas.microsoft.com/office/drawing/2014/main" id="{7753F273-0145-1CED-05DD-4CB481C94A23}"/>
              </a:ext>
            </a:extLst>
          </p:cNvPr>
          <p:cNvSpPr>
            <a:spLocks noGrp="1"/>
          </p:cNvSpPr>
          <p:nvPr>
            <p:ph type="ftr" sz="quarter" idx="11"/>
          </p:nvPr>
        </p:nvSpPr>
        <p:spPr/>
        <p:txBody>
          <a:bodyPr/>
          <a:lstStyle>
            <a:lvl1pPr>
              <a:defRPr>
                <a:solidFill>
                  <a:schemeClr val="bg1"/>
                </a:solidFill>
              </a:defRPr>
            </a:lvl1pPr>
          </a:lstStyle>
          <a:p>
            <a:pPr>
              <a:spcBef>
                <a:spcPts val="900"/>
              </a:spcBef>
            </a:pPr>
            <a:endParaRPr lang="en-US"/>
          </a:p>
        </p:txBody>
      </p:sp>
      <p:sp>
        <p:nvSpPr>
          <p:cNvPr id="12" name="Slide Number Placeholder 11">
            <a:extLst>
              <a:ext uri="{FF2B5EF4-FFF2-40B4-BE49-F238E27FC236}">
                <a16:creationId xmlns:a16="http://schemas.microsoft.com/office/drawing/2014/main" id="{B71D3917-2342-9C8A-0F11-D9C61CBC02DB}"/>
              </a:ext>
            </a:extLst>
          </p:cNvPr>
          <p:cNvSpPr>
            <a:spLocks noGrp="1"/>
          </p:cNvSpPr>
          <p:nvPr>
            <p:ph type="sldNum" sz="quarter" idx="12"/>
          </p:nvPr>
        </p:nvSpPr>
        <p:spPr/>
        <p:txBody>
          <a:bodyPr/>
          <a:lstStyle>
            <a:lvl1pPr>
              <a:defRPr>
                <a:solidFill>
                  <a:schemeClr val="bg1"/>
                </a:solidFill>
              </a:defRPr>
            </a:lvl1pPr>
          </a:lstStyle>
          <a:p>
            <a:fld id="{06527D8E-D30F-8741-AC46-BD282B720A9A}" type="slidenum">
              <a:rPr lang="en-US" smtClean="0"/>
              <a:pPr/>
              <a:t>‹#›</a:t>
            </a:fld>
            <a:endParaRPr lang="en-US"/>
          </a:p>
        </p:txBody>
      </p:sp>
      <p:sp>
        <p:nvSpPr>
          <p:cNvPr id="2" name="Graphic 18">
            <a:extLst>
              <a:ext uri="{FF2B5EF4-FFF2-40B4-BE49-F238E27FC236}">
                <a16:creationId xmlns:a16="http://schemas.microsoft.com/office/drawing/2014/main" id="{3EDA2640-AF5A-49CC-768B-68253560578F}"/>
              </a:ext>
            </a:extLst>
          </p:cNvPr>
          <p:cNvSpPr/>
          <p:nvPr userDrawn="1"/>
        </p:nvSpPr>
        <p:spPr>
          <a:xfrm>
            <a:off x="134290" y="1517744"/>
            <a:ext cx="1312330" cy="1827020"/>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60000">
                <a:schemeClr val="tx1"/>
              </a:gs>
            </a:gsLst>
            <a:lin ang="2400000" scaled="0"/>
          </a:gradFill>
          <a:ln w="0" cap="flat">
            <a:noFill/>
            <a:prstDash val="solid"/>
            <a:miter/>
          </a:ln>
        </p:spPr>
        <p:txBody>
          <a:bodyPr rtlCol="0" anchor="ctr"/>
          <a:lstStyle/>
          <a:p>
            <a:endParaRPr lang="en-US"/>
          </a:p>
        </p:txBody>
      </p:sp>
      <p:sp>
        <p:nvSpPr>
          <p:cNvPr id="6" name="Graphic 18">
            <a:extLst>
              <a:ext uri="{FF2B5EF4-FFF2-40B4-BE49-F238E27FC236}">
                <a16:creationId xmlns:a16="http://schemas.microsoft.com/office/drawing/2014/main" id="{F2D0803D-87E1-75C4-6DE3-B6C8863F4920}"/>
              </a:ext>
            </a:extLst>
          </p:cNvPr>
          <p:cNvSpPr/>
          <p:nvPr userDrawn="1"/>
        </p:nvSpPr>
        <p:spPr>
          <a:xfrm>
            <a:off x="768865" y="1134472"/>
            <a:ext cx="677755" cy="943566"/>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385408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s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8" y="274280"/>
            <a:ext cx="9357134" cy="590931"/>
          </a:xfrm>
        </p:spPr>
        <p:txBody>
          <a:bodyPr/>
          <a:lstStyle/>
          <a:p>
            <a:r>
              <a:rPr lang="en-US"/>
              <a:t>Click to edit Master title style</a:t>
            </a:r>
          </a:p>
        </p:txBody>
      </p:sp>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Tree>
    <p:extLst>
      <p:ext uri="{BB962C8B-B14F-4D97-AF65-F5344CB8AC3E}">
        <p14:creationId xmlns:p14="http://schemas.microsoft.com/office/powerpoint/2010/main" val="258175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s and Intracept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8" y="274280"/>
            <a:ext cx="9357134" cy="590931"/>
          </a:xfrm>
        </p:spPr>
        <p:txBody>
          <a:bodyPr/>
          <a:lstStyle/>
          <a:p>
            <a:r>
              <a:rPr lang="en-US"/>
              <a:t>Click to edit Master title style</a:t>
            </a:r>
          </a:p>
        </p:txBody>
      </p:sp>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pic>
        <p:nvPicPr>
          <p:cNvPr id="6" name="Picture 5">
            <a:extLst>
              <a:ext uri="{FF2B5EF4-FFF2-40B4-BE49-F238E27FC236}">
                <a16:creationId xmlns:a16="http://schemas.microsoft.com/office/drawing/2014/main" id="{61C36570-BA7D-F306-CA28-D0F4FC210D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0852" y="6024941"/>
            <a:ext cx="1038068" cy="266658"/>
          </a:xfrm>
          <a:prstGeom prst="rect">
            <a:avLst/>
          </a:prstGeom>
        </p:spPr>
      </p:pic>
    </p:spTree>
    <p:extLst>
      <p:ext uri="{BB962C8B-B14F-4D97-AF65-F5344CB8AC3E}">
        <p14:creationId xmlns:p14="http://schemas.microsoft.com/office/powerpoint/2010/main" val="236610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5AE36-7B77-2D57-2509-95C65E609E5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E461F60-C8D5-5B56-5BF7-14153B7C08B1}"/>
              </a:ext>
            </a:extLst>
          </p:cNvPr>
          <p:cNvSpPr>
            <a:spLocks noGrp="1"/>
          </p:cNvSpPr>
          <p:nvPr>
            <p:ph type="sldNum" sz="quarter" idx="10"/>
          </p:nvPr>
        </p:nvSpPr>
        <p:spPr/>
        <p:txBody>
          <a:bodyPr/>
          <a:lstStyle/>
          <a:p>
            <a:fld id="{06527D8E-D30F-8741-AC46-BD282B720A9A}" type="slidenum">
              <a:rPr lang="en-US" smtClean="0"/>
              <a:pPr/>
              <a:t>‹#›</a:t>
            </a:fld>
            <a:endParaRPr lang="en-US"/>
          </a:p>
        </p:txBody>
      </p:sp>
      <p:sp>
        <p:nvSpPr>
          <p:cNvPr id="4" name="Footer Placeholder 3">
            <a:extLst>
              <a:ext uri="{FF2B5EF4-FFF2-40B4-BE49-F238E27FC236}">
                <a16:creationId xmlns:a16="http://schemas.microsoft.com/office/drawing/2014/main" id="{AC982095-775E-16ED-C8C7-29A6F7FAE77D}"/>
              </a:ext>
            </a:extLst>
          </p:cNvPr>
          <p:cNvSpPr>
            <a:spLocks noGrp="1"/>
          </p:cNvSpPr>
          <p:nvPr>
            <p:ph type="ftr" sz="quarter" idx="11"/>
          </p:nvPr>
        </p:nvSpPr>
        <p:spPr/>
        <p:txBody>
          <a:bodyPr/>
          <a:lstStyle/>
          <a:p>
            <a:pPr>
              <a:spcBef>
                <a:spcPts val="900"/>
              </a:spcBef>
            </a:pPr>
            <a:endParaRPr lang="en-US"/>
          </a:p>
        </p:txBody>
      </p:sp>
      <p:sp>
        <p:nvSpPr>
          <p:cNvPr id="5" name="Text Placeholder 2">
            <a:extLst>
              <a:ext uri="{FF2B5EF4-FFF2-40B4-BE49-F238E27FC236}">
                <a16:creationId xmlns:a16="http://schemas.microsoft.com/office/drawing/2014/main" id="{5EC52D04-841C-C95C-4AE2-5C4FFD56217A}"/>
              </a:ext>
            </a:extLst>
          </p:cNvPr>
          <p:cNvSpPr>
            <a:spLocks noGrp="1"/>
          </p:cNvSpPr>
          <p:nvPr>
            <p:ph idx="1"/>
          </p:nvPr>
        </p:nvSpPr>
        <p:spPr>
          <a:xfrm>
            <a:off x="402336" y="1600200"/>
            <a:ext cx="11430000" cy="4530441"/>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0">
            <a:extLst>
              <a:ext uri="{FF2B5EF4-FFF2-40B4-BE49-F238E27FC236}">
                <a16:creationId xmlns:a16="http://schemas.microsoft.com/office/drawing/2014/main" id="{6F5BAAB1-8073-9679-C291-58A5D37859A9}"/>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Tree>
    <p:extLst>
      <p:ext uri="{BB962C8B-B14F-4D97-AF65-F5344CB8AC3E}">
        <p14:creationId xmlns:p14="http://schemas.microsoft.com/office/powerpoint/2010/main" val="234474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Column - Intracept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8" y="274280"/>
            <a:ext cx="9357134" cy="590931"/>
          </a:xfrm>
        </p:spPr>
        <p:txBody>
          <a:bodyPr/>
          <a:lstStyle/>
          <a:p>
            <a:r>
              <a:rPr lang="en-US"/>
              <a:t>Click to edit Master title style</a:t>
            </a:r>
          </a:p>
        </p:txBody>
      </p:sp>
      <p:pic>
        <p:nvPicPr>
          <p:cNvPr id="9" name="Picture 8">
            <a:extLst>
              <a:ext uri="{FF2B5EF4-FFF2-40B4-BE49-F238E27FC236}">
                <a16:creationId xmlns:a16="http://schemas.microsoft.com/office/drawing/2014/main" id="{9B1BDE3F-49C2-A266-79A0-645316224A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0852" y="6024941"/>
            <a:ext cx="1038068" cy="266658"/>
          </a:xfrm>
          <a:prstGeom prst="rect">
            <a:avLst/>
          </a:prstGeom>
        </p:spPr>
      </p:pic>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cxnSp>
        <p:nvCxnSpPr>
          <p:cNvPr id="12" name="Straight Connector 11">
            <a:extLst>
              <a:ext uri="{FF2B5EF4-FFF2-40B4-BE49-F238E27FC236}">
                <a16:creationId xmlns:a16="http://schemas.microsoft.com/office/drawing/2014/main" id="{C9DF6901-F6EC-4397-E315-A655AA954C42}"/>
              </a:ext>
            </a:extLst>
          </p:cNvPr>
          <p:cNvCxnSpPr/>
          <p:nvPr/>
        </p:nvCxnSpPr>
        <p:spPr>
          <a:xfrm>
            <a:off x="4181138" y="1613769"/>
            <a:ext cx="0" cy="401874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233246-DF5C-E539-9362-7875362AE7AA}"/>
              </a:ext>
            </a:extLst>
          </p:cNvPr>
          <p:cNvCxnSpPr/>
          <p:nvPr/>
        </p:nvCxnSpPr>
        <p:spPr>
          <a:xfrm>
            <a:off x="8077390" y="1613769"/>
            <a:ext cx="0" cy="401874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3E6B99B2-FADA-3D22-CC68-635934734EF5}"/>
              </a:ext>
            </a:extLst>
          </p:cNvPr>
          <p:cNvSpPr>
            <a:spLocks noGrp="1"/>
          </p:cNvSpPr>
          <p:nvPr userDrawn="1">
            <p:ph type="body" sz="quarter" idx="13" hasCustomPrompt="1"/>
          </p:nvPr>
        </p:nvSpPr>
        <p:spPr>
          <a:xfrm>
            <a:off x="400050" y="1616075"/>
            <a:ext cx="3670300" cy="563563"/>
          </a:xfrm>
          <a:solidFill>
            <a:schemeClr val="accent5"/>
          </a:solidFill>
        </p:spPr>
        <p:txBody>
          <a:bodyPr anchor="ctr" anchorCtr="0">
            <a:noAutofit/>
          </a:bodyPr>
          <a:lstStyle>
            <a:lvl1pPr marL="0" indent="0" algn="ctr">
              <a:buNone/>
              <a:defRPr sz="1800" b="1">
                <a:solidFill>
                  <a:schemeClr val="bg1"/>
                </a:solidFill>
              </a:defRPr>
            </a:lvl1pPr>
            <a:lvl2pPr algn="ctr">
              <a:defRPr/>
            </a:lvl2pPr>
            <a:lvl3pPr algn="ctr">
              <a:defRPr/>
            </a:lvl3pPr>
            <a:lvl4pPr algn="ctr">
              <a:defRPr/>
            </a:lvl4pPr>
            <a:lvl5pPr algn="ctr">
              <a:defRPr/>
            </a:lvl5pPr>
          </a:lstStyle>
          <a:p>
            <a:pPr lvl="0"/>
            <a:r>
              <a:rPr lang="en-US"/>
              <a:t>Header 1</a:t>
            </a:r>
          </a:p>
        </p:txBody>
      </p:sp>
      <p:sp>
        <p:nvSpPr>
          <p:cNvPr id="19" name="Text Placeholder 17">
            <a:extLst>
              <a:ext uri="{FF2B5EF4-FFF2-40B4-BE49-F238E27FC236}">
                <a16:creationId xmlns:a16="http://schemas.microsoft.com/office/drawing/2014/main" id="{DAC53F00-3E21-29BB-DD6C-106DCFFDABD3}"/>
              </a:ext>
            </a:extLst>
          </p:cNvPr>
          <p:cNvSpPr>
            <a:spLocks noGrp="1"/>
          </p:cNvSpPr>
          <p:nvPr userDrawn="1">
            <p:ph type="body" sz="quarter" idx="14" hasCustomPrompt="1"/>
          </p:nvPr>
        </p:nvSpPr>
        <p:spPr>
          <a:xfrm>
            <a:off x="4291407" y="1616075"/>
            <a:ext cx="3670300" cy="563563"/>
          </a:xfrm>
          <a:solidFill>
            <a:schemeClr val="accent1"/>
          </a:solidFill>
        </p:spPr>
        <p:txBody>
          <a:bodyPr anchor="ctr" anchorCtr="0">
            <a:noAutofit/>
          </a:bodyPr>
          <a:lstStyle>
            <a:lvl1pPr marL="0" indent="0" algn="ctr">
              <a:buNone/>
              <a:defRPr sz="1800" b="1">
                <a:solidFill>
                  <a:schemeClr val="bg1"/>
                </a:solidFill>
              </a:defRPr>
            </a:lvl1pPr>
            <a:lvl2pPr algn="ctr">
              <a:defRPr/>
            </a:lvl2pPr>
            <a:lvl3pPr algn="ctr">
              <a:defRPr/>
            </a:lvl3pPr>
            <a:lvl4pPr algn="ctr">
              <a:defRPr/>
            </a:lvl4pPr>
            <a:lvl5pPr algn="ctr">
              <a:defRPr/>
            </a:lvl5pPr>
          </a:lstStyle>
          <a:p>
            <a:pPr lvl="0"/>
            <a:r>
              <a:rPr lang="en-US"/>
              <a:t>Header 2</a:t>
            </a:r>
          </a:p>
        </p:txBody>
      </p:sp>
      <p:sp>
        <p:nvSpPr>
          <p:cNvPr id="20" name="Text Placeholder 17">
            <a:extLst>
              <a:ext uri="{FF2B5EF4-FFF2-40B4-BE49-F238E27FC236}">
                <a16:creationId xmlns:a16="http://schemas.microsoft.com/office/drawing/2014/main" id="{E816E5E1-CFCD-475F-8762-B7872CB37DF4}"/>
              </a:ext>
            </a:extLst>
          </p:cNvPr>
          <p:cNvSpPr>
            <a:spLocks noGrp="1"/>
          </p:cNvSpPr>
          <p:nvPr userDrawn="1">
            <p:ph type="body" sz="quarter" idx="15" hasCustomPrompt="1"/>
          </p:nvPr>
        </p:nvSpPr>
        <p:spPr>
          <a:xfrm>
            <a:off x="8189639" y="1616075"/>
            <a:ext cx="3670300" cy="563563"/>
          </a:xfrm>
          <a:solidFill>
            <a:schemeClr val="tx2"/>
          </a:solidFill>
        </p:spPr>
        <p:txBody>
          <a:bodyPr anchor="ctr" anchorCtr="0">
            <a:noAutofit/>
          </a:bodyPr>
          <a:lstStyle>
            <a:lvl1pPr marL="0" indent="0" algn="ctr">
              <a:buNone/>
              <a:defRPr sz="1800" b="1">
                <a:solidFill>
                  <a:schemeClr val="bg1"/>
                </a:solidFill>
              </a:defRPr>
            </a:lvl1pPr>
            <a:lvl2pPr algn="ctr">
              <a:defRPr/>
            </a:lvl2pPr>
            <a:lvl3pPr algn="ctr">
              <a:defRPr/>
            </a:lvl3pPr>
            <a:lvl4pPr algn="ctr">
              <a:defRPr/>
            </a:lvl4pPr>
            <a:lvl5pPr algn="ctr">
              <a:defRPr/>
            </a:lvl5pPr>
          </a:lstStyle>
          <a:p>
            <a:pPr lvl="0"/>
            <a:r>
              <a:rPr lang="en-US"/>
              <a:t>Header 3</a:t>
            </a:r>
          </a:p>
        </p:txBody>
      </p:sp>
      <p:sp>
        <p:nvSpPr>
          <p:cNvPr id="23" name="Text Placeholder 22">
            <a:extLst>
              <a:ext uri="{FF2B5EF4-FFF2-40B4-BE49-F238E27FC236}">
                <a16:creationId xmlns:a16="http://schemas.microsoft.com/office/drawing/2014/main" id="{3B87347B-71D0-D094-5482-FBAB305E2098}"/>
              </a:ext>
            </a:extLst>
          </p:cNvPr>
          <p:cNvSpPr>
            <a:spLocks noGrp="1"/>
          </p:cNvSpPr>
          <p:nvPr userDrawn="1">
            <p:ph type="body" sz="quarter" idx="16"/>
          </p:nvPr>
        </p:nvSpPr>
        <p:spPr>
          <a:xfrm>
            <a:off x="400050" y="2328863"/>
            <a:ext cx="3667125" cy="3303650"/>
          </a:xfrm>
        </p:spPr>
        <p:txBody>
          <a:bodyPr lIns="9144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2">
            <a:extLst>
              <a:ext uri="{FF2B5EF4-FFF2-40B4-BE49-F238E27FC236}">
                <a16:creationId xmlns:a16="http://schemas.microsoft.com/office/drawing/2014/main" id="{A232946A-FBCE-E4C1-2733-9D6C6FB60DD5}"/>
              </a:ext>
            </a:extLst>
          </p:cNvPr>
          <p:cNvSpPr>
            <a:spLocks noGrp="1"/>
          </p:cNvSpPr>
          <p:nvPr userDrawn="1">
            <p:ph type="body" sz="quarter" idx="17"/>
          </p:nvPr>
        </p:nvSpPr>
        <p:spPr>
          <a:xfrm>
            <a:off x="4298281" y="2328863"/>
            <a:ext cx="3667125" cy="3303650"/>
          </a:xfrm>
        </p:spPr>
        <p:txBody>
          <a:bodyPr lIns="9144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2">
            <a:extLst>
              <a:ext uri="{FF2B5EF4-FFF2-40B4-BE49-F238E27FC236}">
                <a16:creationId xmlns:a16="http://schemas.microsoft.com/office/drawing/2014/main" id="{A83DCB0C-54C1-3695-BF06-1BE590C40513}"/>
              </a:ext>
            </a:extLst>
          </p:cNvPr>
          <p:cNvSpPr>
            <a:spLocks noGrp="1"/>
          </p:cNvSpPr>
          <p:nvPr userDrawn="1">
            <p:ph type="body" sz="quarter" idx="18"/>
          </p:nvPr>
        </p:nvSpPr>
        <p:spPr>
          <a:xfrm>
            <a:off x="8189638" y="2328863"/>
            <a:ext cx="3667125" cy="3303650"/>
          </a:xfrm>
        </p:spPr>
        <p:txBody>
          <a:bodyPr lIns="9144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00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2 - w 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0CDB0-7C90-6499-76E0-AE225E032E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291663" cy="6858000"/>
          </a:xfrm>
          <a:prstGeom prst="homePlate">
            <a:avLst>
              <a:gd name="adj" fmla="val 0"/>
            </a:avLst>
          </a:prstGeom>
          <a:effectLst>
            <a:innerShdw blurRad="828180" dist="435702">
              <a:prstClr val="black">
                <a:alpha val="8000"/>
              </a:prstClr>
            </a:innerShdw>
          </a:effectLst>
        </p:spPr>
      </p:pic>
      <p:pic>
        <p:nvPicPr>
          <p:cNvPr id="19" name="Graphic 18">
            <a:extLst>
              <a:ext uri="{FF2B5EF4-FFF2-40B4-BE49-F238E27FC236}">
                <a16:creationId xmlns:a16="http://schemas.microsoft.com/office/drawing/2014/main" id="{3A198BDD-5197-FC3B-9C69-435A073687A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sp>
        <p:nvSpPr>
          <p:cNvPr id="17" name="Pentagon 16">
            <a:extLst>
              <a:ext uri="{FF2B5EF4-FFF2-40B4-BE49-F238E27FC236}">
                <a16:creationId xmlns:a16="http://schemas.microsoft.com/office/drawing/2014/main" id="{033D0E5B-120F-6184-F88F-AD3A191DDD46}"/>
              </a:ext>
            </a:extLst>
          </p:cNvPr>
          <p:cNvSpPr/>
          <p:nvPr userDrawn="1"/>
        </p:nvSpPr>
        <p:spPr>
          <a:xfrm flipH="1">
            <a:off x="-2" y="5921829"/>
            <a:ext cx="5312229" cy="936171"/>
          </a:xfrm>
          <a:prstGeom prst="homePlate">
            <a:avLst>
              <a:gd name="adj" fmla="val 0"/>
            </a:avLst>
          </a:prstGeom>
          <a:gradFill flip="none" rotWithShape="1">
            <a:gsLst>
              <a:gs pos="0">
                <a:schemeClr val="bg1">
                  <a:alpha val="95000"/>
                </a:schemeClr>
              </a:gs>
              <a:gs pos="100000">
                <a:schemeClr val="bg1">
                  <a:alpha val="70346"/>
                </a:schemeClr>
              </a:gs>
            </a:gsLst>
            <a:lin ang="189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509D15F-96FF-FE48-9ACF-DC8810CEEF8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42755" y="6213645"/>
            <a:ext cx="1586443" cy="407526"/>
          </a:xfrm>
          <a:prstGeom prst="rect">
            <a:avLst/>
          </a:prstGeom>
        </p:spPr>
      </p:pic>
      <p:sp>
        <p:nvSpPr>
          <p:cNvPr id="21" name="Title 29">
            <a:extLst>
              <a:ext uri="{FF2B5EF4-FFF2-40B4-BE49-F238E27FC236}">
                <a16:creationId xmlns:a16="http://schemas.microsoft.com/office/drawing/2014/main" id="{5628F4B5-A591-3735-C896-25E2514E2040}"/>
              </a:ext>
            </a:extLst>
          </p:cNvPr>
          <p:cNvSpPr>
            <a:spLocks noGrp="1"/>
          </p:cNvSpPr>
          <p:nvPr>
            <p:ph type="title" hasCustomPrompt="1"/>
          </p:nvPr>
        </p:nvSpPr>
        <p:spPr>
          <a:xfrm>
            <a:off x="7059485" y="2940465"/>
            <a:ext cx="4708909" cy="590931"/>
          </a:xfrm>
        </p:spPr>
        <p:txBody>
          <a:bodyPr anchor="b"/>
          <a:lstStyle>
            <a:lvl1pPr>
              <a:defRPr b="1"/>
            </a:lvl1pPr>
          </a:lstStyle>
          <a:p>
            <a:r>
              <a:rPr lang="en-US"/>
              <a:t>Title Here</a:t>
            </a:r>
          </a:p>
        </p:txBody>
      </p:sp>
      <p:sp>
        <p:nvSpPr>
          <p:cNvPr id="22" name="Text Placeholder 31">
            <a:extLst>
              <a:ext uri="{FF2B5EF4-FFF2-40B4-BE49-F238E27FC236}">
                <a16:creationId xmlns:a16="http://schemas.microsoft.com/office/drawing/2014/main" id="{6D0BF174-4809-60A1-BCB4-5636A727B4AF}"/>
              </a:ext>
            </a:extLst>
          </p:cNvPr>
          <p:cNvSpPr>
            <a:spLocks noGrp="1"/>
          </p:cNvSpPr>
          <p:nvPr>
            <p:ph type="body" sz="quarter" idx="10" hasCustomPrompt="1"/>
          </p:nvPr>
        </p:nvSpPr>
        <p:spPr>
          <a:xfrm>
            <a:off x="7059485" y="3561839"/>
            <a:ext cx="4708919" cy="384721"/>
          </a:xfrm>
        </p:spPr>
        <p:txBody>
          <a:bodyPr wrap="square">
            <a:spAutoFit/>
          </a:bodyPr>
          <a:lstStyle>
            <a:lvl1pPr marL="0" indent="0">
              <a:lnSpc>
                <a:spcPct val="95000"/>
              </a:lnSpc>
              <a:buNone/>
              <a:defRPr lang="en-US" sz="2000" kern="1200" dirty="0">
                <a:solidFill>
                  <a:schemeClr val="tx2"/>
                </a:solidFill>
                <a:latin typeface="+mn-lt"/>
                <a:ea typeface="+mn-ea"/>
                <a:cs typeface="+mn-cs"/>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marL="0" lvl="0" indent="0" algn="l" defTabSz="914232" rtl="0" eaLnBrk="1" latinLnBrk="0" hangingPunct="1">
              <a:lnSpc>
                <a:spcPct val="95000"/>
              </a:lnSpc>
              <a:spcBef>
                <a:spcPts val="1800"/>
              </a:spcBef>
              <a:buClr>
                <a:schemeClr val="accent1"/>
              </a:buClr>
              <a:buFont typeface="Arial" panose="020B0604020202020204" pitchFamily="34" charset="0"/>
              <a:buNone/>
            </a:pPr>
            <a:r>
              <a:rPr lang="en-US"/>
              <a:t>Subtitle</a:t>
            </a:r>
          </a:p>
        </p:txBody>
      </p:sp>
      <p:grpSp>
        <p:nvGrpSpPr>
          <p:cNvPr id="23" name="Group 22">
            <a:extLst>
              <a:ext uri="{FF2B5EF4-FFF2-40B4-BE49-F238E27FC236}">
                <a16:creationId xmlns:a16="http://schemas.microsoft.com/office/drawing/2014/main" id="{B25101C6-ADC6-D452-4786-813F807D83B4}"/>
              </a:ext>
            </a:extLst>
          </p:cNvPr>
          <p:cNvGrpSpPr/>
          <p:nvPr userDrawn="1"/>
        </p:nvGrpSpPr>
        <p:grpSpPr>
          <a:xfrm>
            <a:off x="5952618" y="3181726"/>
            <a:ext cx="659243" cy="494548"/>
            <a:chOff x="4954369" y="1030528"/>
            <a:chExt cx="659243" cy="494548"/>
          </a:xfrm>
        </p:grpSpPr>
        <p:sp>
          <p:nvSpPr>
            <p:cNvPr id="24" name="Freeform 23">
              <a:extLst>
                <a:ext uri="{FF2B5EF4-FFF2-40B4-BE49-F238E27FC236}">
                  <a16:creationId xmlns:a16="http://schemas.microsoft.com/office/drawing/2014/main" id="{8608B9AE-6B6B-16DE-EEBF-BFA82EE0D110}"/>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25" name="Picture 13">
              <a:extLst>
                <a:ext uri="{FF2B5EF4-FFF2-40B4-BE49-F238E27FC236}">
                  <a16:creationId xmlns:a16="http://schemas.microsoft.com/office/drawing/2014/main" id="{3B2A6A41-FD95-4515-1101-C7D0362166BE}"/>
                </a:ext>
              </a:extLst>
            </p:cNvPr>
            <p:cNvGrpSpPr/>
            <p:nvPr/>
          </p:nvGrpSpPr>
          <p:grpSpPr>
            <a:xfrm>
              <a:off x="5103008" y="1030528"/>
              <a:ext cx="212296" cy="494548"/>
              <a:chOff x="5103008" y="1030528"/>
              <a:chExt cx="212296" cy="494548"/>
            </a:xfrm>
          </p:grpSpPr>
          <p:sp>
            <p:nvSpPr>
              <p:cNvPr id="29" name="Freeform 28">
                <a:extLst>
                  <a:ext uri="{FF2B5EF4-FFF2-40B4-BE49-F238E27FC236}">
                    <a16:creationId xmlns:a16="http://schemas.microsoft.com/office/drawing/2014/main" id="{CDB403BA-E5CD-B913-EE7A-4CDB4AFFCB67}"/>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81CB30D-C059-622B-BFA7-CA0E29B60C6D}"/>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24CB107-7F27-8D3C-3C3F-7AC765454F22}"/>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26" name="Picture 13">
              <a:extLst>
                <a:ext uri="{FF2B5EF4-FFF2-40B4-BE49-F238E27FC236}">
                  <a16:creationId xmlns:a16="http://schemas.microsoft.com/office/drawing/2014/main" id="{BDA477B0-9D3F-87A9-F0F9-92313A350201}"/>
                </a:ext>
              </a:extLst>
            </p:cNvPr>
            <p:cNvGrpSpPr/>
            <p:nvPr/>
          </p:nvGrpSpPr>
          <p:grpSpPr>
            <a:xfrm>
              <a:off x="5251647" y="1030552"/>
              <a:ext cx="361965" cy="494410"/>
              <a:chOff x="5251647" y="1030552"/>
              <a:chExt cx="361965" cy="494410"/>
            </a:xfrm>
          </p:grpSpPr>
          <p:sp>
            <p:nvSpPr>
              <p:cNvPr id="27" name="Freeform 26">
                <a:extLst>
                  <a:ext uri="{FF2B5EF4-FFF2-40B4-BE49-F238E27FC236}">
                    <a16:creationId xmlns:a16="http://schemas.microsoft.com/office/drawing/2014/main" id="{3267D1BA-81D3-F75C-E08B-41B84048251D}"/>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60A74ED-0FDE-5F57-119E-E0EF2787BEC4}"/>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cxnSp>
        <p:nvCxnSpPr>
          <p:cNvPr id="32" name="Straight Connector 31">
            <a:extLst>
              <a:ext uri="{FF2B5EF4-FFF2-40B4-BE49-F238E27FC236}">
                <a16:creationId xmlns:a16="http://schemas.microsoft.com/office/drawing/2014/main" id="{989E0A6D-B048-F369-D709-C61DE9C58A67}"/>
              </a:ext>
            </a:extLst>
          </p:cNvPr>
          <p:cNvCxnSpPr>
            <a:cxnSpLocks/>
          </p:cNvCxnSpPr>
          <p:nvPr userDrawn="1"/>
        </p:nvCxnSpPr>
        <p:spPr>
          <a:xfrm>
            <a:off x="6825342" y="2925952"/>
            <a:ext cx="0" cy="10060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06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8" y="274280"/>
            <a:ext cx="9357134" cy="590931"/>
          </a:xfrm>
        </p:spPr>
        <p:txBody>
          <a:bodyPr/>
          <a:lstStyle/>
          <a:p>
            <a:r>
              <a:rPr lang="en-US"/>
              <a:t>Click to edit Master title style</a:t>
            </a:r>
          </a:p>
        </p:txBody>
      </p:sp>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cxnSp>
        <p:nvCxnSpPr>
          <p:cNvPr id="12" name="Straight Connector 11">
            <a:extLst>
              <a:ext uri="{FF2B5EF4-FFF2-40B4-BE49-F238E27FC236}">
                <a16:creationId xmlns:a16="http://schemas.microsoft.com/office/drawing/2014/main" id="{C9DF6901-F6EC-4397-E315-A655AA954C42}"/>
              </a:ext>
            </a:extLst>
          </p:cNvPr>
          <p:cNvCxnSpPr/>
          <p:nvPr/>
        </p:nvCxnSpPr>
        <p:spPr>
          <a:xfrm>
            <a:off x="4181138" y="1613769"/>
            <a:ext cx="0" cy="401874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233246-DF5C-E539-9362-7875362AE7AA}"/>
              </a:ext>
            </a:extLst>
          </p:cNvPr>
          <p:cNvCxnSpPr/>
          <p:nvPr/>
        </p:nvCxnSpPr>
        <p:spPr>
          <a:xfrm>
            <a:off x="8077390" y="1613769"/>
            <a:ext cx="0" cy="4018744"/>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3E6B99B2-FADA-3D22-CC68-635934734EF5}"/>
              </a:ext>
            </a:extLst>
          </p:cNvPr>
          <p:cNvSpPr>
            <a:spLocks noGrp="1"/>
          </p:cNvSpPr>
          <p:nvPr userDrawn="1">
            <p:ph type="body" sz="quarter" idx="13" hasCustomPrompt="1"/>
          </p:nvPr>
        </p:nvSpPr>
        <p:spPr>
          <a:xfrm>
            <a:off x="400050" y="1616075"/>
            <a:ext cx="3670300" cy="563563"/>
          </a:xfrm>
          <a:solidFill>
            <a:schemeClr val="accent5"/>
          </a:solidFill>
        </p:spPr>
        <p:txBody>
          <a:bodyPr anchor="ctr" anchorCtr="0">
            <a:noAutofit/>
          </a:bodyPr>
          <a:lstStyle>
            <a:lvl1pPr marL="0" indent="0" algn="ctr">
              <a:buNone/>
              <a:defRPr sz="1800" b="1">
                <a:solidFill>
                  <a:schemeClr val="bg1"/>
                </a:solidFill>
              </a:defRPr>
            </a:lvl1pPr>
            <a:lvl2pPr algn="ctr">
              <a:defRPr/>
            </a:lvl2pPr>
            <a:lvl3pPr algn="ctr">
              <a:defRPr/>
            </a:lvl3pPr>
            <a:lvl4pPr algn="ctr">
              <a:defRPr/>
            </a:lvl4pPr>
            <a:lvl5pPr algn="ctr">
              <a:defRPr/>
            </a:lvl5pPr>
          </a:lstStyle>
          <a:p>
            <a:pPr lvl="0"/>
            <a:r>
              <a:rPr lang="en-US"/>
              <a:t>Header 1</a:t>
            </a:r>
          </a:p>
        </p:txBody>
      </p:sp>
      <p:sp>
        <p:nvSpPr>
          <p:cNvPr id="19" name="Text Placeholder 17">
            <a:extLst>
              <a:ext uri="{FF2B5EF4-FFF2-40B4-BE49-F238E27FC236}">
                <a16:creationId xmlns:a16="http://schemas.microsoft.com/office/drawing/2014/main" id="{DAC53F00-3E21-29BB-DD6C-106DCFFDABD3}"/>
              </a:ext>
            </a:extLst>
          </p:cNvPr>
          <p:cNvSpPr>
            <a:spLocks noGrp="1"/>
          </p:cNvSpPr>
          <p:nvPr userDrawn="1">
            <p:ph type="body" sz="quarter" idx="14" hasCustomPrompt="1"/>
          </p:nvPr>
        </p:nvSpPr>
        <p:spPr>
          <a:xfrm>
            <a:off x="4291407" y="1616075"/>
            <a:ext cx="3670300" cy="563563"/>
          </a:xfrm>
          <a:solidFill>
            <a:schemeClr val="accent1"/>
          </a:solidFill>
        </p:spPr>
        <p:txBody>
          <a:bodyPr anchor="ctr" anchorCtr="0">
            <a:noAutofit/>
          </a:bodyPr>
          <a:lstStyle>
            <a:lvl1pPr marL="0" indent="0" algn="ctr">
              <a:buNone/>
              <a:defRPr sz="1800" b="1">
                <a:solidFill>
                  <a:schemeClr val="bg1"/>
                </a:solidFill>
              </a:defRPr>
            </a:lvl1pPr>
            <a:lvl2pPr algn="ctr">
              <a:defRPr/>
            </a:lvl2pPr>
            <a:lvl3pPr algn="ctr">
              <a:defRPr/>
            </a:lvl3pPr>
            <a:lvl4pPr algn="ctr">
              <a:defRPr/>
            </a:lvl4pPr>
            <a:lvl5pPr algn="ctr">
              <a:defRPr/>
            </a:lvl5pPr>
          </a:lstStyle>
          <a:p>
            <a:pPr lvl="0"/>
            <a:r>
              <a:rPr lang="en-US"/>
              <a:t>Header 2</a:t>
            </a:r>
          </a:p>
        </p:txBody>
      </p:sp>
      <p:sp>
        <p:nvSpPr>
          <p:cNvPr id="20" name="Text Placeholder 17">
            <a:extLst>
              <a:ext uri="{FF2B5EF4-FFF2-40B4-BE49-F238E27FC236}">
                <a16:creationId xmlns:a16="http://schemas.microsoft.com/office/drawing/2014/main" id="{E816E5E1-CFCD-475F-8762-B7872CB37DF4}"/>
              </a:ext>
            </a:extLst>
          </p:cNvPr>
          <p:cNvSpPr>
            <a:spLocks noGrp="1"/>
          </p:cNvSpPr>
          <p:nvPr userDrawn="1">
            <p:ph type="body" sz="quarter" idx="15" hasCustomPrompt="1"/>
          </p:nvPr>
        </p:nvSpPr>
        <p:spPr>
          <a:xfrm>
            <a:off x="8189639" y="1616075"/>
            <a:ext cx="3670300" cy="563563"/>
          </a:xfrm>
          <a:solidFill>
            <a:schemeClr val="tx2"/>
          </a:solidFill>
        </p:spPr>
        <p:txBody>
          <a:bodyPr anchor="ctr" anchorCtr="0">
            <a:noAutofit/>
          </a:bodyPr>
          <a:lstStyle>
            <a:lvl1pPr marL="0" indent="0" algn="ctr">
              <a:buNone/>
              <a:defRPr sz="1800" b="1">
                <a:solidFill>
                  <a:schemeClr val="bg1"/>
                </a:solidFill>
              </a:defRPr>
            </a:lvl1pPr>
            <a:lvl2pPr algn="ctr">
              <a:defRPr/>
            </a:lvl2pPr>
            <a:lvl3pPr algn="ctr">
              <a:defRPr/>
            </a:lvl3pPr>
            <a:lvl4pPr algn="ctr">
              <a:defRPr/>
            </a:lvl4pPr>
            <a:lvl5pPr algn="ctr">
              <a:defRPr/>
            </a:lvl5pPr>
          </a:lstStyle>
          <a:p>
            <a:pPr lvl="0"/>
            <a:r>
              <a:rPr lang="en-US"/>
              <a:t>Header 3</a:t>
            </a:r>
          </a:p>
        </p:txBody>
      </p:sp>
      <p:sp>
        <p:nvSpPr>
          <p:cNvPr id="23" name="Text Placeholder 22">
            <a:extLst>
              <a:ext uri="{FF2B5EF4-FFF2-40B4-BE49-F238E27FC236}">
                <a16:creationId xmlns:a16="http://schemas.microsoft.com/office/drawing/2014/main" id="{3B87347B-71D0-D094-5482-FBAB305E2098}"/>
              </a:ext>
            </a:extLst>
          </p:cNvPr>
          <p:cNvSpPr>
            <a:spLocks noGrp="1"/>
          </p:cNvSpPr>
          <p:nvPr userDrawn="1">
            <p:ph type="body" sz="quarter" idx="16"/>
          </p:nvPr>
        </p:nvSpPr>
        <p:spPr>
          <a:xfrm>
            <a:off x="400050" y="2328863"/>
            <a:ext cx="3667125" cy="3303650"/>
          </a:xfrm>
        </p:spPr>
        <p:txBody>
          <a:bodyPr lIns="9144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2">
            <a:extLst>
              <a:ext uri="{FF2B5EF4-FFF2-40B4-BE49-F238E27FC236}">
                <a16:creationId xmlns:a16="http://schemas.microsoft.com/office/drawing/2014/main" id="{A232946A-FBCE-E4C1-2733-9D6C6FB60DD5}"/>
              </a:ext>
            </a:extLst>
          </p:cNvPr>
          <p:cNvSpPr>
            <a:spLocks noGrp="1"/>
          </p:cNvSpPr>
          <p:nvPr userDrawn="1">
            <p:ph type="body" sz="quarter" idx="17"/>
          </p:nvPr>
        </p:nvSpPr>
        <p:spPr>
          <a:xfrm>
            <a:off x="4298281" y="2328863"/>
            <a:ext cx="3667125" cy="3303650"/>
          </a:xfrm>
        </p:spPr>
        <p:txBody>
          <a:bodyPr lIns="9144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2">
            <a:extLst>
              <a:ext uri="{FF2B5EF4-FFF2-40B4-BE49-F238E27FC236}">
                <a16:creationId xmlns:a16="http://schemas.microsoft.com/office/drawing/2014/main" id="{A83DCB0C-54C1-3695-BF06-1BE590C40513}"/>
              </a:ext>
            </a:extLst>
          </p:cNvPr>
          <p:cNvSpPr>
            <a:spLocks noGrp="1"/>
          </p:cNvSpPr>
          <p:nvPr userDrawn="1">
            <p:ph type="body" sz="quarter" idx="18"/>
          </p:nvPr>
        </p:nvSpPr>
        <p:spPr>
          <a:xfrm>
            <a:off x="8189638" y="2328863"/>
            <a:ext cx="3667125" cy="3303650"/>
          </a:xfrm>
        </p:spPr>
        <p:txBody>
          <a:bodyPr lIns="9144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60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Column - no lin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8" y="274280"/>
            <a:ext cx="9357134" cy="590931"/>
          </a:xfrm>
        </p:spPr>
        <p:txBody>
          <a:bodyPr/>
          <a:lstStyle/>
          <a:p>
            <a:r>
              <a:rPr lang="en-US"/>
              <a:t>Click to edit Master title style</a:t>
            </a:r>
          </a:p>
        </p:txBody>
      </p:sp>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18" name="Text Placeholder 17">
            <a:extLst>
              <a:ext uri="{FF2B5EF4-FFF2-40B4-BE49-F238E27FC236}">
                <a16:creationId xmlns:a16="http://schemas.microsoft.com/office/drawing/2014/main" id="{3E6B99B2-FADA-3D22-CC68-635934734EF5}"/>
              </a:ext>
            </a:extLst>
          </p:cNvPr>
          <p:cNvSpPr>
            <a:spLocks noGrp="1"/>
          </p:cNvSpPr>
          <p:nvPr userDrawn="1">
            <p:ph type="body" sz="quarter" idx="13" hasCustomPrompt="1"/>
          </p:nvPr>
        </p:nvSpPr>
        <p:spPr>
          <a:xfrm>
            <a:off x="400050" y="1616075"/>
            <a:ext cx="3670300" cy="563563"/>
          </a:xfrm>
          <a:solidFill>
            <a:schemeClr val="accent5"/>
          </a:solidFill>
        </p:spPr>
        <p:txBody>
          <a:bodyPr anchor="ctr" anchorCtr="0">
            <a:noAutofit/>
          </a:bodyPr>
          <a:lstStyle>
            <a:lvl1pPr marL="0" indent="0" algn="ctr">
              <a:buNone/>
              <a:defRPr sz="1800" b="1">
                <a:solidFill>
                  <a:schemeClr val="bg1"/>
                </a:solidFill>
              </a:defRPr>
            </a:lvl1pPr>
            <a:lvl2pPr algn="ctr">
              <a:defRPr/>
            </a:lvl2pPr>
            <a:lvl3pPr algn="ctr">
              <a:defRPr/>
            </a:lvl3pPr>
            <a:lvl4pPr algn="ctr">
              <a:defRPr/>
            </a:lvl4pPr>
            <a:lvl5pPr algn="ctr">
              <a:defRPr/>
            </a:lvl5pPr>
          </a:lstStyle>
          <a:p>
            <a:pPr lvl="0"/>
            <a:r>
              <a:rPr lang="en-US"/>
              <a:t>Header 1</a:t>
            </a:r>
          </a:p>
        </p:txBody>
      </p:sp>
      <p:sp>
        <p:nvSpPr>
          <p:cNvPr id="19" name="Text Placeholder 17">
            <a:extLst>
              <a:ext uri="{FF2B5EF4-FFF2-40B4-BE49-F238E27FC236}">
                <a16:creationId xmlns:a16="http://schemas.microsoft.com/office/drawing/2014/main" id="{DAC53F00-3E21-29BB-DD6C-106DCFFDABD3}"/>
              </a:ext>
            </a:extLst>
          </p:cNvPr>
          <p:cNvSpPr>
            <a:spLocks noGrp="1"/>
          </p:cNvSpPr>
          <p:nvPr userDrawn="1">
            <p:ph type="body" sz="quarter" idx="14" hasCustomPrompt="1"/>
          </p:nvPr>
        </p:nvSpPr>
        <p:spPr>
          <a:xfrm>
            <a:off x="4291407" y="1616075"/>
            <a:ext cx="3670300" cy="563563"/>
          </a:xfrm>
          <a:solidFill>
            <a:schemeClr val="accent1"/>
          </a:solidFill>
        </p:spPr>
        <p:txBody>
          <a:bodyPr anchor="ctr" anchorCtr="0">
            <a:noAutofit/>
          </a:bodyPr>
          <a:lstStyle>
            <a:lvl1pPr marL="0" indent="0" algn="ctr">
              <a:buNone/>
              <a:defRPr sz="1800" b="1">
                <a:solidFill>
                  <a:schemeClr val="bg1"/>
                </a:solidFill>
              </a:defRPr>
            </a:lvl1pPr>
            <a:lvl2pPr algn="ctr">
              <a:defRPr/>
            </a:lvl2pPr>
            <a:lvl3pPr algn="ctr">
              <a:defRPr/>
            </a:lvl3pPr>
            <a:lvl4pPr algn="ctr">
              <a:defRPr/>
            </a:lvl4pPr>
            <a:lvl5pPr algn="ctr">
              <a:defRPr/>
            </a:lvl5pPr>
          </a:lstStyle>
          <a:p>
            <a:pPr lvl="0"/>
            <a:r>
              <a:rPr lang="en-US"/>
              <a:t>Header 2</a:t>
            </a:r>
          </a:p>
        </p:txBody>
      </p:sp>
      <p:sp>
        <p:nvSpPr>
          <p:cNvPr id="20" name="Text Placeholder 17">
            <a:extLst>
              <a:ext uri="{FF2B5EF4-FFF2-40B4-BE49-F238E27FC236}">
                <a16:creationId xmlns:a16="http://schemas.microsoft.com/office/drawing/2014/main" id="{E816E5E1-CFCD-475F-8762-B7872CB37DF4}"/>
              </a:ext>
            </a:extLst>
          </p:cNvPr>
          <p:cNvSpPr>
            <a:spLocks noGrp="1"/>
          </p:cNvSpPr>
          <p:nvPr userDrawn="1">
            <p:ph type="body" sz="quarter" idx="15" hasCustomPrompt="1"/>
          </p:nvPr>
        </p:nvSpPr>
        <p:spPr>
          <a:xfrm>
            <a:off x="8189639" y="1616075"/>
            <a:ext cx="3670300" cy="563563"/>
          </a:xfrm>
          <a:solidFill>
            <a:schemeClr val="tx2"/>
          </a:solidFill>
        </p:spPr>
        <p:txBody>
          <a:bodyPr anchor="ctr" anchorCtr="0">
            <a:noAutofit/>
          </a:bodyPr>
          <a:lstStyle>
            <a:lvl1pPr marL="0" indent="0" algn="ctr">
              <a:buNone/>
              <a:defRPr sz="1800" b="1">
                <a:solidFill>
                  <a:schemeClr val="bg1"/>
                </a:solidFill>
              </a:defRPr>
            </a:lvl1pPr>
            <a:lvl2pPr algn="ctr">
              <a:defRPr/>
            </a:lvl2pPr>
            <a:lvl3pPr algn="ctr">
              <a:defRPr/>
            </a:lvl3pPr>
            <a:lvl4pPr algn="ctr">
              <a:defRPr/>
            </a:lvl4pPr>
            <a:lvl5pPr algn="ctr">
              <a:defRPr/>
            </a:lvl5pPr>
          </a:lstStyle>
          <a:p>
            <a:pPr lvl="0"/>
            <a:r>
              <a:rPr lang="en-US"/>
              <a:t>Header 3</a:t>
            </a:r>
          </a:p>
        </p:txBody>
      </p:sp>
      <p:sp>
        <p:nvSpPr>
          <p:cNvPr id="23" name="Text Placeholder 22">
            <a:extLst>
              <a:ext uri="{FF2B5EF4-FFF2-40B4-BE49-F238E27FC236}">
                <a16:creationId xmlns:a16="http://schemas.microsoft.com/office/drawing/2014/main" id="{3B87347B-71D0-D094-5482-FBAB305E2098}"/>
              </a:ext>
            </a:extLst>
          </p:cNvPr>
          <p:cNvSpPr>
            <a:spLocks noGrp="1"/>
          </p:cNvSpPr>
          <p:nvPr userDrawn="1">
            <p:ph type="body" sz="quarter" idx="16"/>
          </p:nvPr>
        </p:nvSpPr>
        <p:spPr>
          <a:xfrm>
            <a:off x="400050" y="2328863"/>
            <a:ext cx="3667125" cy="3303650"/>
          </a:xfrm>
        </p:spPr>
        <p:txBody>
          <a:bodyPr lIns="9144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2">
            <a:extLst>
              <a:ext uri="{FF2B5EF4-FFF2-40B4-BE49-F238E27FC236}">
                <a16:creationId xmlns:a16="http://schemas.microsoft.com/office/drawing/2014/main" id="{A232946A-FBCE-E4C1-2733-9D6C6FB60DD5}"/>
              </a:ext>
            </a:extLst>
          </p:cNvPr>
          <p:cNvSpPr>
            <a:spLocks noGrp="1"/>
          </p:cNvSpPr>
          <p:nvPr userDrawn="1">
            <p:ph type="body" sz="quarter" idx="17"/>
          </p:nvPr>
        </p:nvSpPr>
        <p:spPr>
          <a:xfrm>
            <a:off x="4298281" y="2328863"/>
            <a:ext cx="3667125" cy="3303650"/>
          </a:xfrm>
        </p:spPr>
        <p:txBody>
          <a:bodyPr lIns="9144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2">
            <a:extLst>
              <a:ext uri="{FF2B5EF4-FFF2-40B4-BE49-F238E27FC236}">
                <a16:creationId xmlns:a16="http://schemas.microsoft.com/office/drawing/2014/main" id="{A83DCB0C-54C1-3695-BF06-1BE590C40513}"/>
              </a:ext>
            </a:extLst>
          </p:cNvPr>
          <p:cNvSpPr>
            <a:spLocks noGrp="1"/>
          </p:cNvSpPr>
          <p:nvPr userDrawn="1">
            <p:ph type="body" sz="quarter" idx="18"/>
          </p:nvPr>
        </p:nvSpPr>
        <p:spPr>
          <a:xfrm>
            <a:off x="8189638" y="2328863"/>
            <a:ext cx="3667125" cy="3303650"/>
          </a:xfrm>
        </p:spPr>
        <p:txBody>
          <a:bodyPr lIns="9144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863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Column - with divider lines -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8" y="274280"/>
            <a:ext cx="9357134" cy="590931"/>
          </a:xfrm>
        </p:spPr>
        <p:txBody>
          <a:bodyPr/>
          <a:lstStyle/>
          <a:p>
            <a:r>
              <a:rPr lang="en-US"/>
              <a:t>Click to edit Master title style</a:t>
            </a:r>
          </a:p>
        </p:txBody>
      </p:sp>
      <p:pic>
        <p:nvPicPr>
          <p:cNvPr id="9" name="Picture 8">
            <a:extLst>
              <a:ext uri="{FF2B5EF4-FFF2-40B4-BE49-F238E27FC236}">
                <a16:creationId xmlns:a16="http://schemas.microsoft.com/office/drawing/2014/main" id="{9B1BDE3F-49C2-A266-79A0-645316224A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0852" y="6024941"/>
            <a:ext cx="1038068" cy="266658"/>
          </a:xfrm>
          <a:prstGeom prst="rect">
            <a:avLst/>
          </a:prstGeom>
        </p:spPr>
      </p:pic>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cxnSp>
        <p:nvCxnSpPr>
          <p:cNvPr id="12" name="Straight Connector 11">
            <a:extLst>
              <a:ext uri="{FF2B5EF4-FFF2-40B4-BE49-F238E27FC236}">
                <a16:creationId xmlns:a16="http://schemas.microsoft.com/office/drawing/2014/main" id="{7F18D973-62FE-CC58-E0C6-F5089DCE16A4}"/>
              </a:ext>
            </a:extLst>
          </p:cNvPr>
          <p:cNvCxnSpPr>
            <a:cxnSpLocks/>
          </p:cNvCxnSpPr>
          <p:nvPr userDrawn="1"/>
        </p:nvCxnSpPr>
        <p:spPr>
          <a:xfrm>
            <a:off x="3108594" y="2016674"/>
            <a:ext cx="0" cy="331889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C8CF0FA-B329-4E3F-6C14-95AFE94DED0C}"/>
              </a:ext>
            </a:extLst>
          </p:cNvPr>
          <p:cNvCxnSpPr>
            <a:cxnSpLocks/>
          </p:cNvCxnSpPr>
          <p:nvPr userDrawn="1"/>
        </p:nvCxnSpPr>
        <p:spPr>
          <a:xfrm>
            <a:off x="9083408" y="2016674"/>
            <a:ext cx="0" cy="331889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82EFE79-8096-1DF8-0C89-91B2791590A8}"/>
              </a:ext>
            </a:extLst>
          </p:cNvPr>
          <p:cNvCxnSpPr>
            <a:cxnSpLocks/>
          </p:cNvCxnSpPr>
          <p:nvPr userDrawn="1"/>
        </p:nvCxnSpPr>
        <p:spPr>
          <a:xfrm>
            <a:off x="6096001" y="2016674"/>
            <a:ext cx="0" cy="331889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Content Placeholder 19">
            <a:extLst>
              <a:ext uri="{FF2B5EF4-FFF2-40B4-BE49-F238E27FC236}">
                <a16:creationId xmlns:a16="http://schemas.microsoft.com/office/drawing/2014/main" id="{9302199D-A091-3056-91CF-661904E2C4C2}"/>
              </a:ext>
            </a:extLst>
          </p:cNvPr>
          <p:cNvSpPr>
            <a:spLocks noGrp="1"/>
          </p:cNvSpPr>
          <p:nvPr userDrawn="1">
            <p:ph sz="quarter" idx="13" hasCustomPrompt="1"/>
          </p:nvPr>
        </p:nvSpPr>
        <p:spPr>
          <a:xfrm>
            <a:off x="1147372" y="2068513"/>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1</a:t>
            </a:r>
          </a:p>
        </p:txBody>
      </p:sp>
      <p:sp>
        <p:nvSpPr>
          <p:cNvPr id="25" name="Content Placeholder 24">
            <a:extLst>
              <a:ext uri="{FF2B5EF4-FFF2-40B4-BE49-F238E27FC236}">
                <a16:creationId xmlns:a16="http://schemas.microsoft.com/office/drawing/2014/main" id="{925082C1-6401-02B1-FB2C-DB55D702187C}"/>
              </a:ext>
            </a:extLst>
          </p:cNvPr>
          <p:cNvSpPr>
            <a:spLocks noGrp="1"/>
          </p:cNvSpPr>
          <p:nvPr userDrawn="1">
            <p:ph sz="quarter" idx="14"/>
          </p:nvPr>
        </p:nvSpPr>
        <p:spPr>
          <a:xfrm>
            <a:off x="402012" y="3270667"/>
            <a:ext cx="2425757" cy="2064904"/>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6" name="Content Placeholder 24">
            <a:extLst>
              <a:ext uri="{FF2B5EF4-FFF2-40B4-BE49-F238E27FC236}">
                <a16:creationId xmlns:a16="http://schemas.microsoft.com/office/drawing/2014/main" id="{32B85F09-2549-2D4E-54FA-555751B67B58}"/>
              </a:ext>
            </a:extLst>
          </p:cNvPr>
          <p:cNvSpPr>
            <a:spLocks noGrp="1"/>
          </p:cNvSpPr>
          <p:nvPr userDrawn="1">
            <p:ph sz="quarter" idx="15"/>
          </p:nvPr>
        </p:nvSpPr>
        <p:spPr>
          <a:xfrm>
            <a:off x="3389419" y="3270667"/>
            <a:ext cx="2425757" cy="2064904"/>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7" name="Content Placeholder 24">
            <a:extLst>
              <a:ext uri="{FF2B5EF4-FFF2-40B4-BE49-F238E27FC236}">
                <a16:creationId xmlns:a16="http://schemas.microsoft.com/office/drawing/2014/main" id="{D356564A-7768-C988-8FDE-58161794E09F}"/>
              </a:ext>
            </a:extLst>
          </p:cNvPr>
          <p:cNvSpPr>
            <a:spLocks noGrp="1"/>
          </p:cNvSpPr>
          <p:nvPr userDrawn="1">
            <p:ph sz="quarter" idx="16"/>
          </p:nvPr>
        </p:nvSpPr>
        <p:spPr>
          <a:xfrm>
            <a:off x="6376825" y="3270667"/>
            <a:ext cx="2425757" cy="2064904"/>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8" name="Content Placeholder 24">
            <a:extLst>
              <a:ext uri="{FF2B5EF4-FFF2-40B4-BE49-F238E27FC236}">
                <a16:creationId xmlns:a16="http://schemas.microsoft.com/office/drawing/2014/main" id="{278737F0-EF2D-8A95-72E0-51EECD556ADC}"/>
              </a:ext>
            </a:extLst>
          </p:cNvPr>
          <p:cNvSpPr>
            <a:spLocks noGrp="1"/>
          </p:cNvSpPr>
          <p:nvPr userDrawn="1">
            <p:ph sz="quarter" idx="17"/>
          </p:nvPr>
        </p:nvSpPr>
        <p:spPr>
          <a:xfrm>
            <a:off x="9364231" y="3270667"/>
            <a:ext cx="2425757" cy="2064904"/>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9" name="Content Placeholder 19">
            <a:extLst>
              <a:ext uri="{FF2B5EF4-FFF2-40B4-BE49-F238E27FC236}">
                <a16:creationId xmlns:a16="http://schemas.microsoft.com/office/drawing/2014/main" id="{7E869CFE-53E5-F481-A41B-8BD6FD895850}"/>
              </a:ext>
            </a:extLst>
          </p:cNvPr>
          <p:cNvSpPr>
            <a:spLocks noGrp="1"/>
          </p:cNvSpPr>
          <p:nvPr userDrawn="1">
            <p:ph sz="quarter" idx="18" hasCustomPrompt="1"/>
          </p:nvPr>
        </p:nvSpPr>
        <p:spPr>
          <a:xfrm>
            <a:off x="4134779" y="2068513"/>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2</a:t>
            </a:r>
          </a:p>
        </p:txBody>
      </p:sp>
      <p:sp>
        <p:nvSpPr>
          <p:cNvPr id="30" name="Content Placeholder 19">
            <a:extLst>
              <a:ext uri="{FF2B5EF4-FFF2-40B4-BE49-F238E27FC236}">
                <a16:creationId xmlns:a16="http://schemas.microsoft.com/office/drawing/2014/main" id="{3B46929A-F87C-C42E-3FE1-2B69D753847F}"/>
              </a:ext>
            </a:extLst>
          </p:cNvPr>
          <p:cNvSpPr>
            <a:spLocks noGrp="1"/>
          </p:cNvSpPr>
          <p:nvPr userDrawn="1">
            <p:ph sz="quarter" idx="19" hasCustomPrompt="1"/>
          </p:nvPr>
        </p:nvSpPr>
        <p:spPr>
          <a:xfrm>
            <a:off x="7122185" y="2068513"/>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3</a:t>
            </a:r>
          </a:p>
        </p:txBody>
      </p:sp>
      <p:sp>
        <p:nvSpPr>
          <p:cNvPr id="31" name="Content Placeholder 19">
            <a:extLst>
              <a:ext uri="{FF2B5EF4-FFF2-40B4-BE49-F238E27FC236}">
                <a16:creationId xmlns:a16="http://schemas.microsoft.com/office/drawing/2014/main" id="{30C58D01-4268-2CB9-FD23-09B17147849E}"/>
              </a:ext>
            </a:extLst>
          </p:cNvPr>
          <p:cNvSpPr>
            <a:spLocks noGrp="1"/>
          </p:cNvSpPr>
          <p:nvPr userDrawn="1">
            <p:ph sz="quarter" idx="20" hasCustomPrompt="1"/>
          </p:nvPr>
        </p:nvSpPr>
        <p:spPr>
          <a:xfrm>
            <a:off x="10109591" y="2068513"/>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4</a:t>
            </a:r>
          </a:p>
        </p:txBody>
      </p:sp>
    </p:spTree>
    <p:extLst>
      <p:ext uri="{BB962C8B-B14F-4D97-AF65-F5344CB8AC3E}">
        <p14:creationId xmlns:p14="http://schemas.microsoft.com/office/powerpoint/2010/main" val="422748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Column - with divider lin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8" y="274280"/>
            <a:ext cx="9357134" cy="590931"/>
          </a:xfrm>
        </p:spPr>
        <p:txBody>
          <a:bodyPr/>
          <a:lstStyle/>
          <a:p>
            <a:r>
              <a:rPr lang="en-US"/>
              <a:t>Click to edit Master title style</a:t>
            </a:r>
          </a:p>
        </p:txBody>
      </p:sp>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cxnSp>
        <p:nvCxnSpPr>
          <p:cNvPr id="12" name="Straight Connector 11">
            <a:extLst>
              <a:ext uri="{FF2B5EF4-FFF2-40B4-BE49-F238E27FC236}">
                <a16:creationId xmlns:a16="http://schemas.microsoft.com/office/drawing/2014/main" id="{7F18D973-62FE-CC58-E0C6-F5089DCE16A4}"/>
              </a:ext>
            </a:extLst>
          </p:cNvPr>
          <p:cNvCxnSpPr>
            <a:cxnSpLocks/>
          </p:cNvCxnSpPr>
          <p:nvPr userDrawn="1"/>
        </p:nvCxnSpPr>
        <p:spPr>
          <a:xfrm>
            <a:off x="3108594" y="2016674"/>
            <a:ext cx="0" cy="331889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C8CF0FA-B329-4E3F-6C14-95AFE94DED0C}"/>
              </a:ext>
            </a:extLst>
          </p:cNvPr>
          <p:cNvCxnSpPr>
            <a:cxnSpLocks/>
          </p:cNvCxnSpPr>
          <p:nvPr userDrawn="1"/>
        </p:nvCxnSpPr>
        <p:spPr>
          <a:xfrm>
            <a:off x="9083408" y="2016674"/>
            <a:ext cx="0" cy="331889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82EFE79-8096-1DF8-0C89-91B2791590A8}"/>
              </a:ext>
            </a:extLst>
          </p:cNvPr>
          <p:cNvCxnSpPr>
            <a:cxnSpLocks/>
          </p:cNvCxnSpPr>
          <p:nvPr userDrawn="1"/>
        </p:nvCxnSpPr>
        <p:spPr>
          <a:xfrm>
            <a:off x="6096001" y="2016674"/>
            <a:ext cx="0" cy="331889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Content Placeholder 19">
            <a:extLst>
              <a:ext uri="{FF2B5EF4-FFF2-40B4-BE49-F238E27FC236}">
                <a16:creationId xmlns:a16="http://schemas.microsoft.com/office/drawing/2014/main" id="{9302199D-A091-3056-91CF-661904E2C4C2}"/>
              </a:ext>
            </a:extLst>
          </p:cNvPr>
          <p:cNvSpPr>
            <a:spLocks noGrp="1"/>
          </p:cNvSpPr>
          <p:nvPr userDrawn="1">
            <p:ph sz="quarter" idx="13" hasCustomPrompt="1"/>
          </p:nvPr>
        </p:nvSpPr>
        <p:spPr>
          <a:xfrm>
            <a:off x="1147372" y="2068513"/>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1</a:t>
            </a:r>
          </a:p>
        </p:txBody>
      </p:sp>
      <p:sp>
        <p:nvSpPr>
          <p:cNvPr id="25" name="Content Placeholder 24">
            <a:extLst>
              <a:ext uri="{FF2B5EF4-FFF2-40B4-BE49-F238E27FC236}">
                <a16:creationId xmlns:a16="http://schemas.microsoft.com/office/drawing/2014/main" id="{925082C1-6401-02B1-FB2C-DB55D702187C}"/>
              </a:ext>
            </a:extLst>
          </p:cNvPr>
          <p:cNvSpPr>
            <a:spLocks noGrp="1"/>
          </p:cNvSpPr>
          <p:nvPr userDrawn="1">
            <p:ph sz="quarter" idx="14"/>
          </p:nvPr>
        </p:nvSpPr>
        <p:spPr>
          <a:xfrm>
            <a:off x="402012" y="3270667"/>
            <a:ext cx="2425757" cy="2064904"/>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6" name="Content Placeholder 24">
            <a:extLst>
              <a:ext uri="{FF2B5EF4-FFF2-40B4-BE49-F238E27FC236}">
                <a16:creationId xmlns:a16="http://schemas.microsoft.com/office/drawing/2014/main" id="{32B85F09-2549-2D4E-54FA-555751B67B58}"/>
              </a:ext>
            </a:extLst>
          </p:cNvPr>
          <p:cNvSpPr>
            <a:spLocks noGrp="1"/>
          </p:cNvSpPr>
          <p:nvPr userDrawn="1">
            <p:ph sz="quarter" idx="15"/>
          </p:nvPr>
        </p:nvSpPr>
        <p:spPr>
          <a:xfrm>
            <a:off x="3389419" y="3270667"/>
            <a:ext cx="2425757" cy="2064904"/>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7" name="Content Placeholder 24">
            <a:extLst>
              <a:ext uri="{FF2B5EF4-FFF2-40B4-BE49-F238E27FC236}">
                <a16:creationId xmlns:a16="http://schemas.microsoft.com/office/drawing/2014/main" id="{D356564A-7768-C988-8FDE-58161794E09F}"/>
              </a:ext>
            </a:extLst>
          </p:cNvPr>
          <p:cNvSpPr>
            <a:spLocks noGrp="1"/>
          </p:cNvSpPr>
          <p:nvPr userDrawn="1">
            <p:ph sz="quarter" idx="16"/>
          </p:nvPr>
        </p:nvSpPr>
        <p:spPr>
          <a:xfrm>
            <a:off x="6376825" y="3270667"/>
            <a:ext cx="2425757" cy="2064904"/>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8" name="Content Placeholder 24">
            <a:extLst>
              <a:ext uri="{FF2B5EF4-FFF2-40B4-BE49-F238E27FC236}">
                <a16:creationId xmlns:a16="http://schemas.microsoft.com/office/drawing/2014/main" id="{278737F0-EF2D-8A95-72E0-51EECD556ADC}"/>
              </a:ext>
            </a:extLst>
          </p:cNvPr>
          <p:cNvSpPr>
            <a:spLocks noGrp="1"/>
          </p:cNvSpPr>
          <p:nvPr userDrawn="1">
            <p:ph sz="quarter" idx="17"/>
          </p:nvPr>
        </p:nvSpPr>
        <p:spPr>
          <a:xfrm>
            <a:off x="9364231" y="3270667"/>
            <a:ext cx="2425757" cy="2064904"/>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9" name="Content Placeholder 19">
            <a:extLst>
              <a:ext uri="{FF2B5EF4-FFF2-40B4-BE49-F238E27FC236}">
                <a16:creationId xmlns:a16="http://schemas.microsoft.com/office/drawing/2014/main" id="{7E869CFE-53E5-F481-A41B-8BD6FD895850}"/>
              </a:ext>
            </a:extLst>
          </p:cNvPr>
          <p:cNvSpPr>
            <a:spLocks noGrp="1"/>
          </p:cNvSpPr>
          <p:nvPr userDrawn="1">
            <p:ph sz="quarter" idx="18" hasCustomPrompt="1"/>
          </p:nvPr>
        </p:nvSpPr>
        <p:spPr>
          <a:xfrm>
            <a:off x="4134779" y="2068513"/>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2</a:t>
            </a:r>
          </a:p>
        </p:txBody>
      </p:sp>
      <p:sp>
        <p:nvSpPr>
          <p:cNvPr id="30" name="Content Placeholder 19">
            <a:extLst>
              <a:ext uri="{FF2B5EF4-FFF2-40B4-BE49-F238E27FC236}">
                <a16:creationId xmlns:a16="http://schemas.microsoft.com/office/drawing/2014/main" id="{3B46929A-F87C-C42E-3FE1-2B69D753847F}"/>
              </a:ext>
            </a:extLst>
          </p:cNvPr>
          <p:cNvSpPr>
            <a:spLocks noGrp="1"/>
          </p:cNvSpPr>
          <p:nvPr userDrawn="1">
            <p:ph sz="quarter" idx="19" hasCustomPrompt="1"/>
          </p:nvPr>
        </p:nvSpPr>
        <p:spPr>
          <a:xfrm>
            <a:off x="7122185" y="2068513"/>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3</a:t>
            </a:r>
          </a:p>
        </p:txBody>
      </p:sp>
      <p:sp>
        <p:nvSpPr>
          <p:cNvPr id="31" name="Content Placeholder 19">
            <a:extLst>
              <a:ext uri="{FF2B5EF4-FFF2-40B4-BE49-F238E27FC236}">
                <a16:creationId xmlns:a16="http://schemas.microsoft.com/office/drawing/2014/main" id="{30C58D01-4268-2CB9-FD23-09B17147849E}"/>
              </a:ext>
            </a:extLst>
          </p:cNvPr>
          <p:cNvSpPr>
            <a:spLocks noGrp="1"/>
          </p:cNvSpPr>
          <p:nvPr userDrawn="1">
            <p:ph sz="quarter" idx="20" hasCustomPrompt="1"/>
          </p:nvPr>
        </p:nvSpPr>
        <p:spPr>
          <a:xfrm>
            <a:off x="10109591" y="2068513"/>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4</a:t>
            </a:r>
          </a:p>
        </p:txBody>
      </p:sp>
    </p:spTree>
    <p:extLst>
      <p:ext uri="{BB962C8B-B14F-4D97-AF65-F5344CB8AC3E}">
        <p14:creationId xmlns:p14="http://schemas.microsoft.com/office/powerpoint/2010/main" val="90753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Column - no divider lin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8" y="274280"/>
            <a:ext cx="9357134" cy="590931"/>
          </a:xfrm>
        </p:spPr>
        <p:txBody>
          <a:bodyPr/>
          <a:lstStyle/>
          <a:p>
            <a:r>
              <a:rPr lang="en-US"/>
              <a:t>Click to edit Master title style</a:t>
            </a:r>
          </a:p>
        </p:txBody>
      </p:sp>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20" name="Content Placeholder 19">
            <a:extLst>
              <a:ext uri="{FF2B5EF4-FFF2-40B4-BE49-F238E27FC236}">
                <a16:creationId xmlns:a16="http://schemas.microsoft.com/office/drawing/2014/main" id="{9302199D-A091-3056-91CF-661904E2C4C2}"/>
              </a:ext>
            </a:extLst>
          </p:cNvPr>
          <p:cNvSpPr>
            <a:spLocks noGrp="1"/>
          </p:cNvSpPr>
          <p:nvPr>
            <p:ph sz="quarter" idx="13" hasCustomPrompt="1"/>
          </p:nvPr>
        </p:nvSpPr>
        <p:spPr>
          <a:xfrm>
            <a:off x="1147372" y="1944614"/>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1</a:t>
            </a:r>
          </a:p>
        </p:txBody>
      </p:sp>
      <p:sp>
        <p:nvSpPr>
          <p:cNvPr id="25" name="Content Placeholder 24">
            <a:extLst>
              <a:ext uri="{FF2B5EF4-FFF2-40B4-BE49-F238E27FC236}">
                <a16:creationId xmlns:a16="http://schemas.microsoft.com/office/drawing/2014/main" id="{925082C1-6401-02B1-FB2C-DB55D702187C}"/>
              </a:ext>
            </a:extLst>
          </p:cNvPr>
          <p:cNvSpPr>
            <a:spLocks noGrp="1"/>
          </p:cNvSpPr>
          <p:nvPr>
            <p:ph sz="quarter" idx="14"/>
          </p:nvPr>
        </p:nvSpPr>
        <p:spPr>
          <a:xfrm>
            <a:off x="402012" y="3146768"/>
            <a:ext cx="2425757" cy="258337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6" name="Content Placeholder 24">
            <a:extLst>
              <a:ext uri="{FF2B5EF4-FFF2-40B4-BE49-F238E27FC236}">
                <a16:creationId xmlns:a16="http://schemas.microsoft.com/office/drawing/2014/main" id="{32B85F09-2549-2D4E-54FA-555751B67B58}"/>
              </a:ext>
            </a:extLst>
          </p:cNvPr>
          <p:cNvSpPr>
            <a:spLocks noGrp="1"/>
          </p:cNvSpPr>
          <p:nvPr>
            <p:ph sz="quarter" idx="15"/>
          </p:nvPr>
        </p:nvSpPr>
        <p:spPr>
          <a:xfrm>
            <a:off x="3389419" y="3146768"/>
            <a:ext cx="2425757" cy="258337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7" name="Content Placeholder 24">
            <a:extLst>
              <a:ext uri="{FF2B5EF4-FFF2-40B4-BE49-F238E27FC236}">
                <a16:creationId xmlns:a16="http://schemas.microsoft.com/office/drawing/2014/main" id="{D356564A-7768-C988-8FDE-58161794E09F}"/>
              </a:ext>
            </a:extLst>
          </p:cNvPr>
          <p:cNvSpPr>
            <a:spLocks noGrp="1"/>
          </p:cNvSpPr>
          <p:nvPr>
            <p:ph sz="quarter" idx="16"/>
          </p:nvPr>
        </p:nvSpPr>
        <p:spPr>
          <a:xfrm>
            <a:off x="6376825" y="3146768"/>
            <a:ext cx="2425757" cy="258337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8" name="Content Placeholder 24">
            <a:extLst>
              <a:ext uri="{FF2B5EF4-FFF2-40B4-BE49-F238E27FC236}">
                <a16:creationId xmlns:a16="http://schemas.microsoft.com/office/drawing/2014/main" id="{278737F0-EF2D-8A95-72E0-51EECD556ADC}"/>
              </a:ext>
            </a:extLst>
          </p:cNvPr>
          <p:cNvSpPr>
            <a:spLocks noGrp="1"/>
          </p:cNvSpPr>
          <p:nvPr>
            <p:ph sz="quarter" idx="17"/>
          </p:nvPr>
        </p:nvSpPr>
        <p:spPr>
          <a:xfrm>
            <a:off x="9364231" y="3146768"/>
            <a:ext cx="2425757" cy="258337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9" name="Content Placeholder 19">
            <a:extLst>
              <a:ext uri="{FF2B5EF4-FFF2-40B4-BE49-F238E27FC236}">
                <a16:creationId xmlns:a16="http://schemas.microsoft.com/office/drawing/2014/main" id="{7E869CFE-53E5-F481-A41B-8BD6FD895850}"/>
              </a:ext>
            </a:extLst>
          </p:cNvPr>
          <p:cNvSpPr>
            <a:spLocks noGrp="1"/>
          </p:cNvSpPr>
          <p:nvPr>
            <p:ph sz="quarter" idx="18" hasCustomPrompt="1"/>
          </p:nvPr>
        </p:nvSpPr>
        <p:spPr>
          <a:xfrm>
            <a:off x="4134779" y="1944614"/>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2</a:t>
            </a:r>
          </a:p>
        </p:txBody>
      </p:sp>
      <p:sp>
        <p:nvSpPr>
          <p:cNvPr id="30" name="Content Placeholder 19">
            <a:extLst>
              <a:ext uri="{FF2B5EF4-FFF2-40B4-BE49-F238E27FC236}">
                <a16:creationId xmlns:a16="http://schemas.microsoft.com/office/drawing/2014/main" id="{3B46929A-F87C-C42E-3FE1-2B69D753847F}"/>
              </a:ext>
            </a:extLst>
          </p:cNvPr>
          <p:cNvSpPr>
            <a:spLocks noGrp="1"/>
          </p:cNvSpPr>
          <p:nvPr>
            <p:ph sz="quarter" idx="19" hasCustomPrompt="1"/>
          </p:nvPr>
        </p:nvSpPr>
        <p:spPr>
          <a:xfrm>
            <a:off x="7122185" y="1944614"/>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3</a:t>
            </a:r>
          </a:p>
        </p:txBody>
      </p:sp>
      <p:sp>
        <p:nvSpPr>
          <p:cNvPr id="31" name="Content Placeholder 19">
            <a:extLst>
              <a:ext uri="{FF2B5EF4-FFF2-40B4-BE49-F238E27FC236}">
                <a16:creationId xmlns:a16="http://schemas.microsoft.com/office/drawing/2014/main" id="{30C58D01-4268-2CB9-FD23-09B17147849E}"/>
              </a:ext>
            </a:extLst>
          </p:cNvPr>
          <p:cNvSpPr>
            <a:spLocks noGrp="1"/>
          </p:cNvSpPr>
          <p:nvPr>
            <p:ph sz="quarter" idx="20" hasCustomPrompt="1"/>
          </p:nvPr>
        </p:nvSpPr>
        <p:spPr>
          <a:xfrm>
            <a:off x="10109591" y="1944614"/>
            <a:ext cx="935037" cy="933450"/>
          </a:xfrm>
          <a:prstGeom prst="teardrop">
            <a:avLst/>
          </a:prstGeom>
          <a:ln w="12700">
            <a:solidFill>
              <a:schemeClr val="accent1"/>
            </a:solidFill>
          </a:ln>
        </p:spPr>
        <p:txBody>
          <a:bodyPr rIns="0" bIns="0" anchor="ctr">
            <a:normAutofit/>
          </a:bodyPr>
          <a:lstStyle>
            <a:lvl1pPr marL="0" indent="0" algn="ctr">
              <a:buNone/>
              <a:defRPr sz="4400"/>
            </a:lvl1pPr>
          </a:lstStyle>
          <a:p>
            <a:pPr lvl="0"/>
            <a:r>
              <a:rPr lang="en-US"/>
              <a:t>4</a:t>
            </a:r>
          </a:p>
        </p:txBody>
      </p:sp>
    </p:spTree>
    <p:extLst>
      <p:ext uri="{BB962C8B-B14F-4D97-AF65-F5344CB8AC3E}">
        <p14:creationId xmlns:p14="http://schemas.microsoft.com/office/powerpoint/2010/main" val="356419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Shapes-rectangula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8" y="274320"/>
            <a:ext cx="9269200" cy="590931"/>
          </a:xfrm>
        </p:spPr>
        <p:txBody>
          <a:bodyPr/>
          <a:lstStyle/>
          <a:p>
            <a:r>
              <a:rPr lang="en-US"/>
              <a:t>Click to edit Master title style</a:t>
            </a:r>
          </a:p>
        </p:txBody>
      </p:sp>
      <p:sp>
        <p:nvSpPr>
          <p:cNvPr id="11" name="Content Placeholder 6">
            <a:extLst>
              <a:ext uri="{FF2B5EF4-FFF2-40B4-BE49-F238E27FC236}">
                <a16:creationId xmlns:a16="http://schemas.microsoft.com/office/drawing/2014/main" id="{FDAC7A9C-8B8A-D909-35E3-DA3D17B79A1A}"/>
              </a:ext>
            </a:extLst>
          </p:cNvPr>
          <p:cNvSpPr>
            <a:spLocks noGrp="1"/>
          </p:cNvSpPr>
          <p:nvPr>
            <p:ph sz="quarter" idx="16" hasCustomPrompt="1"/>
          </p:nvPr>
        </p:nvSpPr>
        <p:spPr>
          <a:xfrm>
            <a:off x="409123" y="1828800"/>
            <a:ext cx="3477832" cy="3770313"/>
          </a:xfrm>
          <a:custGeom>
            <a:avLst/>
            <a:gdLst>
              <a:gd name="connsiteX0" fmla="*/ 531029 w 3186113"/>
              <a:gd name="connsiteY0" fmla="*/ 0 h 3770313"/>
              <a:gd name="connsiteX1" fmla="*/ 3186113 w 3186113"/>
              <a:gd name="connsiteY1" fmla="*/ 0 h 3770313"/>
              <a:gd name="connsiteX2" fmla="*/ 3186113 w 3186113"/>
              <a:gd name="connsiteY2" fmla="*/ 0 h 3770313"/>
              <a:gd name="connsiteX3" fmla="*/ 3186113 w 3186113"/>
              <a:gd name="connsiteY3" fmla="*/ 3239284 h 3770313"/>
              <a:gd name="connsiteX4" fmla="*/ 2655084 w 3186113"/>
              <a:gd name="connsiteY4" fmla="*/ 3770313 h 3770313"/>
              <a:gd name="connsiteX5" fmla="*/ 0 w 3186113"/>
              <a:gd name="connsiteY5" fmla="*/ 3770313 h 3770313"/>
              <a:gd name="connsiteX6" fmla="*/ 0 w 3186113"/>
              <a:gd name="connsiteY6" fmla="*/ 3770313 h 3770313"/>
              <a:gd name="connsiteX7" fmla="*/ 0 w 3186113"/>
              <a:gd name="connsiteY7" fmla="*/ 531029 h 3770313"/>
              <a:gd name="connsiteX8" fmla="*/ 531029 w 3186113"/>
              <a:gd name="connsiteY8" fmla="*/ 0 h 3770313"/>
              <a:gd name="connsiteX0" fmla="*/ 570364 w 3225448"/>
              <a:gd name="connsiteY0" fmla="*/ 0 h 3770313"/>
              <a:gd name="connsiteX1" fmla="*/ 3225448 w 3225448"/>
              <a:gd name="connsiteY1" fmla="*/ 0 h 3770313"/>
              <a:gd name="connsiteX2" fmla="*/ 3225448 w 3225448"/>
              <a:gd name="connsiteY2" fmla="*/ 0 h 3770313"/>
              <a:gd name="connsiteX3" fmla="*/ 3225448 w 3225448"/>
              <a:gd name="connsiteY3" fmla="*/ 3239284 h 3770313"/>
              <a:gd name="connsiteX4" fmla="*/ 2694419 w 3225448"/>
              <a:gd name="connsiteY4" fmla="*/ 3770313 h 3770313"/>
              <a:gd name="connsiteX5" fmla="*/ 39335 w 3225448"/>
              <a:gd name="connsiteY5" fmla="*/ 3770313 h 3770313"/>
              <a:gd name="connsiteX6" fmla="*/ 39335 w 3225448"/>
              <a:gd name="connsiteY6" fmla="*/ 3770313 h 3770313"/>
              <a:gd name="connsiteX7" fmla="*/ 39335 w 3225448"/>
              <a:gd name="connsiteY7" fmla="*/ 531029 h 3770313"/>
              <a:gd name="connsiteX8" fmla="*/ 570364 w 3225448"/>
              <a:gd name="connsiteY8" fmla="*/ 0 h 3770313"/>
              <a:gd name="connsiteX0" fmla="*/ 532933 w 3188017"/>
              <a:gd name="connsiteY0" fmla="*/ 0 h 3770313"/>
              <a:gd name="connsiteX1" fmla="*/ 3188017 w 3188017"/>
              <a:gd name="connsiteY1" fmla="*/ 0 h 3770313"/>
              <a:gd name="connsiteX2" fmla="*/ 3188017 w 3188017"/>
              <a:gd name="connsiteY2" fmla="*/ 0 h 3770313"/>
              <a:gd name="connsiteX3" fmla="*/ 3188017 w 3188017"/>
              <a:gd name="connsiteY3" fmla="*/ 3239284 h 3770313"/>
              <a:gd name="connsiteX4" fmla="*/ 2656988 w 3188017"/>
              <a:gd name="connsiteY4" fmla="*/ 3770313 h 3770313"/>
              <a:gd name="connsiteX5" fmla="*/ 1904 w 3188017"/>
              <a:gd name="connsiteY5" fmla="*/ 3770313 h 3770313"/>
              <a:gd name="connsiteX6" fmla="*/ 1904 w 3188017"/>
              <a:gd name="connsiteY6" fmla="*/ 3770313 h 3770313"/>
              <a:gd name="connsiteX7" fmla="*/ 1904 w 3188017"/>
              <a:gd name="connsiteY7" fmla="*/ 531029 h 3770313"/>
              <a:gd name="connsiteX8" fmla="*/ 532933 w 3188017"/>
              <a:gd name="connsiteY8" fmla="*/ 0 h 3770313"/>
              <a:gd name="connsiteX0" fmla="*/ 531091 w 3186175"/>
              <a:gd name="connsiteY0" fmla="*/ 0 h 3770313"/>
              <a:gd name="connsiteX1" fmla="*/ 3186175 w 3186175"/>
              <a:gd name="connsiteY1" fmla="*/ 0 h 3770313"/>
              <a:gd name="connsiteX2" fmla="*/ 3186175 w 3186175"/>
              <a:gd name="connsiteY2" fmla="*/ 0 h 3770313"/>
              <a:gd name="connsiteX3" fmla="*/ 3186175 w 3186175"/>
              <a:gd name="connsiteY3" fmla="*/ 3239284 h 3770313"/>
              <a:gd name="connsiteX4" fmla="*/ 2655146 w 3186175"/>
              <a:gd name="connsiteY4" fmla="*/ 3770313 h 3770313"/>
              <a:gd name="connsiteX5" fmla="*/ 62 w 3186175"/>
              <a:gd name="connsiteY5" fmla="*/ 3770313 h 3770313"/>
              <a:gd name="connsiteX6" fmla="*/ 216631 w 3186175"/>
              <a:gd name="connsiteY6" fmla="*/ 3662029 h 3770313"/>
              <a:gd name="connsiteX7" fmla="*/ 62 w 3186175"/>
              <a:gd name="connsiteY7" fmla="*/ 531029 h 3770313"/>
              <a:gd name="connsiteX8" fmla="*/ 531091 w 3186175"/>
              <a:gd name="connsiteY8" fmla="*/ 0 h 3770313"/>
              <a:gd name="connsiteX0" fmla="*/ 531469 w 3186553"/>
              <a:gd name="connsiteY0" fmla="*/ 0 h 3770313"/>
              <a:gd name="connsiteX1" fmla="*/ 3186553 w 3186553"/>
              <a:gd name="connsiteY1" fmla="*/ 0 h 3770313"/>
              <a:gd name="connsiteX2" fmla="*/ 3186553 w 3186553"/>
              <a:gd name="connsiteY2" fmla="*/ 0 h 3770313"/>
              <a:gd name="connsiteX3" fmla="*/ 3186553 w 3186553"/>
              <a:gd name="connsiteY3" fmla="*/ 3239284 h 3770313"/>
              <a:gd name="connsiteX4" fmla="*/ 2655524 w 3186553"/>
              <a:gd name="connsiteY4" fmla="*/ 3770313 h 3770313"/>
              <a:gd name="connsiteX5" fmla="*/ 440 w 3186553"/>
              <a:gd name="connsiteY5" fmla="*/ 3770313 h 3770313"/>
              <a:gd name="connsiteX6" fmla="*/ 24504 w 3186553"/>
              <a:gd name="connsiteY6" fmla="*/ 3433429 h 3770313"/>
              <a:gd name="connsiteX7" fmla="*/ 440 w 3186553"/>
              <a:gd name="connsiteY7" fmla="*/ 531029 h 3770313"/>
              <a:gd name="connsiteX8" fmla="*/ 531469 w 3186553"/>
              <a:gd name="connsiteY8" fmla="*/ 0 h 3770313"/>
              <a:gd name="connsiteX0" fmla="*/ 574782 w 3229866"/>
              <a:gd name="connsiteY0" fmla="*/ 0 h 3770313"/>
              <a:gd name="connsiteX1" fmla="*/ 3229866 w 3229866"/>
              <a:gd name="connsiteY1" fmla="*/ 0 h 3770313"/>
              <a:gd name="connsiteX2" fmla="*/ 3229866 w 3229866"/>
              <a:gd name="connsiteY2" fmla="*/ 0 h 3770313"/>
              <a:gd name="connsiteX3" fmla="*/ 3229866 w 3229866"/>
              <a:gd name="connsiteY3" fmla="*/ 3239284 h 3770313"/>
              <a:gd name="connsiteX4" fmla="*/ 2698837 w 3229866"/>
              <a:gd name="connsiteY4" fmla="*/ 3770313 h 3770313"/>
              <a:gd name="connsiteX5" fmla="*/ 849868 w 3229866"/>
              <a:gd name="connsiteY5" fmla="*/ 3770313 h 3770313"/>
              <a:gd name="connsiteX6" fmla="*/ 67817 w 3229866"/>
              <a:gd name="connsiteY6" fmla="*/ 3433429 h 3770313"/>
              <a:gd name="connsiteX7" fmla="*/ 43753 w 3229866"/>
              <a:gd name="connsiteY7" fmla="*/ 531029 h 3770313"/>
              <a:gd name="connsiteX8" fmla="*/ 574782 w 3229866"/>
              <a:gd name="connsiteY8" fmla="*/ 0 h 3770313"/>
              <a:gd name="connsiteX0" fmla="*/ 531801 w 3186885"/>
              <a:gd name="connsiteY0" fmla="*/ 0 h 3771240"/>
              <a:gd name="connsiteX1" fmla="*/ 3186885 w 3186885"/>
              <a:gd name="connsiteY1" fmla="*/ 0 h 3771240"/>
              <a:gd name="connsiteX2" fmla="*/ 3186885 w 3186885"/>
              <a:gd name="connsiteY2" fmla="*/ 0 h 3771240"/>
              <a:gd name="connsiteX3" fmla="*/ 3186885 w 3186885"/>
              <a:gd name="connsiteY3" fmla="*/ 3239284 h 3771240"/>
              <a:gd name="connsiteX4" fmla="*/ 2655856 w 3186885"/>
              <a:gd name="connsiteY4" fmla="*/ 3770313 h 3771240"/>
              <a:gd name="connsiteX5" fmla="*/ 806887 w 3186885"/>
              <a:gd name="connsiteY5" fmla="*/ 3770313 h 3771240"/>
              <a:gd name="connsiteX6" fmla="*/ 24836 w 3186885"/>
              <a:gd name="connsiteY6" fmla="*/ 3433429 h 3771240"/>
              <a:gd name="connsiteX7" fmla="*/ 772 w 3186885"/>
              <a:gd name="connsiteY7" fmla="*/ 531029 h 3771240"/>
              <a:gd name="connsiteX8" fmla="*/ 531801 w 3186885"/>
              <a:gd name="connsiteY8" fmla="*/ 0 h 3771240"/>
              <a:gd name="connsiteX0" fmla="*/ 538332 w 3193416"/>
              <a:gd name="connsiteY0" fmla="*/ 0 h 3771240"/>
              <a:gd name="connsiteX1" fmla="*/ 3193416 w 3193416"/>
              <a:gd name="connsiteY1" fmla="*/ 0 h 3771240"/>
              <a:gd name="connsiteX2" fmla="*/ 3193416 w 3193416"/>
              <a:gd name="connsiteY2" fmla="*/ 0 h 3771240"/>
              <a:gd name="connsiteX3" fmla="*/ 3193416 w 3193416"/>
              <a:gd name="connsiteY3" fmla="*/ 3239284 h 3771240"/>
              <a:gd name="connsiteX4" fmla="*/ 2662387 w 3193416"/>
              <a:gd name="connsiteY4" fmla="*/ 3770313 h 3771240"/>
              <a:gd name="connsiteX5" fmla="*/ 813418 w 3193416"/>
              <a:gd name="connsiteY5" fmla="*/ 3770313 h 3771240"/>
              <a:gd name="connsiteX6" fmla="*/ 7303 w 3193416"/>
              <a:gd name="connsiteY6" fmla="*/ 3433429 h 3771240"/>
              <a:gd name="connsiteX7" fmla="*/ 7303 w 3193416"/>
              <a:gd name="connsiteY7" fmla="*/ 531029 h 3771240"/>
              <a:gd name="connsiteX8" fmla="*/ 538332 w 3193416"/>
              <a:gd name="connsiteY8" fmla="*/ 0 h 3771240"/>
              <a:gd name="connsiteX0" fmla="*/ 538332 w 3193416"/>
              <a:gd name="connsiteY0" fmla="*/ 0 h 3799246"/>
              <a:gd name="connsiteX1" fmla="*/ 3193416 w 3193416"/>
              <a:gd name="connsiteY1" fmla="*/ 0 h 3799246"/>
              <a:gd name="connsiteX2" fmla="*/ 3193416 w 3193416"/>
              <a:gd name="connsiteY2" fmla="*/ 0 h 3799246"/>
              <a:gd name="connsiteX3" fmla="*/ 3193416 w 3193416"/>
              <a:gd name="connsiteY3" fmla="*/ 3239284 h 3799246"/>
              <a:gd name="connsiteX4" fmla="*/ 2662387 w 3193416"/>
              <a:gd name="connsiteY4" fmla="*/ 3770313 h 3799246"/>
              <a:gd name="connsiteX5" fmla="*/ 813418 w 3193416"/>
              <a:gd name="connsiteY5" fmla="*/ 3770313 h 3799246"/>
              <a:gd name="connsiteX6" fmla="*/ 7303 w 3193416"/>
              <a:gd name="connsiteY6" fmla="*/ 3433429 h 3799246"/>
              <a:gd name="connsiteX7" fmla="*/ 7303 w 3193416"/>
              <a:gd name="connsiteY7" fmla="*/ 531029 h 3799246"/>
              <a:gd name="connsiteX8" fmla="*/ 538332 w 3193416"/>
              <a:gd name="connsiteY8" fmla="*/ 0 h 3799246"/>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5224"/>
              <a:gd name="connsiteX1" fmla="*/ 3188545 w 3188545"/>
              <a:gd name="connsiteY1" fmla="*/ 0 h 3775224"/>
              <a:gd name="connsiteX2" fmla="*/ 3188545 w 3188545"/>
              <a:gd name="connsiteY2" fmla="*/ 0 h 3775224"/>
              <a:gd name="connsiteX3" fmla="*/ 3188545 w 3188545"/>
              <a:gd name="connsiteY3" fmla="*/ 3239284 h 3775224"/>
              <a:gd name="connsiteX4" fmla="*/ 2657516 w 3188545"/>
              <a:gd name="connsiteY4" fmla="*/ 3770313 h 3775224"/>
              <a:gd name="connsiteX5" fmla="*/ 808547 w 3188545"/>
              <a:gd name="connsiteY5" fmla="*/ 3770313 h 3775224"/>
              <a:gd name="connsiteX6" fmla="*/ 2432 w 3188545"/>
              <a:gd name="connsiteY6" fmla="*/ 3433429 h 3775224"/>
              <a:gd name="connsiteX7" fmla="*/ 2432 w 3188545"/>
              <a:gd name="connsiteY7" fmla="*/ 531029 h 3775224"/>
              <a:gd name="connsiteX8" fmla="*/ 533461 w 3188545"/>
              <a:gd name="connsiteY8" fmla="*/ 0 h 3775224"/>
              <a:gd name="connsiteX0" fmla="*/ 533461 w 3188545"/>
              <a:gd name="connsiteY0" fmla="*/ 0 h 3770609"/>
              <a:gd name="connsiteX1" fmla="*/ 3188545 w 3188545"/>
              <a:gd name="connsiteY1" fmla="*/ 0 h 3770609"/>
              <a:gd name="connsiteX2" fmla="*/ 3188545 w 3188545"/>
              <a:gd name="connsiteY2" fmla="*/ 0 h 3770609"/>
              <a:gd name="connsiteX3" fmla="*/ 3188545 w 3188545"/>
              <a:gd name="connsiteY3" fmla="*/ 3239284 h 3770609"/>
              <a:gd name="connsiteX4" fmla="*/ 2657516 w 3188545"/>
              <a:gd name="connsiteY4" fmla="*/ 3770313 h 3770609"/>
              <a:gd name="connsiteX5" fmla="*/ 808547 w 3188545"/>
              <a:gd name="connsiteY5" fmla="*/ 3770313 h 3770609"/>
              <a:gd name="connsiteX6" fmla="*/ 2432 w 3188545"/>
              <a:gd name="connsiteY6" fmla="*/ 3240923 h 3770609"/>
              <a:gd name="connsiteX7" fmla="*/ 2432 w 3188545"/>
              <a:gd name="connsiteY7" fmla="*/ 531029 h 3770609"/>
              <a:gd name="connsiteX8" fmla="*/ 533461 w 3188545"/>
              <a:gd name="connsiteY8" fmla="*/ 0 h 3770609"/>
              <a:gd name="connsiteX0" fmla="*/ 533461 w 3188545"/>
              <a:gd name="connsiteY0" fmla="*/ 0 h 3772044"/>
              <a:gd name="connsiteX1" fmla="*/ 3188545 w 3188545"/>
              <a:gd name="connsiteY1" fmla="*/ 0 h 3772044"/>
              <a:gd name="connsiteX2" fmla="*/ 3188545 w 3188545"/>
              <a:gd name="connsiteY2" fmla="*/ 0 h 3772044"/>
              <a:gd name="connsiteX3" fmla="*/ 3188545 w 3188545"/>
              <a:gd name="connsiteY3" fmla="*/ 3239284 h 3772044"/>
              <a:gd name="connsiteX4" fmla="*/ 2657516 w 3188545"/>
              <a:gd name="connsiteY4" fmla="*/ 3770313 h 3772044"/>
              <a:gd name="connsiteX5" fmla="*/ 808547 w 3188545"/>
              <a:gd name="connsiteY5" fmla="*/ 3770313 h 3772044"/>
              <a:gd name="connsiteX6" fmla="*/ 2432 w 3188545"/>
              <a:gd name="connsiteY6" fmla="*/ 3240923 h 3772044"/>
              <a:gd name="connsiteX7" fmla="*/ 2432 w 3188545"/>
              <a:gd name="connsiteY7" fmla="*/ 531029 h 3772044"/>
              <a:gd name="connsiteX8" fmla="*/ 533461 w 3188545"/>
              <a:gd name="connsiteY8" fmla="*/ 0 h 3772044"/>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144670 h 3770313"/>
              <a:gd name="connsiteX7" fmla="*/ 2432 w 3188545"/>
              <a:gd name="connsiteY7" fmla="*/ 531029 h 3770313"/>
              <a:gd name="connsiteX8" fmla="*/ 533461 w 3188545"/>
              <a:gd name="connsiteY8" fmla="*/ 0 h 3770313"/>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75367 w 3230451"/>
              <a:gd name="connsiteY0" fmla="*/ 0 h 3806766"/>
              <a:gd name="connsiteX1" fmla="*/ 3230451 w 3230451"/>
              <a:gd name="connsiteY1" fmla="*/ 0 h 3806766"/>
              <a:gd name="connsiteX2" fmla="*/ 3230451 w 3230451"/>
              <a:gd name="connsiteY2" fmla="*/ 0 h 3806766"/>
              <a:gd name="connsiteX3" fmla="*/ 3230451 w 3230451"/>
              <a:gd name="connsiteY3" fmla="*/ 3239284 h 3806766"/>
              <a:gd name="connsiteX4" fmla="*/ 2699422 w 3230451"/>
              <a:gd name="connsiteY4" fmla="*/ 3770313 h 3806766"/>
              <a:gd name="connsiteX5" fmla="*/ 629840 w 3230451"/>
              <a:gd name="connsiteY5" fmla="*/ 3806408 h 3806766"/>
              <a:gd name="connsiteX6" fmla="*/ 44338 w 3230451"/>
              <a:gd name="connsiteY6" fmla="*/ 3144670 h 3806766"/>
              <a:gd name="connsiteX7" fmla="*/ 44338 w 3230451"/>
              <a:gd name="connsiteY7" fmla="*/ 531029 h 3806766"/>
              <a:gd name="connsiteX8" fmla="*/ 575367 w 3230451"/>
              <a:gd name="connsiteY8" fmla="*/ 0 h 3806766"/>
              <a:gd name="connsiteX0" fmla="*/ 541112 w 3196196"/>
              <a:gd name="connsiteY0" fmla="*/ 0 h 3806713"/>
              <a:gd name="connsiteX1" fmla="*/ 3196196 w 3196196"/>
              <a:gd name="connsiteY1" fmla="*/ 0 h 3806713"/>
              <a:gd name="connsiteX2" fmla="*/ 3196196 w 3196196"/>
              <a:gd name="connsiteY2" fmla="*/ 0 h 3806713"/>
              <a:gd name="connsiteX3" fmla="*/ 3196196 w 3196196"/>
              <a:gd name="connsiteY3" fmla="*/ 3239284 h 3806713"/>
              <a:gd name="connsiteX4" fmla="*/ 2665167 w 3196196"/>
              <a:gd name="connsiteY4" fmla="*/ 3770313 h 3806713"/>
              <a:gd name="connsiteX5" fmla="*/ 595585 w 3196196"/>
              <a:gd name="connsiteY5" fmla="*/ 3806408 h 3806713"/>
              <a:gd name="connsiteX6" fmla="*/ 10083 w 3196196"/>
              <a:gd name="connsiteY6" fmla="*/ 3144670 h 3806713"/>
              <a:gd name="connsiteX7" fmla="*/ 10083 w 3196196"/>
              <a:gd name="connsiteY7" fmla="*/ 531029 h 3806713"/>
              <a:gd name="connsiteX8" fmla="*/ 541112 w 3196196"/>
              <a:gd name="connsiteY8" fmla="*/ 0 h 3806713"/>
              <a:gd name="connsiteX0" fmla="*/ 532609 w 3187693"/>
              <a:gd name="connsiteY0" fmla="*/ 0 h 3806885"/>
              <a:gd name="connsiteX1" fmla="*/ 3187693 w 3187693"/>
              <a:gd name="connsiteY1" fmla="*/ 0 h 3806885"/>
              <a:gd name="connsiteX2" fmla="*/ 3187693 w 3187693"/>
              <a:gd name="connsiteY2" fmla="*/ 0 h 3806885"/>
              <a:gd name="connsiteX3" fmla="*/ 3187693 w 3187693"/>
              <a:gd name="connsiteY3" fmla="*/ 3239284 h 3806885"/>
              <a:gd name="connsiteX4" fmla="*/ 2656664 w 3187693"/>
              <a:gd name="connsiteY4" fmla="*/ 3770313 h 3806885"/>
              <a:gd name="connsiteX5" fmla="*/ 587082 w 3187693"/>
              <a:gd name="connsiteY5" fmla="*/ 3806408 h 3806885"/>
              <a:gd name="connsiteX6" fmla="*/ 1580 w 3187693"/>
              <a:gd name="connsiteY6" fmla="*/ 3144670 h 3806885"/>
              <a:gd name="connsiteX7" fmla="*/ 1580 w 3187693"/>
              <a:gd name="connsiteY7" fmla="*/ 531029 h 3806885"/>
              <a:gd name="connsiteX8" fmla="*/ 532609 w 3187693"/>
              <a:gd name="connsiteY8" fmla="*/ 0 h 3806885"/>
              <a:gd name="connsiteX0" fmla="*/ 532609 w 3187693"/>
              <a:gd name="connsiteY0" fmla="*/ 0 h 3806408"/>
              <a:gd name="connsiteX1" fmla="*/ 3187693 w 3187693"/>
              <a:gd name="connsiteY1" fmla="*/ 0 h 3806408"/>
              <a:gd name="connsiteX2" fmla="*/ 3187693 w 3187693"/>
              <a:gd name="connsiteY2" fmla="*/ 0 h 3806408"/>
              <a:gd name="connsiteX3" fmla="*/ 3187693 w 3187693"/>
              <a:gd name="connsiteY3" fmla="*/ 3239284 h 3806408"/>
              <a:gd name="connsiteX4" fmla="*/ 2656664 w 3187693"/>
              <a:gd name="connsiteY4" fmla="*/ 3770313 h 3806408"/>
              <a:gd name="connsiteX5" fmla="*/ 587082 w 3187693"/>
              <a:gd name="connsiteY5" fmla="*/ 3806408 h 3806408"/>
              <a:gd name="connsiteX6" fmla="*/ 1580 w 3187693"/>
              <a:gd name="connsiteY6" fmla="*/ 3144670 h 3806408"/>
              <a:gd name="connsiteX7" fmla="*/ 1580 w 3187693"/>
              <a:gd name="connsiteY7" fmla="*/ 531029 h 3806408"/>
              <a:gd name="connsiteX8" fmla="*/ 532609 w 3187693"/>
              <a:gd name="connsiteY8" fmla="*/ 0 h 3806408"/>
              <a:gd name="connsiteX0" fmla="*/ 579451 w 3234535"/>
              <a:gd name="connsiteY0" fmla="*/ 0 h 3806408"/>
              <a:gd name="connsiteX1" fmla="*/ 3234535 w 3234535"/>
              <a:gd name="connsiteY1" fmla="*/ 0 h 3806408"/>
              <a:gd name="connsiteX2" fmla="*/ 3234535 w 3234535"/>
              <a:gd name="connsiteY2" fmla="*/ 0 h 3806408"/>
              <a:gd name="connsiteX3" fmla="*/ 3234535 w 3234535"/>
              <a:gd name="connsiteY3" fmla="*/ 3239284 h 3806408"/>
              <a:gd name="connsiteX4" fmla="*/ 2703506 w 3234535"/>
              <a:gd name="connsiteY4" fmla="*/ 3770313 h 3806408"/>
              <a:gd name="connsiteX5" fmla="*/ 689078 w 3234535"/>
              <a:gd name="connsiteY5" fmla="*/ 3806408 h 3806408"/>
              <a:gd name="connsiteX6" fmla="*/ 48422 w 3234535"/>
              <a:gd name="connsiteY6" fmla="*/ 3144670 h 3806408"/>
              <a:gd name="connsiteX7" fmla="*/ 48422 w 3234535"/>
              <a:gd name="connsiteY7" fmla="*/ 531029 h 3806408"/>
              <a:gd name="connsiteX8" fmla="*/ 579451 w 3234535"/>
              <a:gd name="connsiteY8" fmla="*/ 0 h 3806408"/>
              <a:gd name="connsiteX0" fmla="*/ 540302 w 3195386"/>
              <a:gd name="connsiteY0" fmla="*/ 0 h 3806408"/>
              <a:gd name="connsiteX1" fmla="*/ 3195386 w 3195386"/>
              <a:gd name="connsiteY1" fmla="*/ 0 h 3806408"/>
              <a:gd name="connsiteX2" fmla="*/ 3195386 w 3195386"/>
              <a:gd name="connsiteY2" fmla="*/ 0 h 3806408"/>
              <a:gd name="connsiteX3" fmla="*/ 3195386 w 3195386"/>
              <a:gd name="connsiteY3" fmla="*/ 3239284 h 3806408"/>
              <a:gd name="connsiteX4" fmla="*/ 2664357 w 3195386"/>
              <a:gd name="connsiteY4" fmla="*/ 3770313 h 3806408"/>
              <a:gd name="connsiteX5" fmla="*/ 649929 w 3195386"/>
              <a:gd name="connsiteY5" fmla="*/ 3806408 h 3806408"/>
              <a:gd name="connsiteX6" fmla="*/ 9273 w 3195386"/>
              <a:gd name="connsiteY6" fmla="*/ 3144670 h 3806408"/>
              <a:gd name="connsiteX7" fmla="*/ 9273 w 3195386"/>
              <a:gd name="connsiteY7" fmla="*/ 531029 h 3806408"/>
              <a:gd name="connsiteX8" fmla="*/ 540302 w 3195386"/>
              <a:gd name="connsiteY8" fmla="*/ 0 h 3806408"/>
              <a:gd name="connsiteX0" fmla="*/ 535528 w 3190612"/>
              <a:gd name="connsiteY0" fmla="*/ 0 h 3806408"/>
              <a:gd name="connsiteX1" fmla="*/ 3190612 w 3190612"/>
              <a:gd name="connsiteY1" fmla="*/ 0 h 3806408"/>
              <a:gd name="connsiteX2" fmla="*/ 3190612 w 3190612"/>
              <a:gd name="connsiteY2" fmla="*/ 0 h 3806408"/>
              <a:gd name="connsiteX3" fmla="*/ 3190612 w 3190612"/>
              <a:gd name="connsiteY3" fmla="*/ 3239284 h 3806408"/>
              <a:gd name="connsiteX4" fmla="*/ 2659583 w 3190612"/>
              <a:gd name="connsiteY4" fmla="*/ 3770313 h 3806408"/>
              <a:gd name="connsiteX5" fmla="*/ 645155 w 3190612"/>
              <a:gd name="connsiteY5" fmla="*/ 3806408 h 3806408"/>
              <a:gd name="connsiteX6" fmla="*/ 4499 w 3190612"/>
              <a:gd name="connsiteY6" fmla="*/ 3144670 h 3806408"/>
              <a:gd name="connsiteX7" fmla="*/ 4499 w 3190612"/>
              <a:gd name="connsiteY7" fmla="*/ 531029 h 3806408"/>
              <a:gd name="connsiteX8" fmla="*/ 535528 w 3190612"/>
              <a:gd name="connsiteY8" fmla="*/ 0 h 3806408"/>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9494"/>
              <a:gd name="connsiteX1" fmla="*/ 3232901 w 3232901"/>
              <a:gd name="connsiteY1" fmla="*/ 0 h 3789494"/>
              <a:gd name="connsiteX2" fmla="*/ 3232901 w 3232901"/>
              <a:gd name="connsiteY2" fmla="*/ 0 h 3789494"/>
              <a:gd name="connsiteX3" fmla="*/ 3232901 w 3232901"/>
              <a:gd name="connsiteY3" fmla="*/ 3239284 h 3789494"/>
              <a:gd name="connsiteX4" fmla="*/ 2701872 w 3232901"/>
              <a:gd name="connsiteY4" fmla="*/ 3770313 h 3789494"/>
              <a:gd name="connsiteX5" fmla="*/ 665383 w 3232901"/>
              <a:gd name="connsiteY5" fmla="*/ 3782345 h 3789494"/>
              <a:gd name="connsiteX6" fmla="*/ 46788 w 3232901"/>
              <a:gd name="connsiteY6" fmla="*/ 3144670 h 3789494"/>
              <a:gd name="connsiteX7" fmla="*/ 46788 w 3232901"/>
              <a:gd name="connsiteY7" fmla="*/ 531029 h 3789494"/>
              <a:gd name="connsiteX8" fmla="*/ 577817 w 3232901"/>
              <a:gd name="connsiteY8" fmla="*/ 0 h 3789494"/>
              <a:gd name="connsiteX0" fmla="*/ 576185 w 3231269"/>
              <a:gd name="connsiteY0" fmla="*/ 0 h 3780185"/>
              <a:gd name="connsiteX1" fmla="*/ 3231269 w 3231269"/>
              <a:gd name="connsiteY1" fmla="*/ 0 h 3780185"/>
              <a:gd name="connsiteX2" fmla="*/ 3231269 w 3231269"/>
              <a:gd name="connsiteY2" fmla="*/ 0 h 3780185"/>
              <a:gd name="connsiteX3" fmla="*/ 3231269 w 3231269"/>
              <a:gd name="connsiteY3" fmla="*/ 3239284 h 3780185"/>
              <a:gd name="connsiteX4" fmla="*/ 2700240 w 3231269"/>
              <a:gd name="connsiteY4" fmla="*/ 3770313 h 3780185"/>
              <a:gd name="connsiteX5" fmla="*/ 641690 w 3231269"/>
              <a:gd name="connsiteY5" fmla="*/ 3770313 h 3780185"/>
              <a:gd name="connsiteX6" fmla="*/ 45156 w 3231269"/>
              <a:gd name="connsiteY6" fmla="*/ 3144670 h 3780185"/>
              <a:gd name="connsiteX7" fmla="*/ 45156 w 3231269"/>
              <a:gd name="connsiteY7" fmla="*/ 531029 h 3780185"/>
              <a:gd name="connsiteX8" fmla="*/ 576185 w 3231269"/>
              <a:gd name="connsiteY8" fmla="*/ 0 h 3780185"/>
              <a:gd name="connsiteX0" fmla="*/ 576185 w 3231269"/>
              <a:gd name="connsiteY0" fmla="*/ 0 h 3770438"/>
              <a:gd name="connsiteX1" fmla="*/ 3231269 w 3231269"/>
              <a:gd name="connsiteY1" fmla="*/ 0 h 3770438"/>
              <a:gd name="connsiteX2" fmla="*/ 3231269 w 3231269"/>
              <a:gd name="connsiteY2" fmla="*/ 0 h 3770438"/>
              <a:gd name="connsiteX3" fmla="*/ 3231269 w 3231269"/>
              <a:gd name="connsiteY3" fmla="*/ 3239284 h 3770438"/>
              <a:gd name="connsiteX4" fmla="*/ 2700240 w 3231269"/>
              <a:gd name="connsiteY4" fmla="*/ 3770313 h 3770438"/>
              <a:gd name="connsiteX5" fmla="*/ 641690 w 3231269"/>
              <a:gd name="connsiteY5" fmla="*/ 3770313 h 3770438"/>
              <a:gd name="connsiteX6" fmla="*/ 45156 w 3231269"/>
              <a:gd name="connsiteY6" fmla="*/ 3144670 h 3770438"/>
              <a:gd name="connsiteX7" fmla="*/ 45156 w 3231269"/>
              <a:gd name="connsiteY7" fmla="*/ 531029 h 3770438"/>
              <a:gd name="connsiteX8" fmla="*/ 576185 w 3231269"/>
              <a:gd name="connsiteY8" fmla="*/ 0 h 3770438"/>
              <a:gd name="connsiteX0" fmla="*/ 576185 w 3231269"/>
              <a:gd name="connsiteY0" fmla="*/ 0 h 3770313"/>
              <a:gd name="connsiteX1" fmla="*/ 3231269 w 3231269"/>
              <a:gd name="connsiteY1" fmla="*/ 0 h 3770313"/>
              <a:gd name="connsiteX2" fmla="*/ 3231269 w 3231269"/>
              <a:gd name="connsiteY2" fmla="*/ 0 h 3770313"/>
              <a:gd name="connsiteX3" fmla="*/ 3231269 w 3231269"/>
              <a:gd name="connsiteY3" fmla="*/ 3239284 h 3770313"/>
              <a:gd name="connsiteX4" fmla="*/ 2700240 w 3231269"/>
              <a:gd name="connsiteY4" fmla="*/ 3770313 h 3770313"/>
              <a:gd name="connsiteX5" fmla="*/ 641690 w 3231269"/>
              <a:gd name="connsiteY5" fmla="*/ 3770313 h 3770313"/>
              <a:gd name="connsiteX6" fmla="*/ 45156 w 3231269"/>
              <a:gd name="connsiteY6" fmla="*/ 3144670 h 3770313"/>
              <a:gd name="connsiteX7" fmla="*/ 45156 w 3231269"/>
              <a:gd name="connsiteY7" fmla="*/ 531029 h 3770313"/>
              <a:gd name="connsiteX8" fmla="*/ 576185 w 3231269"/>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236110 h 3770313"/>
              <a:gd name="connsiteX7" fmla="*/ 6062 w 3192175"/>
              <a:gd name="connsiteY7" fmla="*/ 531029 h 3770313"/>
              <a:gd name="connsiteX8" fmla="*/ 537091 w 3192175"/>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1579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46270 h 3770313"/>
              <a:gd name="connsiteX7" fmla="*/ 6061 w 3192174"/>
              <a:gd name="connsiteY7" fmla="*/ 531029 h 3770313"/>
              <a:gd name="connsiteX8" fmla="*/ 537090 w 3192174"/>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3611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98922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8501" h="3770313">
                <a:moveTo>
                  <a:pt x="533417" y="0"/>
                </a:moveTo>
                <a:lnTo>
                  <a:pt x="3188501" y="0"/>
                </a:lnTo>
                <a:lnTo>
                  <a:pt x="3188501" y="0"/>
                </a:lnTo>
                <a:lnTo>
                  <a:pt x="3188501" y="3239284"/>
                </a:lnTo>
                <a:cubicBezTo>
                  <a:pt x="3188501" y="3532563"/>
                  <a:pt x="2950751" y="3770313"/>
                  <a:pt x="2657472" y="3770313"/>
                </a:cubicBezTo>
                <a:lnTo>
                  <a:pt x="552348" y="3770313"/>
                </a:lnTo>
                <a:cubicBezTo>
                  <a:pt x="224783" y="3762293"/>
                  <a:pt x="13564" y="3626265"/>
                  <a:pt x="2388" y="3215790"/>
                </a:cubicBezTo>
                <a:cubicBezTo>
                  <a:pt x="527" y="2784995"/>
                  <a:pt x="-1896" y="1207540"/>
                  <a:pt x="2388" y="531029"/>
                </a:cubicBezTo>
                <a:cubicBezTo>
                  <a:pt x="2388" y="237750"/>
                  <a:pt x="240138" y="0"/>
                  <a:pt x="533417" y="0"/>
                </a:cubicBezTo>
                <a:close/>
              </a:path>
            </a:pathLst>
          </a:custGeom>
          <a:ln w="12700">
            <a:solidFill>
              <a:schemeClr val="accent1"/>
            </a:solidFill>
          </a:ln>
        </p:spPr>
        <p:txBody>
          <a:bodyPr lIns="274320" tIns="274320" rIns="274320" bIns="182880">
            <a:noAutofit/>
          </a:bodyPr>
          <a:lstStyle/>
          <a:p>
            <a:r>
              <a:rPr lang="en-US"/>
              <a:t>Add text, image,  color or delete unused shape</a:t>
            </a:r>
          </a:p>
        </p:txBody>
      </p:sp>
      <p:sp>
        <p:nvSpPr>
          <p:cNvPr id="7" name="Content Placeholder 6">
            <a:extLst>
              <a:ext uri="{FF2B5EF4-FFF2-40B4-BE49-F238E27FC236}">
                <a16:creationId xmlns:a16="http://schemas.microsoft.com/office/drawing/2014/main" id="{DB1C76EF-561E-01CE-8A2D-2888A3177CB2}"/>
              </a:ext>
            </a:extLst>
          </p:cNvPr>
          <p:cNvSpPr>
            <a:spLocks noGrp="1"/>
          </p:cNvSpPr>
          <p:nvPr>
            <p:ph sz="quarter" idx="18"/>
          </p:nvPr>
        </p:nvSpPr>
        <p:spPr>
          <a:xfrm>
            <a:off x="8273768" y="1828800"/>
            <a:ext cx="3477832" cy="3770313"/>
          </a:xfrm>
          <a:custGeom>
            <a:avLst/>
            <a:gdLst>
              <a:gd name="connsiteX0" fmla="*/ 531029 w 3186113"/>
              <a:gd name="connsiteY0" fmla="*/ 0 h 3770313"/>
              <a:gd name="connsiteX1" fmla="*/ 3186113 w 3186113"/>
              <a:gd name="connsiteY1" fmla="*/ 0 h 3770313"/>
              <a:gd name="connsiteX2" fmla="*/ 3186113 w 3186113"/>
              <a:gd name="connsiteY2" fmla="*/ 0 h 3770313"/>
              <a:gd name="connsiteX3" fmla="*/ 3186113 w 3186113"/>
              <a:gd name="connsiteY3" fmla="*/ 3239284 h 3770313"/>
              <a:gd name="connsiteX4" fmla="*/ 2655084 w 3186113"/>
              <a:gd name="connsiteY4" fmla="*/ 3770313 h 3770313"/>
              <a:gd name="connsiteX5" fmla="*/ 0 w 3186113"/>
              <a:gd name="connsiteY5" fmla="*/ 3770313 h 3770313"/>
              <a:gd name="connsiteX6" fmla="*/ 0 w 3186113"/>
              <a:gd name="connsiteY6" fmla="*/ 3770313 h 3770313"/>
              <a:gd name="connsiteX7" fmla="*/ 0 w 3186113"/>
              <a:gd name="connsiteY7" fmla="*/ 531029 h 3770313"/>
              <a:gd name="connsiteX8" fmla="*/ 531029 w 3186113"/>
              <a:gd name="connsiteY8" fmla="*/ 0 h 3770313"/>
              <a:gd name="connsiteX0" fmla="*/ 570364 w 3225448"/>
              <a:gd name="connsiteY0" fmla="*/ 0 h 3770313"/>
              <a:gd name="connsiteX1" fmla="*/ 3225448 w 3225448"/>
              <a:gd name="connsiteY1" fmla="*/ 0 h 3770313"/>
              <a:gd name="connsiteX2" fmla="*/ 3225448 w 3225448"/>
              <a:gd name="connsiteY2" fmla="*/ 0 h 3770313"/>
              <a:gd name="connsiteX3" fmla="*/ 3225448 w 3225448"/>
              <a:gd name="connsiteY3" fmla="*/ 3239284 h 3770313"/>
              <a:gd name="connsiteX4" fmla="*/ 2694419 w 3225448"/>
              <a:gd name="connsiteY4" fmla="*/ 3770313 h 3770313"/>
              <a:gd name="connsiteX5" fmla="*/ 39335 w 3225448"/>
              <a:gd name="connsiteY5" fmla="*/ 3770313 h 3770313"/>
              <a:gd name="connsiteX6" fmla="*/ 39335 w 3225448"/>
              <a:gd name="connsiteY6" fmla="*/ 3770313 h 3770313"/>
              <a:gd name="connsiteX7" fmla="*/ 39335 w 3225448"/>
              <a:gd name="connsiteY7" fmla="*/ 531029 h 3770313"/>
              <a:gd name="connsiteX8" fmla="*/ 570364 w 3225448"/>
              <a:gd name="connsiteY8" fmla="*/ 0 h 3770313"/>
              <a:gd name="connsiteX0" fmla="*/ 532933 w 3188017"/>
              <a:gd name="connsiteY0" fmla="*/ 0 h 3770313"/>
              <a:gd name="connsiteX1" fmla="*/ 3188017 w 3188017"/>
              <a:gd name="connsiteY1" fmla="*/ 0 h 3770313"/>
              <a:gd name="connsiteX2" fmla="*/ 3188017 w 3188017"/>
              <a:gd name="connsiteY2" fmla="*/ 0 h 3770313"/>
              <a:gd name="connsiteX3" fmla="*/ 3188017 w 3188017"/>
              <a:gd name="connsiteY3" fmla="*/ 3239284 h 3770313"/>
              <a:gd name="connsiteX4" fmla="*/ 2656988 w 3188017"/>
              <a:gd name="connsiteY4" fmla="*/ 3770313 h 3770313"/>
              <a:gd name="connsiteX5" fmla="*/ 1904 w 3188017"/>
              <a:gd name="connsiteY5" fmla="*/ 3770313 h 3770313"/>
              <a:gd name="connsiteX6" fmla="*/ 1904 w 3188017"/>
              <a:gd name="connsiteY6" fmla="*/ 3770313 h 3770313"/>
              <a:gd name="connsiteX7" fmla="*/ 1904 w 3188017"/>
              <a:gd name="connsiteY7" fmla="*/ 531029 h 3770313"/>
              <a:gd name="connsiteX8" fmla="*/ 532933 w 3188017"/>
              <a:gd name="connsiteY8" fmla="*/ 0 h 3770313"/>
              <a:gd name="connsiteX0" fmla="*/ 531091 w 3186175"/>
              <a:gd name="connsiteY0" fmla="*/ 0 h 3770313"/>
              <a:gd name="connsiteX1" fmla="*/ 3186175 w 3186175"/>
              <a:gd name="connsiteY1" fmla="*/ 0 h 3770313"/>
              <a:gd name="connsiteX2" fmla="*/ 3186175 w 3186175"/>
              <a:gd name="connsiteY2" fmla="*/ 0 h 3770313"/>
              <a:gd name="connsiteX3" fmla="*/ 3186175 w 3186175"/>
              <a:gd name="connsiteY3" fmla="*/ 3239284 h 3770313"/>
              <a:gd name="connsiteX4" fmla="*/ 2655146 w 3186175"/>
              <a:gd name="connsiteY4" fmla="*/ 3770313 h 3770313"/>
              <a:gd name="connsiteX5" fmla="*/ 62 w 3186175"/>
              <a:gd name="connsiteY5" fmla="*/ 3770313 h 3770313"/>
              <a:gd name="connsiteX6" fmla="*/ 216631 w 3186175"/>
              <a:gd name="connsiteY6" fmla="*/ 3662029 h 3770313"/>
              <a:gd name="connsiteX7" fmla="*/ 62 w 3186175"/>
              <a:gd name="connsiteY7" fmla="*/ 531029 h 3770313"/>
              <a:gd name="connsiteX8" fmla="*/ 531091 w 3186175"/>
              <a:gd name="connsiteY8" fmla="*/ 0 h 3770313"/>
              <a:gd name="connsiteX0" fmla="*/ 531469 w 3186553"/>
              <a:gd name="connsiteY0" fmla="*/ 0 h 3770313"/>
              <a:gd name="connsiteX1" fmla="*/ 3186553 w 3186553"/>
              <a:gd name="connsiteY1" fmla="*/ 0 h 3770313"/>
              <a:gd name="connsiteX2" fmla="*/ 3186553 w 3186553"/>
              <a:gd name="connsiteY2" fmla="*/ 0 h 3770313"/>
              <a:gd name="connsiteX3" fmla="*/ 3186553 w 3186553"/>
              <a:gd name="connsiteY3" fmla="*/ 3239284 h 3770313"/>
              <a:gd name="connsiteX4" fmla="*/ 2655524 w 3186553"/>
              <a:gd name="connsiteY4" fmla="*/ 3770313 h 3770313"/>
              <a:gd name="connsiteX5" fmla="*/ 440 w 3186553"/>
              <a:gd name="connsiteY5" fmla="*/ 3770313 h 3770313"/>
              <a:gd name="connsiteX6" fmla="*/ 24504 w 3186553"/>
              <a:gd name="connsiteY6" fmla="*/ 3433429 h 3770313"/>
              <a:gd name="connsiteX7" fmla="*/ 440 w 3186553"/>
              <a:gd name="connsiteY7" fmla="*/ 531029 h 3770313"/>
              <a:gd name="connsiteX8" fmla="*/ 531469 w 3186553"/>
              <a:gd name="connsiteY8" fmla="*/ 0 h 3770313"/>
              <a:gd name="connsiteX0" fmla="*/ 574782 w 3229866"/>
              <a:gd name="connsiteY0" fmla="*/ 0 h 3770313"/>
              <a:gd name="connsiteX1" fmla="*/ 3229866 w 3229866"/>
              <a:gd name="connsiteY1" fmla="*/ 0 h 3770313"/>
              <a:gd name="connsiteX2" fmla="*/ 3229866 w 3229866"/>
              <a:gd name="connsiteY2" fmla="*/ 0 h 3770313"/>
              <a:gd name="connsiteX3" fmla="*/ 3229866 w 3229866"/>
              <a:gd name="connsiteY3" fmla="*/ 3239284 h 3770313"/>
              <a:gd name="connsiteX4" fmla="*/ 2698837 w 3229866"/>
              <a:gd name="connsiteY4" fmla="*/ 3770313 h 3770313"/>
              <a:gd name="connsiteX5" fmla="*/ 849868 w 3229866"/>
              <a:gd name="connsiteY5" fmla="*/ 3770313 h 3770313"/>
              <a:gd name="connsiteX6" fmla="*/ 67817 w 3229866"/>
              <a:gd name="connsiteY6" fmla="*/ 3433429 h 3770313"/>
              <a:gd name="connsiteX7" fmla="*/ 43753 w 3229866"/>
              <a:gd name="connsiteY7" fmla="*/ 531029 h 3770313"/>
              <a:gd name="connsiteX8" fmla="*/ 574782 w 3229866"/>
              <a:gd name="connsiteY8" fmla="*/ 0 h 3770313"/>
              <a:gd name="connsiteX0" fmla="*/ 531801 w 3186885"/>
              <a:gd name="connsiteY0" fmla="*/ 0 h 3771240"/>
              <a:gd name="connsiteX1" fmla="*/ 3186885 w 3186885"/>
              <a:gd name="connsiteY1" fmla="*/ 0 h 3771240"/>
              <a:gd name="connsiteX2" fmla="*/ 3186885 w 3186885"/>
              <a:gd name="connsiteY2" fmla="*/ 0 h 3771240"/>
              <a:gd name="connsiteX3" fmla="*/ 3186885 w 3186885"/>
              <a:gd name="connsiteY3" fmla="*/ 3239284 h 3771240"/>
              <a:gd name="connsiteX4" fmla="*/ 2655856 w 3186885"/>
              <a:gd name="connsiteY4" fmla="*/ 3770313 h 3771240"/>
              <a:gd name="connsiteX5" fmla="*/ 806887 w 3186885"/>
              <a:gd name="connsiteY5" fmla="*/ 3770313 h 3771240"/>
              <a:gd name="connsiteX6" fmla="*/ 24836 w 3186885"/>
              <a:gd name="connsiteY6" fmla="*/ 3433429 h 3771240"/>
              <a:gd name="connsiteX7" fmla="*/ 772 w 3186885"/>
              <a:gd name="connsiteY7" fmla="*/ 531029 h 3771240"/>
              <a:gd name="connsiteX8" fmla="*/ 531801 w 3186885"/>
              <a:gd name="connsiteY8" fmla="*/ 0 h 3771240"/>
              <a:gd name="connsiteX0" fmla="*/ 538332 w 3193416"/>
              <a:gd name="connsiteY0" fmla="*/ 0 h 3771240"/>
              <a:gd name="connsiteX1" fmla="*/ 3193416 w 3193416"/>
              <a:gd name="connsiteY1" fmla="*/ 0 h 3771240"/>
              <a:gd name="connsiteX2" fmla="*/ 3193416 w 3193416"/>
              <a:gd name="connsiteY2" fmla="*/ 0 h 3771240"/>
              <a:gd name="connsiteX3" fmla="*/ 3193416 w 3193416"/>
              <a:gd name="connsiteY3" fmla="*/ 3239284 h 3771240"/>
              <a:gd name="connsiteX4" fmla="*/ 2662387 w 3193416"/>
              <a:gd name="connsiteY4" fmla="*/ 3770313 h 3771240"/>
              <a:gd name="connsiteX5" fmla="*/ 813418 w 3193416"/>
              <a:gd name="connsiteY5" fmla="*/ 3770313 h 3771240"/>
              <a:gd name="connsiteX6" fmla="*/ 7303 w 3193416"/>
              <a:gd name="connsiteY6" fmla="*/ 3433429 h 3771240"/>
              <a:gd name="connsiteX7" fmla="*/ 7303 w 3193416"/>
              <a:gd name="connsiteY7" fmla="*/ 531029 h 3771240"/>
              <a:gd name="connsiteX8" fmla="*/ 538332 w 3193416"/>
              <a:gd name="connsiteY8" fmla="*/ 0 h 3771240"/>
              <a:gd name="connsiteX0" fmla="*/ 538332 w 3193416"/>
              <a:gd name="connsiteY0" fmla="*/ 0 h 3799246"/>
              <a:gd name="connsiteX1" fmla="*/ 3193416 w 3193416"/>
              <a:gd name="connsiteY1" fmla="*/ 0 h 3799246"/>
              <a:gd name="connsiteX2" fmla="*/ 3193416 w 3193416"/>
              <a:gd name="connsiteY2" fmla="*/ 0 h 3799246"/>
              <a:gd name="connsiteX3" fmla="*/ 3193416 w 3193416"/>
              <a:gd name="connsiteY3" fmla="*/ 3239284 h 3799246"/>
              <a:gd name="connsiteX4" fmla="*/ 2662387 w 3193416"/>
              <a:gd name="connsiteY4" fmla="*/ 3770313 h 3799246"/>
              <a:gd name="connsiteX5" fmla="*/ 813418 w 3193416"/>
              <a:gd name="connsiteY5" fmla="*/ 3770313 h 3799246"/>
              <a:gd name="connsiteX6" fmla="*/ 7303 w 3193416"/>
              <a:gd name="connsiteY6" fmla="*/ 3433429 h 3799246"/>
              <a:gd name="connsiteX7" fmla="*/ 7303 w 3193416"/>
              <a:gd name="connsiteY7" fmla="*/ 531029 h 3799246"/>
              <a:gd name="connsiteX8" fmla="*/ 538332 w 3193416"/>
              <a:gd name="connsiteY8" fmla="*/ 0 h 3799246"/>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5224"/>
              <a:gd name="connsiteX1" fmla="*/ 3188545 w 3188545"/>
              <a:gd name="connsiteY1" fmla="*/ 0 h 3775224"/>
              <a:gd name="connsiteX2" fmla="*/ 3188545 w 3188545"/>
              <a:gd name="connsiteY2" fmla="*/ 0 h 3775224"/>
              <a:gd name="connsiteX3" fmla="*/ 3188545 w 3188545"/>
              <a:gd name="connsiteY3" fmla="*/ 3239284 h 3775224"/>
              <a:gd name="connsiteX4" fmla="*/ 2657516 w 3188545"/>
              <a:gd name="connsiteY4" fmla="*/ 3770313 h 3775224"/>
              <a:gd name="connsiteX5" fmla="*/ 808547 w 3188545"/>
              <a:gd name="connsiteY5" fmla="*/ 3770313 h 3775224"/>
              <a:gd name="connsiteX6" fmla="*/ 2432 w 3188545"/>
              <a:gd name="connsiteY6" fmla="*/ 3433429 h 3775224"/>
              <a:gd name="connsiteX7" fmla="*/ 2432 w 3188545"/>
              <a:gd name="connsiteY7" fmla="*/ 531029 h 3775224"/>
              <a:gd name="connsiteX8" fmla="*/ 533461 w 3188545"/>
              <a:gd name="connsiteY8" fmla="*/ 0 h 3775224"/>
              <a:gd name="connsiteX0" fmla="*/ 533461 w 3188545"/>
              <a:gd name="connsiteY0" fmla="*/ 0 h 3770609"/>
              <a:gd name="connsiteX1" fmla="*/ 3188545 w 3188545"/>
              <a:gd name="connsiteY1" fmla="*/ 0 h 3770609"/>
              <a:gd name="connsiteX2" fmla="*/ 3188545 w 3188545"/>
              <a:gd name="connsiteY2" fmla="*/ 0 h 3770609"/>
              <a:gd name="connsiteX3" fmla="*/ 3188545 w 3188545"/>
              <a:gd name="connsiteY3" fmla="*/ 3239284 h 3770609"/>
              <a:gd name="connsiteX4" fmla="*/ 2657516 w 3188545"/>
              <a:gd name="connsiteY4" fmla="*/ 3770313 h 3770609"/>
              <a:gd name="connsiteX5" fmla="*/ 808547 w 3188545"/>
              <a:gd name="connsiteY5" fmla="*/ 3770313 h 3770609"/>
              <a:gd name="connsiteX6" fmla="*/ 2432 w 3188545"/>
              <a:gd name="connsiteY6" fmla="*/ 3240923 h 3770609"/>
              <a:gd name="connsiteX7" fmla="*/ 2432 w 3188545"/>
              <a:gd name="connsiteY7" fmla="*/ 531029 h 3770609"/>
              <a:gd name="connsiteX8" fmla="*/ 533461 w 3188545"/>
              <a:gd name="connsiteY8" fmla="*/ 0 h 3770609"/>
              <a:gd name="connsiteX0" fmla="*/ 533461 w 3188545"/>
              <a:gd name="connsiteY0" fmla="*/ 0 h 3772044"/>
              <a:gd name="connsiteX1" fmla="*/ 3188545 w 3188545"/>
              <a:gd name="connsiteY1" fmla="*/ 0 h 3772044"/>
              <a:gd name="connsiteX2" fmla="*/ 3188545 w 3188545"/>
              <a:gd name="connsiteY2" fmla="*/ 0 h 3772044"/>
              <a:gd name="connsiteX3" fmla="*/ 3188545 w 3188545"/>
              <a:gd name="connsiteY3" fmla="*/ 3239284 h 3772044"/>
              <a:gd name="connsiteX4" fmla="*/ 2657516 w 3188545"/>
              <a:gd name="connsiteY4" fmla="*/ 3770313 h 3772044"/>
              <a:gd name="connsiteX5" fmla="*/ 808547 w 3188545"/>
              <a:gd name="connsiteY5" fmla="*/ 3770313 h 3772044"/>
              <a:gd name="connsiteX6" fmla="*/ 2432 w 3188545"/>
              <a:gd name="connsiteY6" fmla="*/ 3240923 h 3772044"/>
              <a:gd name="connsiteX7" fmla="*/ 2432 w 3188545"/>
              <a:gd name="connsiteY7" fmla="*/ 531029 h 3772044"/>
              <a:gd name="connsiteX8" fmla="*/ 533461 w 3188545"/>
              <a:gd name="connsiteY8" fmla="*/ 0 h 3772044"/>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144670 h 3770313"/>
              <a:gd name="connsiteX7" fmla="*/ 2432 w 3188545"/>
              <a:gd name="connsiteY7" fmla="*/ 531029 h 3770313"/>
              <a:gd name="connsiteX8" fmla="*/ 533461 w 3188545"/>
              <a:gd name="connsiteY8" fmla="*/ 0 h 3770313"/>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75367 w 3230451"/>
              <a:gd name="connsiteY0" fmla="*/ 0 h 3806766"/>
              <a:gd name="connsiteX1" fmla="*/ 3230451 w 3230451"/>
              <a:gd name="connsiteY1" fmla="*/ 0 h 3806766"/>
              <a:gd name="connsiteX2" fmla="*/ 3230451 w 3230451"/>
              <a:gd name="connsiteY2" fmla="*/ 0 h 3806766"/>
              <a:gd name="connsiteX3" fmla="*/ 3230451 w 3230451"/>
              <a:gd name="connsiteY3" fmla="*/ 3239284 h 3806766"/>
              <a:gd name="connsiteX4" fmla="*/ 2699422 w 3230451"/>
              <a:gd name="connsiteY4" fmla="*/ 3770313 h 3806766"/>
              <a:gd name="connsiteX5" fmla="*/ 629840 w 3230451"/>
              <a:gd name="connsiteY5" fmla="*/ 3806408 h 3806766"/>
              <a:gd name="connsiteX6" fmla="*/ 44338 w 3230451"/>
              <a:gd name="connsiteY6" fmla="*/ 3144670 h 3806766"/>
              <a:gd name="connsiteX7" fmla="*/ 44338 w 3230451"/>
              <a:gd name="connsiteY7" fmla="*/ 531029 h 3806766"/>
              <a:gd name="connsiteX8" fmla="*/ 575367 w 3230451"/>
              <a:gd name="connsiteY8" fmla="*/ 0 h 3806766"/>
              <a:gd name="connsiteX0" fmla="*/ 541112 w 3196196"/>
              <a:gd name="connsiteY0" fmla="*/ 0 h 3806713"/>
              <a:gd name="connsiteX1" fmla="*/ 3196196 w 3196196"/>
              <a:gd name="connsiteY1" fmla="*/ 0 h 3806713"/>
              <a:gd name="connsiteX2" fmla="*/ 3196196 w 3196196"/>
              <a:gd name="connsiteY2" fmla="*/ 0 h 3806713"/>
              <a:gd name="connsiteX3" fmla="*/ 3196196 w 3196196"/>
              <a:gd name="connsiteY3" fmla="*/ 3239284 h 3806713"/>
              <a:gd name="connsiteX4" fmla="*/ 2665167 w 3196196"/>
              <a:gd name="connsiteY4" fmla="*/ 3770313 h 3806713"/>
              <a:gd name="connsiteX5" fmla="*/ 595585 w 3196196"/>
              <a:gd name="connsiteY5" fmla="*/ 3806408 h 3806713"/>
              <a:gd name="connsiteX6" fmla="*/ 10083 w 3196196"/>
              <a:gd name="connsiteY6" fmla="*/ 3144670 h 3806713"/>
              <a:gd name="connsiteX7" fmla="*/ 10083 w 3196196"/>
              <a:gd name="connsiteY7" fmla="*/ 531029 h 3806713"/>
              <a:gd name="connsiteX8" fmla="*/ 541112 w 3196196"/>
              <a:gd name="connsiteY8" fmla="*/ 0 h 3806713"/>
              <a:gd name="connsiteX0" fmla="*/ 532609 w 3187693"/>
              <a:gd name="connsiteY0" fmla="*/ 0 h 3806885"/>
              <a:gd name="connsiteX1" fmla="*/ 3187693 w 3187693"/>
              <a:gd name="connsiteY1" fmla="*/ 0 h 3806885"/>
              <a:gd name="connsiteX2" fmla="*/ 3187693 w 3187693"/>
              <a:gd name="connsiteY2" fmla="*/ 0 h 3806885"/>
              <a:gd name="connsiteX3" fmla="*/ 3187693 w 3187693"/>
              <a:gd name="connsiteY3" fmla="*/ 3239284 h 3806885"/>
              <a:gd name="connsiteX4" fmla="*/ 2656664 w 3187693"/>
              <a:gd name="connsiteY4" fmla="*/ 3770313 h 3806885"/>
              <a:gd name="connsiteX5" fmla="*/ 587082 w 3187693"/>
              <a:gd name="connsiteY5" fmla="*/ 3806408 h 3806885"/>
              <a:gd name="connsiteX6" fmla="*/ 1580 w 3187693"/>
              <a:gd name="connsiteY6" fmla="*/ 3144670 h 3806885"/>
              <a:gd name="connsiteX7" fmla="*/ 1580 w 3187693"/>
              <a:gd name="connsiteY7" fmla="*/ 531029 h 3806885"/>
              <a:gd name="connsiteX8" fmla="*/ 532609 w 3187693"/>
              <a:gd name="connsiteY8" fmla="*/ 0 h 3806885"/>
              <a:gd name="connsiteX0" fmla="*/ 532609 w 3187693"/>
              <a:gd name="connsiteY0" fmla="*/ 0 h 3806408"/>
              <a:gd name="connsiteX1" fmla="*/ 3187693 w 3187693"/>
              <a:gd name="connsiteY1" fmla="*/ 0 h 3806408"/>
              <a:gd name="connsiteX2" fmla="*/ 3187693 w 3187693"/>
              <a:gd name="connsiteY2" fmla="*/ 0 h 3806408"/>
              <a:gd name="connsiteX3" fmla="*/ 3187693 w 3187693"/>
              <a:gd name="connsiteY3" fmla="*/ 3239284 h 3806408"/>
              <a:gd name="connsiteX4" fmla="*/ 2656664 w 3187693"/>
              <a:gd name="connsiteY4" fmla="*/ 3770313 h 3806408"/>
              <a:gd name="connsiteX5" fmla="*/ 587082 w 3187693"/>
              <a:gd name="connsiteY5" fmla="*/ 3806408 h 3806408"/>
              <a:gd name="connsiteX6" fmla="*/ 1580 w 3187693"/>
              <a:gd name="connsiteY6" fmla="*/ 3144670 h 3806408"/>
              <a:gd name="connsiteX7" fmla="*/ 1580 w 3187693"/>
              <a:gd name="connsiteY7" fmla="*/ 531029 h 3806408"/>
              <a:gd name="connsiteX8" fmla="*/ 532609 w 3187693"/>
              <a:gd name="connsiteY8" fmla="*/ 0 h 3806408"/>
              <a:gd name="connsiteX0" fmla="*/ 579451 w 3234535"/>
              <a:gd name="connsiteY0" fmla="*/ 0 h 3806408"/>
              <a:gd name="connsiteX1" fmla="*/ 3234535 w 3234535"/>
              <a:gd name="connsiteY1" fmla="*/ 0 h 3806408"/>
              <a:gd name="connsiteX2" fmla="*/ 3234535 w 3234535"/>
              <a:gd name="connsiteY2" fmla="*/ 0 h 3806408"/>
              <a:gd name="connsiteX3" fmla="*/ 3234535 w 3234535"/>
              <a:gd name="connsiteY3" fmla="*/ 3239284 h 3806408"/>
              <a:gd name="connsiteX4" fmla="*/ 2703506 w 3234535"/>
              <a:gd name="connsiteY4" fmla="*/ 3770313 h 3806408"/>
              <a:gd name="connsiteX5" fmla="*/ 689078 w 3234535"/>
              <a:gd name="connsiteY5" fmla="*/ 3806408 h 3806408"/>
              <a:gd name="connsiteX6" fmla="*/ 48422 w 3234535"/>
              <a:gd name="connsiteY6" fmla="*/ 3144670 h 3806408"/>
              <a:gd name="connsiteX7" fmla="*/ 48422 w 3234535"/>
              <a:gd name="connsiteY7" fmla="*/ 531029 h 3806408"/>
              <a:gd name="connsiteX8" fmla="*/ 579451 w 3234535"/>
              <a:gd name="connsiteY8" fmla="*/ 0 h 3806408"/>
              <a:gd name="connsiteX0" fmla="*/ 540302 w 3195386"/>
              <a:gd name="connsiteY0" fmla="*/ 0 h 3806408"/>
              <a:gd name="connsiteX1" fmla="*/ 3195386 w 3195386"/>
              <a:gd name="connsiteY1" fmla="*/ 0 h 3806408"/>
              <a:gd name="connsiteX2" fmla="*/ 3195386 w 3195386"/>
              <a:gd name="connsiteY2" fmla="*/ 0 h 3806408"/>
              <a:gd name="connsiteX3" fmla="*/ 3195386 w 3195386"/>
              <a:gd name="connsiteY3" fmla="*/ 3239284 h 3806408"/>
              <a:gd name="connsiteX4" fmla="*/ 2664357 w 3195386"/>
              <a:gd name="connsiteY4" fmla="*/ 3770313 h 3806408"/>
              <a:gd name="connsiteX5" fmla="*/ 649929 w 3195386"/>
              <a:gd name="connsiteY5" fmla="*/ 3806408 h 3806408"/>
              <a:gd name="connsiteX6" fmla="*/ 9273 w 3195386"/>
              <a:gd name="connsiteY6" fmla="*/ 3144670 h 3806408"/>
              <a:gd name="connsiteX7" fmla="*/ 9273 w 3195386"/>
              <a:gd name="connsiteY7" fmla="*/ 531029 h 3806408"/>
              <a:gd name="connsiteX8" fmla="*/ 540302 w 3195386"/>
              <a:gd name="connsiteY8" fmla="*/ 0 h 3806408"/>
              <a:gd name="connsiteX0" fmla="*/ 535528 w 3190612"/>
              <a:gd name="connsiteY0" fmla="*/ 0 h 3806408"/>
              <a:gd name="connsiteX1" fmla="*/ 3190612 w 3190612"/>
              <a:gd name="connsiteY1" fmla="*/ 0 h 3806408"/>
              <a:gd name="connsiteX2" fmla="*/ 3190612 w 3190612"/>
              <a:gd name="connsiteY2" fmla="*/ 0 h 3806408"/>
              <a:gd name="connsiteX3" fmla="*/ 3190612 w 3190612"/>
              <a:gd name="connsiteY3" fmla="*/ 3239284 h 3806408"/>
              <a:gd name="connsiteX4" fmla="*/ 2659583 w 3190612"/>
              <a:gd name="connsiteY4" fmla="*/ 3770313 h 3806408"/>
              <a:gd name="connsiteX5" fmla="*/ 645155 w 3190612"/>
              <a:gd name="connsiteY5" fmla="*/ 3806408 h 3806408"/>
              <a:gd name="connsiteX6" fmla="*/ 4499 w 3190612"/>
              <a:gd name="connsiteY6" fmla="*/ 3144670 h 3806408"/>
              <a:gd name="connsiteX7" fmla="*/ 4499 w 3190612"/>
              <a:gd name="connsiteY7" fmla="*/ 531029 h 3806408"/>
              <a:gd name="connsiteX8" fmla="*/ 535528 w 3190612"/>
              <a:gd name="connsiteY8" fmla="*/ 0 h 3806408"/>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9494"/>
              <a:gd name="connsiteX1" fmla="*/ 3232901 w 3232901"/>
              <a:gd name="connsiteY1" fmla="*/ 0 h 3789494"/>
              <a:gd name="connsiteX2" fmla="*/ 3232901 w 3232901"/>
              <a:gd name="connsiteY2" fmla="*/ 0 h 3789494"/>
              <a:gd name="connsiteX3" fmla="*/ 3232901 w 3232901"/>
              <a:gd name="connsiteY3" fmla="*/ 3239284 h 3789494"/>
              <a:gd name="connsiteX4" fmla="*/ 2701872 w 3232901"/>
              <a:gd name="connsiteY4" fmla="*/ 3770313 h 3789494"/>
              <a:gd name="connsiteX5" fmla="*/ 665383 w 3232901"/>
              <a:gd name="connsiteY5" fmla="*/ 3782345 h 3789494"/>
              <a:gd name="connsiteX6" fmla="*/ 46788 w 3232901"/>
              <a:gd name="connsiteY6" fmla="*/ 3144670 h 3789494"/>
              <a:gd name="connsiteX7" fmla="*/ 46788 w 3232901"/>
              <a:gd name="connsiteY7" fmla="*/ 531029 h 3789494"/>
              <a:gd name="connsiteX8" fmla="*/ 577817 w 3232901"/>
              <a:gd name="connsiteY8" fmla="*/ 0 h 3789494"/>
              <a:gd name="connsiteX0" fmla="*/ 576185 w 3231269"/>
              <a:gd name="connsiteY0" fmla="*/ 0 h 3780185"/>
              <a:gd name="connsiteX1" fmla="*/ 3231269 w 3231269"/>
              <a:gd name="connsiteY1" fmla="*/ 0 h 3780185"/>
              <a:gd name="connsiteX2" fmla="*/ 3231269 w 3231269"/>
              <a:gd name="connsiteY2" fmla="*/ 0 h 3780185"/>
              <a:gd name="connsiteX3" fmla="*/ 3231269 w 3231269"/>
              <a:gd name="connsiteY3" fmla="*/ 3239284 h 3780185"/>
              <a:gd name="connsiteX4" fmla="*/ 2700240 w 3231269"/>
              <a:gd name="connsiteY4" fmla="*/ 3770313 h 3780185"/>
              <a:gd name="connsiteX5" fmla="*/ 641690 w 3231269"/>
              <a:gd name="connsiteY5" fmla="*/ 3770313 h 3780185"/>
              <a:gd name="connsiteX6" fmla="*/ 45156 w 3231269"/>
              <a:gd name="connsiteY6" fmla="*/ 3144670 h 3780185"/>
              <a:gd name="connsiteX7" fmla="*/ 45156 w 3231269"/>
              <a:gd name="connsiteY7" fmla="*/ 531029 h 3780185"/>
              <a:gd name="connsiteX8" fmla="*/ 576185 w 3231269"/>
              <a:gd name="connsiteY8" fmla="*/ 0 h 3780185"/>
              <a:gd name="connsiteX0" fmla="*/ 576185 w 3231269"/>
              <a:gd name="connsiteY0" fmla="*/ 0 h 3770438"/>
              <a:gd name="connsiteX1" fmla="*/ 3231269 w 3231269"/>
              <a:gd name="connsiteY1" fmla="*/ 0 h 3770438"/>
              <a:gd name="connsiteX2" fmla="*/ 3231269 w 3231269"/>
              <a:gd name="connsiteY2" fmla="*/ 0 h 3770438"/>
              <a:gd name="connsiteX3" fmla="*/ 3231269 w 3231269"/>
              <a:gd name="connsiteY3" fmla="*/ 3239284 h 3770438"/>
              <a:gd name="connsiteX4" fmla="*/ 2700240 w 3231269"/>
              <a:gd name="connsiteY4" fmla="*/ 3770313 h 3770438"/>
              <a:gd name="connsiteX5" fmla="*/ 641690 w 3231269"/>
              <a:gd name="connsiteY5" fmla="*/ 3770313 h 3770438"/>
              <a:gd name="connsiteX6" fmla="*/ 45156 w 3231269"/>
              <a:gd name="connsiteY6" fmla="*/ 3144670 h 3770438"/>
              <a:gd name="connsiteX7" fmla="*/ 45156 w 3231269"/>
              <a:gd name="connsiteY7" fmla="*/ 531029 h 3770438"/>
              <a:gd name="connsiteX8" fmla="*/ 576185 w 3231269"/>
              <a:gd name="connsiteY8" fmla="*/ 0 h 3770438"/>
              <a:gd name="connsiteX0" fmla="*/ 576185 w 3231269"/>
              <a:gd name="connsiteY0" fmla="*/ 0 h 3770313"/>
              <a:gd name="connsiteX1" fmla="*/ 3231269 w 3231269"/>
              <a:gd name="connsiteY1" fmla="*/ 0 h 3770313"/>
              <a:gd name="connsiteX2" fmla="*/ 3231269 w 3231269"/>
              <a:gd name="connsiteY2" fmla="*/ 0 h 3770313"/>
              <a:gd name="connsiteX3" fmla="*/ 3231269 w 3231269"/>
              <a:gd name="connsiteY3" fmla="*/ 3239284 h 3770313"/>
              <a:gd name="connsiteX4" fmla="*/ 2700240 w 3231269"/>
              <a:gd name="connsiteY4" fmla="*/ 3770313 h 3770313"/>
              <a:gd name="connsiteX5" fmla="*/ 641690 w 3231269"/>
              <a:gd name="connsiteY5" fmla="*/ 3770313 h 3770313"/>
              <a:gd name="connsiteX6" fmla="*/ 45156 w 3231269"/>
              <a:gd name="connsiteY6" fmla="*/ 3144670 h 3770313"/>
              <a:gd name="connsiteX7" fmla="*/ 45156 w 3231269"/>
              <a:gd name="connsiteY7" fmla="*/ 531029 h 3770313"/>
              <a:gd name="connsiteX8" fmla="*/ 576185 w 3231269"/>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236110 h 3770313"/>
              <a:gd name="connsiteX7" fmla="*/ 6062 w 3192175"/>
              <a:gd name="connsiteY7" fmla="*/ 531029 h 3770313"/>
              <a:gd name="connsiteX8" fmla="*/ 537091 w 3192175"/>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1579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46270 h 3770313"/>
              <a:gd name="connsiteX7" fmla="*/ 6061 w 3192174"/>
              <a:gd name="connsiteY7" fmla="*/ 531029 h 3770313"/>
              <a:gd name="connsiteX8" fmla="*/ 537090 w 3192174"/>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3611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98922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8501" h="3770313">
                <a:moveTo>
                  <a:pt x="533417" y="0"/>
                </a:moveTo>
                <a:lnTo>
                  <a:pt x="3188501" y="0"/>
                </a:lnTo>
                <a:lnTo>
                  <a:pt x="3188501" y="0"/>
                </a:lnTo>
                <a:lnTo>
                  <a:pt x="3188501" y="3239284"/>
                </a:lnTo>
                <a:cubicBezTo>
                  <a:pt x="3188501" y="3532563"/>
                  <a:pt x="2950751" y="3770313"/>
                  <a:pt x="2657472" y="3770313"/>
                </a:cubicBezTo>
                <a:lnTo>
                  <a:pt x="552348" y="3770313"/>
                </a:lnTo>
                <a:cubicBezTo>
                  <a:pt x="224783" y="3762293"/>
                  <a:pt x="13564" y="3626265"/>
                  <a:pt x="2388" y="3215790"/>
                </a:cubicBezTo>
                <a:cubicBezTo>
                  <a:pt x="527" y="2784995"/>
                  <a:pt x="-1896" y="1207540"/>
                  <a:pt x="2388" y="531029"/>
                </a:cubicBezTo>
                <a:cubicBezTo>
                  <a:pt x="2388" y="237750"/>
                  <a:pt x="240138" y="0"/>
                  <a:pt x="533417" y="0"/>
                </a:cubicBezTo>
                <a:close/>
              </a:path>
            </a:pathLst>
          </a:custGeom>
          <a:ln w="12700">
            <a:solidFill>
              <a:schemeClr val="accent1"/>
            </a:solidFill>
          </a:ln>
        </p:spPr>
        <p:txBody>
          <a:bodyPr lIns="274320" tIns="274320" rIns="27432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7152C201-1711-C240-45F2-38675E0B996B}"/>
              </a:ext>
            </a:extLst>
          </p:cNvPr>
          <p:cNvSpPr>
            <a:spLocks noGrp="1"/>
          </p:cNvSpPr>
          <p:nvPr>
            <p:ph sz="quarter" idx="19"/>
          </p:nvPr>
        </p:nvSpPr>
        <p:spPr>
          <a:xfrm>
            <a:off x="4352008" y="1828800"/>
            <a:ext cx="3477832" cy="3770313"/>
          </a:xfrm>
          <a:custGeom>
            <a:avLst/>
            <a:gdLst>
              <a:gd name="connsiteX0" fmla="*/ 531029 w 3186113"/>
              <a:gd name="connsiteY0" fmla="*/ 0 h 3770313"/>
              <a:gd name="connsiteX1" fmla="*/ 3186113 w 3186113"/>
              <a:gd name="connsiteY1" fmla="*/ 0 h 3770313"/>
              <a:gd name="connsiteX2" fmla="*/ 3186113 w 3186113"/>
              <a:gd name="connsiteY2" fmla="*/ 0 h 3770313"/>
              <a:gd name="connsiteX3" fmla="*/ 3186113 w 3186113"/>
              <a:gd name="connsiteY3" fmla="*/ 3239284 h 3770313"/>
              <a:gd name="connsiteX4" fmla="*/ 2655084 w 3186113"/>
              <a:gd name="connsiteY4" fmla="*/ 3770313 h 3770313"/>
              <a:gd name="connsiteX5" fmla="*/ 0 w 3186113"/>
              <a:gd name="connsiteY5" fmla="*/ 3770313 h 3770313"/>
              <a:gd name="connsiteX6" fmla="*/ 0 w 3186113"/>
              <a:gd name="connsiteY6" fmla="*/ 3770313 h 3770313"/>
              <a:gd name="connsiteX7" fmla="*/ 0 w 3186113"/>
              <a:gd name="connsiteY7" fmla="*/ 531029 h 3770313"/>
              <a:gd name="connsiteX8" fmla="*/ 531029 w 3186113"/>
              <a:gd name="connsiteY8" fmla="*/ 0 h 3770313"/>
              <a:gd name="connsiteX0" fmla="*/ 570364 w 3225448"/>
              <a:gd name="connsiteY0" fmla="*/ 0 h 3770313"/>
              <a:gd name="connsiteX1" fmla="*/ 3225448 w 3225448"/>
              <a:gd name="connsiteY1" fmla="*/ 0 h 3770313"/>
              <a:gd name="connsiteX2" fmla="*/ 3225448 w 3225448"/>
              <a:gd name="connsiteY2" fmla="*/ 0 h 3770313"/>
              <a:gd name="connsiteX3" fmla="*/ 3225448 w 3225448"/>
              <a:gd name="connsiteY3" fmla="*/ 3239284 h 3770313"/>
              <a:gd name="connsiteX4" fmla="*/ 2694419 w 3225448"/>
              <a:gd name="connsiteY4" fmla="*/ 3770313 h 3770313"/>
              <a:gd name="connsiteX5" fmla="*/ 39335 w 3225448"/>
              <a:gd name="connsiteY5" fmla="*/ 3770313 h 3770313"/>
              <a:gd name="connsiteX6" fmla="*/ 39335 w 3225448"/>
              <a:gd name="connsiteY6" fmla="*/ 3770313 h 3770313"/>
              <a:gd name="connsiteX7" fmla="*/ 39335 w 3225448"/>
              <a:gd name="connsiteY7" fmla="*/ 531029 h 3770313"/>
              <a:gd name="connsiteX8" fmla="*/ 570364 w 3225448"/>
              <a:gd name="connsiteY8" fmla="*/ 0 h 3770313"/>
              <a:gd name="connsiteX0" fmla="*/ 532933 w 3188017"/>
              <a:gd name="connsiteY0" fmla="*/ 0 h 3770313"/>
              <a:gd name="connsiteX1" fmla="*/ 3188017 w 3188017"/>
              <a:gd name="connsiteY1" fmla="*/ 0 h 3770313"/>
              <a:gd name="connsiteX2" fmla="*/ 3188017 w 3188017"/>
              <a:gd name="connsiteY2" fmla="*/ 0 h 3770313"/>
              <a:gd name="connsiteX3" fmla="*/ 3188017 w 3188017"/>
              <a:gd name="connsiteY3" fmla="*/ 3239284 h 3770313"/>
              <a:gd name="connsiteX4" fmla="*/ 2656988 w 3188017"/>
              <a:gd name="connsiteY4" fmla="*/ 3770313 h 3770313"/>
              <a:gd name="connsiteX5" fmla="*/ 1904 w 3188017"/>
              <a:gd name="connsiteY5" fmla="*/ 3770313 h 3770313"/>
              <a:gd name="connsiteX6" fmla="*/ 1904 w 3188017"/>
              <a:gd name="connsiteY6" fmla="*/ 3770313 h 3770313"/>
              <a:gd name="connsiteX7" fmla="*/ 1904 w 3188017"/>
              <a:gd name="connsiteY7" fmla="*/ 531029 h 3770313"/>
              <a:gd name="connsiteX8" fmla="*/ 532933 w 3188017"/>
              <a:gd name="connsiteY8" fmla="*/ 0 h 3770313"/>
              <a:gd name="connsiteX0" fmla="*/ 531091 w 3186175"/>
              <a:gd name="connsiteY0" fmla="*/ 0 h 3770313"/>
              <a:gd name="connsiteX1" fmla="*/ 3186175 w 3186175"/>
              <a:gd name="connsiteY1" fmla="*/ 0 h 3770313"/>
              <a:gd name="connsiteX2" fmla="*/ 3186175 w 3186175"/>
              <a:gd name="connsiteY2" fmla="*/ 0 h 3770313"/>
              <a:gd name="connsiteX3" fmla="*/ 3186175 w 3186175"/>
              <a:gd name="connsiteY3" fmla="*/ 3239284 h 3770313"/>
              <a:gd name="connsiteX4" fmla="*/ 2655146 w 3186175"/>
              <a:gd name="connsiteY4" fmla="*/ 3770313 h 3770313"/>
              <a:gd name="connsiteX5" fmla="*/ 62 w 3186175"/>
              <a:gd name="connsiteY5" fmla="*/ 3770313 h 3770313"/>
              <a:gd name="connsiteX6" fmla="*/ 216631 w 3186175"/>
              <a:gd name="connsiteY6" fmla="*/ 3662029 h 3770313"/>
              <a:gd name="connsiteX7" fmla="*/ 62 w 3186175"/>
              <a:gd name="connsiteY7" fmla="*/ 531029 h 3770313"/>
              <a:gd name="connsiteX8" fmla="*/ 531091 w 3186175"/>
              <a:gd name="connsiteY8" fmla="*/ 0 h 3770313"/>
              <a:gd name="connsiteX0" fmla="*/ 531469 w 3186553"/>
              <a:gd name="connsiteY0" fmla="*/ 0 h 3770313"/>
              <a:gd name="connsiteX1" fmla="*/ 3186553 w 3186553"/>
              <a:gd name="connsiteY1" fmla="*/ 0 h 3770313"/>
              <a:gd name="connsiteX2" fmla="*/ 3186553 w 3186553"/>
              <a:gd name="connsiteY2" fmla="*/ 0 h 3770313"/>
              <a:gd name="connsiteX3" fmla="*/ 3186553 w 3186553"/>
              <a:gd name="connsiteY3" fmla="*/ 3239284 h 3770313"/>
              <a:gd name="connsiteX4" fmla="*/ 2655524 w 3186553"/>
              <a:gd name="connsiteY4" fmla="*/ 3770313 h 3770313"/>
              <a:gd name="connsiteX5" fmla="*/ 440 w 3186553"/>
              <a:gd name="connsiteY5" fmla="*/ 3770313 h 3770313"/>
              <a:gd name="connsiteX6" fmla="*/ 24504 w 3186553"/>
              <a:gd name="connsiteY6" fmla="*/ 3433429 h 3770313"/>
              <a:gd name="connsiteX7" fmla="*/ 440 w 3186553"/>
              <a:gd name="connsiteY7" fmla="*/ 531029 h 3770313"/>
              <a:gd name="connsiteX8" fmla="*/ 531469 w 3186553"/>
              <a:gd name="connsiteY8" fmla="*/ 0 h 3770313"/>
              <a:gd name="connsiteX0" fmla="*/ 574782 w 3229866"/>
              <a:gd name="connsiteY0" fmla="*/ 0 h 3770313"/>
              <a:gd name="connsiteX1" fmla="*/ 3229866 w 3229866"/>
              <a:gd name="connsiteY1" fmla="*/ 0 h 3770313"/>
              <a:gd name="connsiteX2" fmla="*/ 3229866 w 3229866"/>
              <a:gd name="connsiteY2" fmla="*/ 0 h 3770313"/>
              <a:gd name="connsiteX3" fmla="*/ 3229866 w 3229866"/>
              <a:gd name="connsiteY3" fmla="*/ 3239284 h 3770313"/>
              <a:gd name="connsiteX4" fmla="*/ 2698837 w 3229866"/>
              <a:gd name="connsiteY4" fmla="*/ 3770313 h 3770313"/>
              <a:gd name="connsiteX5" fmla="*/ 849868 w 3229866"/>
              <a:gd name="connsiteY5" fmla="*/ 3770313 h 3770313"/>
              <a:gd name="connsiteX6" fmla="*/ 67817 w 3229866"/>
              <a:gd name="connsiteY6" fmla="*/ 3433429 h 3770313"/>
              <a:gd name="connsiteX7" fmla="*/ 43753 w 3229866"/>
              <a:gd name="connsiteY7" fmla="*/ 531029 h 3770313"/>
              <a:gd name="connsiteX8" fmla="*/ 574782 w 3229866"/>
              <a:gd name="connsiteY8" fmla="*/ 0 h 3770313"/>
              <a:gd name="connsiteX0" fmla="*/ 531801 w 3186885"/>
              <a:gd name="connsiteY0" fmla="*/ 0 h 3771240"/>
              <a:gd name="connsiteX1" fmla="*/ 3186885 w 3186885"/>
              <a:gd name="connsiteY1" fmla="*/ 0 h 3771240"/>
              <a:gd name="connsiteX2" fmla="*/ 3186885 w 3186885"/>
              <a:gd name="connsiteY2" fmla="*/ 0 h 3771240"/>
              <a:gd name="connsiteX3" fmla="*/ 3186885 w 3186885"/>
              <a:gd name="connsiteY3" fmla="*/ 3239284 h 3771240"/>
              <a:gd name="connsiteX4" fmla="*/ 2655856 w 3186885"/>
              <a:gd name="connsiteY4" fmla="*/ 3770313 h 3771240"/>
              <a:gd name="connsiteX5" fmla="*/ 806887 w 3186885"/>
              <a:gd name="connsiteY5" fmla="*/ 3770313 h 3771240"/>
              <a:gd name="connsiteX6" fmla="*/ 24836 w 3186885"/>
              <a:gd name="connsiteY6" fmla="*/ 3433429 h 3771240"/>
              <a:gd name="connsiteX7" fmla="*/ 772 w 3186885"/>
              <a:gd name="connsiteY7" fmla="*/ 531029 h 3771240"/>
              <a:gd name="connsiteX8" fmla="*/ 531801 w 3186885"/>
              <a:gd name="connsiteY8" fmla="*/ 0 h 3771240"/>
              <a:gd name="connsiteX0" fmla="*/ 538332 w 3193416"/>
              <a:gd name="connsiteY0" fmla="*/ 0 h 3771240"/>
              <a:gd name="connsiteX1" fmla="*/ 3193416 w 3193416"/>
              <a:gd name="connsiteY1" fmla="*/ 0 h 3771240"/>
              <a:gd name="connsiteX2" fmla="*/ 3193416 w 3193416"/>
              <a:gd name="connsiteY2" fmla="*/ 0 h 3771240"/>
              <a:gd name="connsiteX3" fmla="*/ 3193416 w 3193416"/>
              <a:gd name="connsiteY3" fmla="*/ 3239284 h 3771240"/>
              <a:gd name="connsiteX4" fmla="*/ 2662387 w 3193416"/>
              <a:gd name="connsiteY4" fmla="*/ 3770313 h 3771240"/>
              <a:gd name="connsiteX5" fmla="*/ 813418 w 3193416"/>
              <a:gd name="connsiteY5" fmla="*/ 3770313 h 3771240"/>
              <a:gd name="connsiteX6" fmla="*/ 7303 w 3193416"/>
              <a:gd name="connsiteY6" fmla="*/ 3433429 h 3771240"/>
              <a:gd name="connsiteX7" fmla="*/ 7303 w 3193416"/>
              <a:gd name="connsiteY7" fmla="*/ 531029 h 3771240"/>
              <a:gd name="connsiteX8" fmla="*/ 538332 w 3193416"/>
              <a:gd name="connsiteY8" fmla="*/ 0 h 3771240"/>
              <a:gd name="connsiteX0" fmla="*/ 538332 w 3193416"/>
              <a:gd name="connsiteY0" fmla="*/ 0 h 3799246"/>
              <a:gd name="connsiteX1" fmla="*/ 3193416 w 3193416"/>
              <a:gd name="connsiteY1" fmla="*/ 0 h 3799246"/>
              <a:gd name="connsiteX2" fmla="*/ 3193416 w 3193416"/>
              <a:gd name="connsiteY2" fmla="*/ 0 h 3799246"/>
              <a:gd name="connsiteX3" fmla="*/ 3193416 w 3193416"/>
              <a:gd name="connsiteY3" fmla="*/ 3239284 h 3799246"/>
              <a:gd name="connsiteX4" fmla="*/ 2662387 w 3193416"/>
              <a:gd name="connsiteY4" fmla="*/ 3770313 h 3799246"/>
              <a:gd name="connsiteX5" fmla="*/ 813418 w 3193416"/>
              <a:gd name="connsiteY5" fmla="*/ 3770313 h 3799246"/>
              <a:gd name="connsiteX6" fmla="*/ 7303 w 3193416"/>
              <a:gd name="connsiteY6" fmla="*/ 3433429 h 3799246"/>
              <a:gd name="connsiteX7" fmla="*/ 7303 w 3193416"/>
              <a:gd name="connsiteY7" fmla="*/ 531029 h 3799246"/>
              <a:gd name="connsiteX8" fmla="*/ 538332 w 3193416"/>
              <a:gd name="connsiteY8" fmla="*/ 0 h 3799246"/>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5224"/>
              <a:gd name="connsiteX1" fmla="*/ 3188545 w 3188545"/>
              <a:gd name="connsiteY1" fmla="*/ 0 h 3775224"/>
              <a:gd name="connsiteX2" fmla="*/ 3188545 w 3188545"/>
              <a:gd name="connsiteY2" fmla="*/ 0 h 3775224"/>
              <a:gd name="connsiteX3" fmla="*/ 3188545 w 3188545"/>
              <a:gd name="connsiteY3" fmla="*/ 3239284 h 3775224"/>
              <a:gd name="connsiteX4" fmla="*/ 2657516 w 3188545"/>
              <a:gd name="connsiteY4" fmla="*/ 3770313 h 3775224"/>
              <a:gd name="connsiteX5" fmla="*/ 808547 w 3188545"/>
              <a:gd name="connsiteY5" fmla="*/ 3770313 h 3775224"/>
              <a:gd name="connsiteX6" fmla="*/ 2432 w 3188545"/>
              <a:gd name="connsiteY6" fmla="*/ 3433429 h 3775224"/>
              <a:gd name="connsiteX7" fmla="*/ 2432 w 3188545"/>
              <a:gd name="connsiteY7" fmla="*/ 531029 h 3775224"/>
              <a:gd name="connsiteX8" fmla="*/ 533461 w 3188545"/>
              <a:gd name="connsiteY8" fmla="*/ 0 h 3775224"/>
              <a:gd name="connsiteX0" fmla="*/ 533461 w 3188545"/>
              <a:gd name="connsiteY0" fmla="*/ 0 h 3770609"/>
              <a:gd name="connsiteX1" fmla="*/ 3188545 w 3188545"/>
              <a:gd name="connsiteY1" fmla="*/ 0 h 3770609"/>
              <a:gd name="connsiteX2" fmla="*/ 3188545 w 3188545"/>
              <a:gd name="connsiteY2" fmla="*/ 0 h 3770609"/>
              <a:gd name="connsiteX3" fmla="*/ 3188545 w 3188545"/>
              <a:gd name="connsiteY3" fmla="*/ 3239284 h 3770609"/>
              <a:gd name="connsiteX4" fmla="*/ 2657516 w 3188545"/>
              <a:gd name="connsiteY4" fmla="*/ 3770313 h 3770609"/>
              <a:gd name="connsiteX5" fmla="*/ 808547 w 3188545"/>
              <a:gd name="connsiteY5" fmla="*/ 3770313 h 3770609"/>
              <a:gd name="connsiteX6" fmla="*/ 2432 w 3188545"/>
              <a:gd name="connsiteY6" fmla="*/ 3240923 h 3770609"/>
              <a:gd name="connsiteX7" fmla="*/ 2432 w 3188545"/>
              <a:gd name="connsiteY7" fmla="*/ 531029 h 3770609"/>
              <a:gd name="connsiteX8" fmla="*/ 533461 w 3188545"/>
              <a:gd name="connsiteY8" fmla="*/ 0 h 3770609"/>
              <a:gd name="connsiteX0" fmla="*/ 533461 w 3188545"/>
              <a:gd name="connsiteY0" fmla="*/ 0 h 3772044"/>
              <a:gd name="connsiteX1" fmla="*/ 3188545 w 3188545"/>
              <a:gd name="connsiteY1" fmla="*/ 0 h 3772044"/>
              <a:gd name="connsiteX2" fmla="*/ 3188545 w 3188545"/>
              <a:gd name="connsiteY2" fmla="*/ 0 h 3772044"/>
              <a:gd name="connsiteX3" fmla="*/ 3188545 w 3188545"/>
              <a:gd name="connsiteY3" fmla="*/ 3239284 h 3772044"/>
              <a:gd name="connsiteX4" fmla="*/ 2657516 w 3188545"/>
              <a:gd name="connsiteY4" fmla="*/ 3770313 h 3772044"/>
              <a:gd name="connsiteX5" fmla="*/ 808547 w 3188545"/>
              <a:gd name="connsiteY5" fmla="*/ 3770313 h 3772044"/>
              <a:gd name="connsiteX6" fmla="*/ 2432 w 3188545"/>
              <a:gd name="connsiteY6" fmla="*/ 3240923 h 3772044"/>
              <a:gd name="connsiteX7" fmla="*/ 2432 w 3188545"/>
              <a:gd name="connsiteY7" fmla="*/ 531029 h 3772044"/>
              <a:gd name="connsiteX8" fmla="*/ 533461 w 3188545"/>
              <a:gd name="connsiteY8" fmla="*/ 0 h 3772044"/>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144670 h 3770313"/>
              <a:gd name="connsiteX7" fmla="*/ 2432 w 3188545"/>
              <a:gd name="connsiteY7" fmla="*/ 531029 h 3770313"/>
              <a:gd name="connsiteX8" fmla="*/ 533461 w 3188545"/>
              <a:gd name="connsiteY8" fmla="*/ 0 h 3770313"/>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75367 w 3230451"/>
              <a:gd name="connsiteY0" fmla="*/ 0 h 3806766"/>
              <a:gd name="connsiteX1" fmla="*/ 3230451 w 3230451"/>
              <a:gd name="connsiteY1" fmla="*/ 0 h 3806766"/>
              <a:gd name="connsiteX2" fmla="*/ 3230451 w 3230451"/>
              <a:gd name="connsiteY2" fmla="*/ 0 h 3806766"/>
              <a:gd name="connsiteX3" fmla="*/ 3230451 w 3230451"/>
              <a:gd name="connsiteY3" fmla="*/ 3239284 h 3806766"/>
              <a:gd name="connsiteX4" fmla="*/ 2699422 w 3230451"/>
              <a:gd name="connsiteY4" fmla="*/ 3770313 h 3806766"/>
              <a:gd name="connsiteX5" fmla="*/ 629840 w 3230451"/>
              <a:gd name="connsiteY5" fmla="*/ 3806408 h 3806766"/>
              <a:gd name="connsiteX6" fmla="*/ 44338 w 3230451"/>
              <a:gd name="connsiteY6" fmla="*/ 3144670 h 3806766"/>
              <a:gd name="connsiteX7" fmla="*/ 44338 w 3230451"/>
              <a:gd name="connsiteY7" fmla="*/ 531029 h 3806766"/>
              <a:gd name="connsiteX8" fmla="*/ 575367 w 3230451"/>
              <a:gd name="connsiteY8" fmla="*/ 0 h 3806766"/>
              <a:gd name="connsiteX0" fmla="*/ 541112 w 3196196"/>
              <a:gd name="connsiteY0" fmla="*/ 0 h 3806713"/>
              <a:gd name="connsiteX1" fmla="*/ 3196196 w 3196196"/>
              <a:gd name="connsiteY1" fmla="*/ 0 h 3806713"/>
              <a:gd name="connsiteX2" fmla="*/ 3196196 w 3196196"/>
              <a:gd name="connsiteY2" fmla="*/ 0 h 3806713"/>
              <a:gd name="connsiteX3" fmla="*/ 3196196 w 3196196"/>
              <a:gd name="connsiteY3" fmla="*/ 3239284 h 3806713"/>
              <a:gd name="connsiteX4" fmla="*/ 2665167 w 3196196"/>
              <a:gd name="connsiteY4" fmla="*/ 3770313 h 3806713"/>
              <a:gd name="connsiteX5" fmla="*/ 595585 w 3196196"/>
              <a:gd name="connsiteY5" fmla="*/ 3806408 h 3806713"/>
              <a:gd name="connsiteX6" fmla="*/ 10083 w 3196196"/>
              <a:gd name="connsiteY6" fmla="*/ 3144670 h 3806713"/>
              <a:gd name="connsiteX7" fmla="*/ 10083 w 3196196"/>
              <a:gd name="connsiteY7" fmla="*/ 531029 h 3806713"/>
              <a:gd name="connsiteX8" fmla="*/ 541112 w 3196196"/>
              <a:gd name="connsiteY8" fmla="*/ 0 h 3806713"/>
              <a:gd name="connsiteX0" fmla="*/ 532609 w 3187693"/>
              <a:gd name="connsiteY0" fmla="*/ 0 h 3806885"/>
              <a:gd name="connsiteX1" fmla="*/ 3187693 w 3187693"/>
              <a:gd name="connsiteY1" fmla="*/ 0 h 3806885"/>
              <a:gd name="connsiteX2" fmla="*/ 3187693 w 3187693"/>
              <a:gd name="connsiteY2" fmla="*/ 0 h 3806885"/>
              <a:gd name="connsiteX3" fmla="*/ 3187693 w 3187693"/>
              <a:gd name="connsiteY3" fmla="*/ 3239284 h 3806885"/>
              <a:gd name="connsiteX4" fmla="*/ 2656664 w 3187693"/>
              <a:gd name="connsiteY4" fmla="*/ 3770313 h 3806885"/>
              <a:gd name="connsiteX5" fmla="*/ 587082 w 3187693"/>
              <a:gd name="connsiteY5" fmla="*/ 3806408 h 3806885"/>
              <a:gd name="connsiteX6" fmla="*/ 1580 w 3187693"/>
              <a:gd name="connsiteY6" fmla="*/ 3144670 h 3806885"/>
              <a:gd name="connsiteX7" fmla="*/ 1580 w 3187693"/>
              <a:gd name="connsiteY7" fmla="*/ 531029 h 3806885"/>
              <a:gd name="connsiteX8" fmla="*/ 532609 w 3187693"/>
              <a:gd name="connsiteY8" fmla="*/ 0 h 3806885"/>
              <a:gd name="connsiteX0" fmla="*/ 532609 w 3187693"/>
              <a:gd name="connsiteY0" fmla="*/ 0 h 3806408"/>
              <a:gd name="connsiteX1" fmla="*/ 3187693 w 3187693"/>
              <a:gd name="connsiteY1" fmla="*/ 0 h 3806408"/>
              <a:gd name="connsiteX2" fmla="*/ 3187693 w 3187693"/>
              <a:gd name="connsiteY2" fmla="*/ 0 h 3806408"/>
              <a:gd name="connsiteX3" fmla="*/ 3187693 w 3187693"/>
              <a:gd name="connsiteY3" fmla="*/ 3239284 h 3806408"/>
              <a:gd name="connsiteX4" fmla="*/ 2656664 w 3187693"/>
              <a:gd name="connsiteY4" fmla="*/ 3770313 h 3806408"/>
              <a:gd name="connsiteX5" fmla="*/ 587082 w 3187693"/>
              <a:gd name="connsiteY5" fmla="*/ 3806408 h 3806408"/>
              <a:gd name="connsiteX6" fmla="*/ 1580 w 3187693"/>
              <a:gd name="connsiteY6" fmla="*/ 3144670 h 3806408"/>
              <a:gd name="connsiteX7" fmla="*/ 1580 w 3187693"/>
              <a:gd name="connsiteY7" fmla="*/ 531029 h 3806408"/>
              <a:gd name="connsiteX8" fmla="*/ 532609 w 3187693"/>
              <a:gd name="connsiteY8" fmla="*/ 0 h 3806408"/>
              <a:gd name="connsiteX0" fmla="*/ 579451 w 3234535"/>
              <a:gd name="connsiteY0" fmla="*/ 0 h 3806408"/>
              <a:gd name="connsiteX1" fmla="*/ 3234535 w 3234535"/>
              <a:gd name="connsiteY1" fmla="*/ 0 h 3806408"/>
              <a:gd name="connsiteX2" fmla="*/ 3234535 w 3234535"/>
              <a:gd name="connsiteY2" fmla="*/ 0 h 3806408"/>
              <a:gd name="connsiteX3" fmla="*/ 3234535 w 3234535"/>
              <a:gd name="connsiteY3" fmla="*/ 3239284 h 3806408"/>
              <a:gd name="connsiteX4" fmla="*/ 2703506 w 3234535"/>
              <a:gd name="connsiteY4" fmla="*/ 3770313 h 3806408"/>
              <a:gd name="connsiteX5" fmla="*/ 689078 w 3234535"/>
              <a:gd name="connsiteY5" fmla="*/ 3806408 h 3806408"/>
              <a:gd name="connsiteX6" fmla="*/ 48422 w 3234535"/>
              <a:gd name="connsiteY6" fmla="*/ 3144670 h 3806408"/>
              <a:gd name="connsiteX7" fmla="*/ 48422 w 3234535"/>
              <a:gd name="connsiteY7" fmla="*/ 531029 h 3806408"/>
              <a:gd name="connsiteX8" fmla="*/ 579451 w 3234535"/>
              <a:gd name="connsiteY8" fmla="*/ 0 h 3806408"/>
              <a:gd name="connsiteX0" fmla="*/ 540302 w 3195386"/>
              <a:gd name="connsiteY0" fmla="*/ 0 h 3806408"/>
              <a:gd name="connsiteX1" fmla="*/ 3195386 w 3195386"/>
              <a:gd name="connsiteY1" fmla="*/ 0 h 3806408"/>
              <a:gd name="connsiteX2" fmla="*/ 3195386 w 3195386"/>
              <a:gd name="connsiteY2" fmla="*/ 0 h 3806408"/>
              <a:gd name="connsiteX3" fmla="*/ 3195386 w 3195386"/>
              <a:gd name="connsiteY3" fmla="*/ 3239284 h 3806408"/>
              <a:gd name="connsiteX4" fmla="*/ 2664357 w 3195386"/>
              <a:gd name="connsiteY4" fmla="*/ 3770313 h 3806408"/>
              <a:gd name="connsiteX5" fmla="*/ 649929 w 3195386"/>
              <a:gd name="connsiteY5" fmla="*/ 3806408 h 3806408"/>
              <a:gd name="connsiteX6" fmla="*/ 9273 w 3195386"/>
              <a:gd name="connsiteY6" fmla="*/ 3144670 h 3806408"/>
              <a:gd name="connsiteX7" fmla="*/ 9273 w 3195386"/>
              <a:gd name="connsiteY7" fmla="*/ 531029 h 3806408"/>
              <a:gd name="connsiteX8" fmla="*/ 540302 w 3195386"/>
              <a:gd name="connsiteY8" fmla="*/ 0 h 3806408"/>
              <a:gd name="connsiteX0" fmla="*/ 535528 w 3190612"/>
              <a:gd name="connsiteY0" fmla="*/ 0 h 3806408"/>
              <a:gd name="connsiteX1" fmla="*/ 3190612 w 3190612"/>
              <a:gd name="connsiteY1" fmla="*/ 0 h 3806408"/>
              <a:gd name="connsiteX2" fmla="*/ 3190612 w 3190612"/>
              <a:gd name="connsiteY2" fmla="*/ 0 h 3806408"/>
              <a:gd name="connsiteX3" fmla="*/ 3190612 w 3190612"/>
              <a:gd name="connsiteY3" fmla="*/ 3239284 h 3806408"/>
              <a:gd name="connsiteX4" fmla="*/ 2659583 w 3190612"/>
              <a:gd name="connsiteY4" fmla="*/ 3770313 h 3806408"/>
              <a:gd name="connsiteX5" fmla="*/ 645155 w 3190612"/>
              <a:gd name="connsiteY5" fmla="*/ 3806408 h 3806408"/>
              <a:gd name="connsiteX6" fmla="*/ 4499 w 3190612"/>
              <a:gd name="connsiteY6" fmla="*/ 3144670 h 3806408"/>
              <a:gd name="connsiteX7" fmla="*/ 4499 w 3190612"/>
              <a:gd name="connsiteY7" fmla="*/ 531029 h 3806408"/>
              <a:gd name="connsiteX8" fmla="*/ 535528 w 3190612"/>
              <a:gd name="connsiteY8" fmla="*/ 0 h 3806408"/>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9494"/>
              <a:gd name="connsiteX1" fmla="*/ 3232901 w 3232901"/>
              <a:gd name="connsiteY1" fmla="*/ 0 h 3789494"/>
              <a:gd name="connsiteX2" fmla="*/ 3232901 w 3232901"/>
              <a:gd name="connsiteY2" fmla="*/ 0 h 3789494"/>
              <a:gd name="connsiteX3" fmla="*/ 3232901 w 3232901"/>
              <a:gd name="connsiteY3" fmla="*/ 3239284 h 3789494"/>
              <a:gd name="connsiteX4" fmla="*/ 2701872 w 3232901"/>
              <a:gd name="connsiteY4" fmla="*/ 3770313 h 3789494"/>
              <a:gd name="connsiteX5" fmla="*/ 665383 w 3232901"/>
              <a:gd name="connsiteY5" fmla="*/ 3782345 h 3789494"/>
              <a:gd name="connsiteX6" fmla="*/ 46788 w 3232901"/>
              <a:gd name="connsiteY6" fmla="*/ 3144670 h 3789494"/>
              <a:gd name="connsiteX7" fmla="*/ 46788 w 3232901"/>
              <a:gd name="connsiteY7" fmla="*/ 531029 h 3789494"/>
              <a:gd name="connsiteX8" fmla="*/ 577817 w 3232901"/>
              <a:gd name="connsiteY8" fmla="*/ 0 h 3789494"/>
              <a:gd name="connsiteX0" fmla="*/ 576185 w 3231269"/>
              <a:gd name="connsiteY0" fmla="*/ 0 h 3780185"/>
              <a:gd name="connsiteX1" fmla="*/ 3231269 w 3231269"/>
              <a:gd name="connsiteY1" fmla="*/ 0 h 3780185"/>
              <a:gd name="connsiteX2" fmla="*/ 3231269 w 3231269"/>
              <a:gd name="connsiteY2" fmla="*/ 0 h 3780185"/>
              <a:gd name="connsiteX3" fmla="*/ 3231269 w 3231269"/>
              <a:gd name="connsiteY3" fmla="*/ 3239284 h 3780185"/>
              <a:gd name="connsiteX4" fmla="*/ 2700240 w 3231269"/>
              <a:gd name="connsiteY4" fmla="*/ 3770313 h 3780185"/>
              <a:gd name="connsiteX5" fmla="*/ 641690 w 3231269"/>
              <a:gd name="connsiteY5" fmla="*/ 3770313 h 3780185"/>
              <a:gd name="connsiteX6" fmla="*/ 45156 w 3231269"/>
              <a:gd name="connsiteY6" fmla="*/ 3144670 h 3780185"/>
              <a:gd name="connsiteX7" fmla="*/ 45156 w 3231269"/>
              <a:gd name="connsiteY7" fmla="*/ 531029 h 3780185"/>
              <a:gd name="connsiteX8" fmla="*/ 576185 w 3231269"/>
              <a:gd name="connsiteY8" fmla="*/ 0 h 3780185"/>
              <a:gd name="connsiteX0" fmla="*/ 576185 w 3231269"/>
              <a:gd name="connsiteY0" fmla="*/ 0 h 3770438"/>
              <a:gd name="connsiteX1" fmla="*/ 3231269 w 3231269"/>
              <a:gd name="connsiteY1" fmla="*/ 0 h 3770438"/>
              <a:gd name="connsiteX2" fmla="*/ 3231269 w 3231269"/>
              <a:gd name="connsiteY2" fmla="*/ 0 h 3770438"/>
              <a:gd name="connsiteX3" fmla="*/ 3231269 w 3231269"/>
              <a:gd name="connsiteY3" fmla="*/ 3239284 h 3770438"/>
              <a:gd name="connsiteX4" fmla="*/ 2700240 w 3231269"/>
              <a:gd name="connsiteY4" fmla="*/ 3770313 h 3770438"/>
              <a:gd name="connsiteX5" fmla="*/ 641690 w 3231269"/>
              <a:gd name="connsiteY5" fmla="*/ 3770313 h 3770438"/>
              <a:gd name="connsiteX6" fmla="*/ 45156 w 3231269"/>
              <a:gd name="connsiteY6" fmla="*/ 3144670 h 3770438"/>
              <a:gd name="connsiteX7" fmla="*/ 45156 w 3231269"/>
              <a:gd name="connsiteY7" fmla="*/ 531029 h 3770438"/>
              <a:gd name="connsiteX8" fmla="*/ 576185 w 3231269"/>
              <a:gd name="connsiteY8" fmla="*/ 0 h 3770438"/>
              <a:gd name="connsiteX0" fmla="*/ 576185 w 3231269"/>
              <a:gd name="connsiteY0" fmla="*/ 0 h 3770313"/>
              <a:gd name="connsiteX1" fmla="*/ 3231269 w 3231269"/>
              <a:gd name="connsiteY1" fmla="*/ 0 h 3770313"/>
              <a:gd name="connsiteX2" fmla="*/ 3231269 w 3231269"/>
              <a:gd name="connsiteY2" fmla="*/ 0 h 3770313"/>
              <a:gd name="connsiteX3" fmla="*/ 3231269 w 3231269"/>
              <a:gd name="connsiteY3" fmla="*/ 3239284 h 3770313"/>
              <a:gd name="connsiteX4" fmla="*/ 2700240 w 3231269"/>
              <a:gd name="connsiteY4" fmla="*/ 3770313 h 3770313"/>
              <a:gd name="connsiteX5" fmla="*/ 641690 w 3231269"/>
              <a:gd name="connsiteY5" fmla="*/ 3770313 h 3770313"/>
              <a:gd name="connsiteX6" fmla="*/ 45156 w 3231269"/>
              <a:gd name="connsiteY6" fmla="*/ 3144670 h 3770313"/>
              <a:gd name="connsiteX7" fmla="*/ 45156 w 3231269"/>
              <a:gd name="connsiteY7" fmla="*/ 531029 h 3770313"/>
              <a:gd name="connsiteX8" fmla="*/ 576185 w 3231269"/>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236110 h 3770313"/>
              <a:gd name="connsiteX7" fmla="*/ 6062 w 3192175"/>
              <a:gd name="connsiteY7" fmla="*/ 531029 h 3770313"/>
              <a:gd name="connsiteX8" fmla="*/ 537091 w 3192175"/>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1579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46270 h 3770313"/>
              <a:gd name="connsiteX7" fmla="*/ 6061 w 3192174"/>
              <a:gd name="connsiteY7" fmla="*/ 531029 h 3770313"/>
              <a:gd name="connsiteX8" fmla="*/ 537090 w 3192174"/>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3611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98922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8501" h="3770313">
                <a:moveTo>
                  <a:pt x="533417" y="0"/>
                </a:moveTo>
                <a:lnTo>
                  <a:pt x="3188501" y="0"/>
                </a:lnTo>
                <a:lnTo>
                  <a:pt x="3188501" y="0"/>
                </a:lnTo>
                <a:lnTo>
                  <a:pt x="3188501" y="3239284"/>
                </a:lnTo>
                <a:cubicBezTo>
                  <a:pt x="3188501" y="3532563"/>
                  <a:pt x="2950751" y="3770313"/>
                  <a:pt x="2657472" y="3770313"/>
                </a:cubicBezTo>
                <a:lnTo>
                  <a:pt x="552348" y="3770313"/>
                </a:lnTo>
                <a:cubicBezTo>
                  <a:pt x="224783" y="3762293"/>
                  <a:pt x="13564" y="3626265"/>
                  <a:pt x="2388" y="3215790"/>
                </a:cubicBezTo>
                <a:cubicBezTo>
                  <a:pt x="527" y="2784995"/>
                  <a:pt x="-1896" y="1207540"/>
                  <a:pt x="2388" y="531029"/>
                </a:cubicBezTo>
                <a:cubicBezTo>
                  <a:pt x="2388" y="237750"/>
                  <a:pt x="240138" y="0"/>
                  <a:pt x="533417" y="0"/>
                </a:cubicBezTo>
                <a:close/>
              </a:path>
            </a:pathLst>
          </a:custGeom>
          <a:ln w="12700">
            <a:solidFill>
              <a:schemeClr val="accent1"/>
            </a:solidFill>
          </a:ln>
        </p:spPr>
        <p:txBody>
          <a:bodyPr lIns="274320" tIns="274320" rIns="27432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a:extLst>
              <a:ext uri="{FF2B5EF4-FFF2-40B4-BE49-F238E27FC236}">
                <a16:creationId xmlns:a16="http://schemas.microsoft.com/office/drawing/2014/main" id="{DD5F5FD7-2B69-EAAF-CE3D-6651CF73319E}"/>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Tree>
    <p:extLst>
      <p:ext uri="{BB962C8B-B14F-4D97-AF65-F5344CB8AC3E}">
        <p14:creationId xmlns:p14="http://schemas.microsoft.com/office/powerpoint/2010/main" val="55126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Shapes-rectangular - log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8" y="274320"/>
            <a:ext cx="9269200" cy="590931"/>
          </a:xfrm>
        </p:spPr>
        <p:txBody>
          <a:bodyPr/>
          <a:lstStyle/>
          <a:p>
            <a:r>
              <a:rPr lang="en-US"/>
              <a:t>Click to edit Master title style</a:t>
            </a:r>
          </a:p>
        </p:txBody>
      </p:sp>
      <p:sp>
        <p:nvSpPr>
          <p:cNvPr id="11" name="Content Placeholder 6">
            <a:extLst>
              <a:ext uri="{FF2B5EF4-FFF2-40B4-BE49-F238E27FC236}">
                <a16:creationId xmlns:a16="http://schemas.microsoft.com/office/drawing/2014/main" id="{FDAC7A9C-8B8A-D909-35E3-DA3D17B79A1A}"/>
              </a:ext>
            </a:extLst>
          </p:cNvPr>
          <p:cNvSpPr>
            <a:spLocks noGrp="1"/>
          </p:cNvSpPr>
          <p:nvPr>
            <p:ph sz="quarter" idx="16" hasCustomPrompt="1"/>
          </p:nvPr>
        </p:nvSpPr>
        <p:spPr>
          <a:xfrm>
            <a:off x="409123" y="1828800"/>
            <a:ext cx="3477832" cy="3770313"/>
          </a:xfrm>
          <a:custGeom>
            <a:avLst/>
            <a:gdLst>
              <a:gd name="connsiteX0" fmla="*/ 531029 w 3186113"/>
              <a:gd name="connsiteY0" fmla="*/ 0 h 3770313"/>
              <a:gd name="connsiteX1" fmla="*/ 3186113 w 3186113"/>
              <a:gd name="connsiteY1" fmla="*/ 0 h 3770313"/>
              <a:gd name="connsiteX2" fmla="*/ 3186113 w 3186113"/>
              <a:gd name="connsiteY2" fmla="*/ 0 h 3770313"/>
              <a:gd name="connsiteX3" fmla="*/ 3186113 w 3186113"/>
              <a:gd name="connsiteY3" fmla="*/ 3239284 h 3770313"/>
              <a:gd name="connsiteX4" fmla="*/ 2655084 w 3186113"/>
              <a:gd name="connsiteY4" fmla="*/ 3770313 h 3770313"/>
              <a:gd name="connsiteX5" fmla="*/ 0 w 3186113"/>
              <a:gd name="connsiteY5" fmla="*/ 3770313 h 3770313"/>
              <a:gd name="connsiteX6" fmla="*/ 0 w 3186113"/>
              <a:gd name="connsiteY6" fmla="*/ 3770313 h 3770313"/>
              <a:gd name="connsiteX7" fmla="*/ 0 w 3186113"/>
              <a:gd name="connsiteY7" fmla="*/ 531029 h 3770313"/>
              <a:gd name="connsiteX8" fmla="*/ 531029 w 3186113"/>
              <a:gd name="connsiteY8" fmla="*/ 0 h 3770313"/>
              <a:gd name="connsiteX0" fmla="*/ 570364 w 3225448"/>
              <a:gd name="connsiteY0" fmla="*/ 0 h 3770313"/>
              <a:gd name="connsiteX1" fmla="*/ 3225448 w 3225448"/>
              <a:gd name="connsiteY1" fmla="*/ 0 h 3770313"/>
              <a:gd name="connsiteX2" fmla="*/ 3225448 w 3225448"/>
              <a:gd name="connsiteY2" fmla="*/ 0 h 3770313"/>
              <a:gd name="connsiteX3" fmla="*/ 3225448 w 3225448"/>
              <a:gd name="connsiteY3" fmla="*/ 3239284 h 3770313"/>
              <a:gd name="connsiteX4" fmla="*/ 2694419 w 3225448"/>
              <a:gd name="connsiteY4" fmla="*/ 3770313 h 3770313"/>
              <a:gd name="connsiteX5" fmla="*/ 39335 w 3225448"/>
              <a:gd name="connsiteY5" fmla="*/ 3770313 h 3770313"/>
              <a:gd name="connsiteX6" fmla="*/ 39335 w 3225448"/>
              <a:gd name="connsiteY6" fmla="*/ 3770313 h 3770313"/>
              <a:gd name="connsiteX7" fmla="*/ 39335 w 3225448"/>
              <a:gd name="connsiteY7" fmla="*/ 531029 h 3770313"/>
              <a:gd name="connsiteX8" fmla="*/ 570364 w 3225448"/>
              <a:gd name="connsiteY8" fmla="*/ 0 h 3770313"/>
              <a:gd name="connsiteX0" fmla="*/ 532933 w 3188017"/>
              <a:gd name="connsiteY0" fmla="*/ 0 h 3770313"/>
              <a:gd name="connsiteX1" fmla="*/ 3188017 w 3188017"/>
              <a:gd name="connsiteY1" fmla="*/ 0 h 3770313"/>
              <a:gd name="connsiteX2" fmla="*/ 3188017 w 3188017"/>
              <a:gd name="connsiteY2" fmla="*/ 0 h 3770313"/>
              <a:gd name="connsiteX3" fmla="*/ 3188017 w 3188017"/>
              <a:gd name="connsiteY3" fmla="*/ 3239284 h 3770313"/>
              <a:gd name="connsiteX4" fmla="*/ 2656988 w 3188017"/>
              <a:gd name="connsiteY4" fmla="*/ 3770313 h 3770313"/>
              <a:gd name="connsiteX5" fmla="*/ 1904 w 3188017"/>
              <a:gd name="connsiteY5" fmla="*/ 3770313 h 3770313"/>
              <a:gd name="connsiteX6" fmla="*/ 1904 w 3188017"/>
              <a:gd name="connsiteY6" fmla="*/ 3770313 h 3770313"/>
              <a:gd name="connsiteX7" fmla="*/ 1904 w 3188017"/>
              <a:gd name="connsiteY7" fmla="*/ 531029 h 3770313"/>
              <a:gd name="connsiteX8" fmla="*/ 532933 w 3188017"/>
              <a:gd name="connsiteY8" fmla="*/ 0 h 3770313"/>
              <a:gd name="connsiteX0" fmla="*/ 531091 w 3186175"/>
              <a:gd name="connsiteY0" fmla="*/ 0 h 3770313"/>
              <a:gd name="connsiteX1" fmla="*/ 3186175 w 3186175"/>
              <a:gd name="connsiteY1" fmla="*/ 0 h 3770313"/>
              <a:gd name="connsiteX2" fmla="*/ 3186175 w 3186175"/>
              <a:gd name="connsiteY2" fmla="*/ 0 h 3770313"/>
              <a:gd name="connsiteX3" fmla="*/ 3186175 w 3186175"/>
              <a:gd name="connsiteY3" fmla="*/ 3239284 h 3770313"/>
              <a:gd name="connsiteX4" fmla="*/ 2655146 w 3186175"/>
              <a:gd name="connsiteY4" fmla="*/ 3770313 h 3770313"/>
              <a:gd name="connsiteX5" fmla="*/ 62 w 3186175"/>
              <a:gd name="connsiteY5" fmla="*/ 3770313 h 3770313"/>
              <a:gd name="connsiteX6" fmla="*/ 216631 w 3186175"/>
              <a:gd name="connsiteY6" fmla="*/ 3662029 h 3770313"/>
              <a:gd name="connsiteX7" fmla="*/ 62 w 3186175"/>
              <a:gd name="connsiteY7" fmla="*/ 531029 h 3770313"/>
              <a:gd name="connsiteX8" fmla="*/ 531091 w 3186175"/>
              <a:gd name="connsiteY8" fmla="*/ 0 h 3770313"/>
              <a:gd name="connsiteX0" fmla="*/ 531469 w 3186553"/>
              <a:gd name="connsiteY0" fmla="*/ 0 h 3770313"/>
              <a:gd name="connsiteX1" fmla="*/ 3186553 w 3186553"/>
              <a:gd name="connsiteY1" fmla="*/ 0 h 3770313"/>
              <a:gd name="connsiteX2" fmla="*/ 3186553 w 3186553"/>
              <a:gd name="connsiteY2" fmla="*/ 0 h 3770313"/>
              <a:gd name="connsiteX3" fmla="*/ 3186553 w 3186553"/>
              <a:gd name="connsiteY3" fmla="*/ 3239284 h 3770313"/>
              <a:gd name="connsiteX4" fmla="*/ 2655524 w 3186553"/>
              <a:gd name="connsiteY4" fmla="*/ 3770313 h 3770313"/>
              <a:gd name="connsiteX5" fmla="*/ 440 w 3186553"/>
              <a:gd name="connsiteY5" fmla="*/ 3770313 h 3770313"/>
              <a:gd name="connsiteX6" fmla="*/ 24504 w 3186553"/>
              <a:gd name="connsiteY6" fmla="*/ 3433429 h 3770313"/>
              <a:gd name="connsiteX7" fmla="*/ 440 w 3186553"/>
              <a:gd name="connsiteY7" fmla="*/ 531029 h 3770313"/>
              <a:gd name="connsiteX8" fmla="*/ 531469 w 3186553"/>
              <a:gd name="connsiteY8" fmla="*/ 0 h 3770313"/>
              <a:gd name="connsiteX0" fmla="*/ 574782 w 3229866"/>
              <a:gd name="connsiteY0" fmla="*/ 0 h 3770313"/>
              <a:gd name="connsiteX1" fmla="*/ 3229866 w 3229866"/>
              <a:gd name="connsiteY1" fmla="*/ 0 h 3770313"/>
              <a:gd name="connsiteX2" fmla="*/ 3229866 w 3229866"/>
              <a:gd name="connsiteY2" fmla="*/ 0 h 3770313"/>
              <a:gd name="connsiteX3" fmla="*/ 3229866 w 3229866"/>
              <a:gd name="connsiteY3" fmla="*/ 3239284 h 3770313"/>
              <a:gd name="connsiteX4" fmla="*/ 2698837 w 3229866"/>
              <a:gd name="connsiteY4" fmla="*/ 3770313 h 3770313"/>
              <a:gd name="connsiteX5" fmla="*/ 849868 w 3229866"/>
              <a:gd name="connsiteY5" fmla="*/ 3770313 h 3770313"/>
              <a:gd name="connsiteX6" fmla="*/ 67817 w 3229866"/>
              <a:gd name="connsiteY6" fmla="*/ 3433429 h 3770313"/>
              <a:gd name="connsiteX7" fmla="*/ 43753 w 3229866"/>
              <a:gd name="connsiteY7" fmla="*/ 531029 h 3770313"/>
              <a:gd name="connsiteX8" fmla="*/ 574782 w 3229866"/>
              <a:gd name="connsiteY8" fmla="*/ 0 h 3770313"/>
              <a:gd name="connsiteX0" fmla="*/ 531801 w 3186885"/>
              <a:gd name="connsiteY0" fmla="*/ 0 h 3771240"/>
              <a:gd name="connsiteX1" fmla="*/ 3186885 w 3186885"/>
              <a:gd name="connsiteY1" fmla="*/ 0 h 3771240"/>
              <a:gd name="connsiteX2" fmla="*/ 3186885 w 3186885"/>
              <a:gd name="connsiteY2" fmla="*/ 0 h 3771240"/>
              <a:gd name="connsiteX3" fmla="*/ 3186885 w 3186885"/>
              <a:gd name="connsiteY3" fmla="*/ 3239284 h 3771240"/>
              <a:gd name="connsiteX4" fmla="*/ 2655856 w 3186885"/>
              <a:gd name="connsiteY4" fmla="*/ 3770313 h 3771240"/>
              <a:gd name="connsiteX5" fmla="*/ 806887 w 3186885"/>
              <a:gd name="connsiteY5" fmla="*/ 3770313 h 3771240"/>
              <a:gd name="connsiteX6" fmla="*/ 24836 w 3186885"/>
              <a:gd name="connsiteY6" fmla="*/ 3433429 h 3771240"/>
              <a:gd name="connsiteX7" fmla="*/ 772 w 3186885"/>
              <a:gd name="connsiteY7" fmla="*/ 531029 h 3771240"/>
              <a:gd name="connsiteX8" fmla="*/ 531801 w 3186885"/>
              <a:gd name="connsiteY8" fmla="*/ 0 h 3771240"/>
              <a:gd name="connsiteX0" fmla="*/ 538332 w 3193416"/>
              <a:gd name="connsiteY0" fmla="*/ 0 h 3771240"/>
              <a:gd name="connsiteX1" fmla="*/ 3193416 w 3193416"/>
              <a:gd name="connsiteY1" fmla="*/ 0 h 3771240"/>
              <a:gd name="connsiteX2" fmla="*/ 3193416 w 3193416"/>
              <a:gd name="connsiteY2" fmla="*/ 0 h 3771240"/>
              <a:gd name="connsiteX3" fmla="*/ 3193416 w 3193416"/>
              <a:gd name="connsiteY3" fmla="*/ 3239284 h 3771240"/>
              <a:gd name="connsiteX4" fmla="*/ 2662387 w 3193416"/>
              <a:gd name="connsiteY4" fmla="*/ 3770313 h 3771240"/>
              <a:gd name="connsiteX5" fmla="*/ 813418 w 3193416"/>
              <a:gd name="connsiteY5" fmla="*/ 3770313 h 3771240"/>
              <a:gd name="connsiteX6" fmla="*/ 7303 w 3193416"/>
              <a:gd name="connsiteY6" fmla="*/ 3433429 h 3771240"/>
              <a:gd name="connsiteX7" fmla="*/ 7303 w 3193416"/>
              <a:gd name="connsiteY7" fmla="*/ 531029 h 3771240"/>
              <a:gd name="connsiteX8" fmla="*/ 538332 w 3193416"/>
              <a:gd name="connsiteY8" fmla="*/ 0 h 3771240"/>
              <a:gd name="connsiteX0" fmla="*/ 538332 w 3193416"/>
              <a:gd name="connsiteY0" fmla="*/ 0 h 3799246"/>
              <a:gd name="connsiteX1" fmla="*/ 3193416 w 3193416"/>
              <a:gd name="connsiteY1" fmla="*/ 0 h 3799246"/>
              <a:gd name="connsiteX2" fmla="*/ 3193416 w 3193416"/>
              <a:gd name="connsiteY2" fmla="*/ 0 h 3799246"/>
              <a:gd name="connsiteX3" fmla="*/ 3193416 w 3193416"/>
              <a:gd name="connsiteY3" fmla="*/ 3239284 h 3799246"/>
              <a:gd name="connsiteX4" fmla="*/ 2662387 w 3193416"/>
              <a:gd name="connsiteY4" fmla="*/ 3770313 h 3799246"/>
              <a:gd name="connsiteX5" fmla="*/ 813418 w 3193416"/>
              <a:gd name="connsiteY5" fmla="*/ 3770313 h 3799246"/>
              <a:gd name="connsiteX6" fmla="*/ 7303 w 3193416"/>
              <a:gd name="connsiteY6" fmla="*/ 3433429 h 3799246"/>
              <a:gd name="connsiteX7" fmla="*/ 7303 w 3193416"/>
              <a:gd name="connsiteY7" fmla="*/ 531029 h 3799246"/>
              <a:gd name="connsiteX8" fmla="*/ 538332 w 3193416"/>
              <a:gd name="connsiteY8" fmla="*/ 0 h 3799246"/>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5224"/>
              <a:gd name="connsiteX1" fmla="*/ 3188545 w 3188545"/>
              <a:gd name="connsiteY1" fmla="*/ 0 h 3775224"/>
              <a:gd name="connsiteX2" fmla="*/ 3188545 w 3188545"/>
              <a:gd name="connsiteY2" fmla="*/ 0 h 3775224"/>
              <a:gd name="connsiteX3" fmla="*/ 3188545 w 3188545"/>
              <a:gd name="connsiteY3" fmla="*/ 3239284 h 3775224"/>
              <a:gd name="connsiteX4" fmla="*/ 2657516 w 3188545"/>
              <a:gd name="connsiteY4" fmla="*/ 3770313 h 3775224"/>
              <a:gd name="connsiteX5" fmla="*/ 808547 w 3188545"/>
              <a:gd name="connsiteY5" fmla="*/ 3770313 h 3775224"/>
              <a:gd name="connsiteX6" fmla="*/ 2432 w 3188545"/>
              <a:gd name="connsiteY6" fmla="*/ 3433429 h 3775224"/>
              <a:gd name="connsiteX7" fmla="*/ 2432 w 3188545"/>
              <a:gd name="connsiteY7" fmla="*/ 531029 h 3775224"/>
              <a:gd name="connsiteX8" fmla="*/ 533461 w 3188545"/>
              <a:gd name="connsiteY8" fmla="*/ 0 h 3775224"/>
              <a:gd name="connsiteX0" fmla="*/ 533461 w 3188545"/>
              <a:gd name="connsiteY0" fmla="*/ 0 h 3770609"/>
              <a:gd name="connsiteX1" fmla="*/ 3188545 w 3188545"/>
              <a:gd name="connsiteY1" fmla="*/ 0 h 3770609"/>
              <a:gd name="connsiteX2" fmla="*/ 3188545 w 3188545"/>
              <a:gd name="connsiteY2" fmla="*/ 0 h 3770609"/>
              <a:gd name="connsiteX3" fmla="*/ 3188545 w 3188545"/>
              <a:gd name="connsiteY3" fmla="*/ 3239284 h 3770609"/>
              <a:gd name="connsiteX4" fmla="*/ 2657516 w 3188545"/>
              <a:gd name="connsiteY4" fmla="*/ 3770313 h 3770609"/>
              <a:gd name="connsiteX5" fmla="*/ 808547 w 3188545"/>
              <a:gd name="connsiteY5" fmla="*/ 3770313 h 3770609"/>
              <a:gd name="connsiteX6" fmla="*/ 2432 w 3188545"/>
              <a:gd name="connsiteY6" fmla="*/ 3240923 h 3770609"/>
              <a:gd name="connsiteX7" fmla="*/ 2432 w 3188545"/>
              <a:gd name="connsiteY7" fmla="*/ 531029 h 3770609"/>
              <a:gd name="connsiteX8" fmla="*/ 533461 w 3188545"/>
              <a:gd name="connsiteY8" fmla="*/ 0 h 3770609"/>
              <a:gd name="connsiteX0" fmla="*/ 533461 w 3188545"/>
              <a:gd name="connsiteY0" fmla="*/ 0 h 3772044"/>
              <a:gd name="connsiteX1" fmla="*/ 3188545 w 3188545"/>
              <a:gd name="connsiteY1" fmla="*/ 0 h 3772044"/>
              <a:gd name="connsiteX2" fmla="*/ 3188545 w 3188545"/>
              <a:gd name="connsiteY2" fmla="*/ 0 h 3772044"/>
              <a:gd name="connsiteX3" fmla="*/ 3188545 w 3188545"/>
              <a:gd name="connsiteY3" fmla="*/ 3239284 h 3772044"/>
              <a:gd name="connsiteX4" fmla="*/ 2657516 w 3188545"/>
              <a:gd name="connsiteY4" fmla="*/ 3770313 h 3772044"/>
              <a:gd name="connsiteX5" fmla="*/ 808547 w 3188545"/>
              <a:gd name="connsiteY5" fmla="*/ 3770313 h 3772044"/>
              <a:gd name="connsiteX6" fmla="*/ 2432 w 3188545"/>
              <a:gd name="connsiteY6" fmla="*/ 3240923 h 3772044"/>
              <a:gd name="connsiteX7" fmla="*/ 2432 w 3188545"/>
              <a:gd name="connsiteY7" fmla="*/ 531029 h 3772044"/>
              <a:gd name="connsiteX8" fmla="*/ 533461 w 3188545"/>
              <a:gd name="connsiteY8" fmla="*/ 0 h 3772044"/>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144670 h 3770313"/>
              <a:gd name="connsiteX7" fmla="*/ 2432 w 3188545"/>
              <a:gd name="connsiteY7" fmla="*/ 531029 h 3770313"/>
              <a:gd name="connsiteX8" fmla="*/ 533461 w 3188545"/>
              <a:gd name="connsiteY8" fmla="*/ 0 h 3770313"/>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75367 w 3230451"/>
              <a:gd name="connsiteY0" fmla="*/ 0 h 3806766"/>
              <a:gd name="connsiteX1" fmla="*/ 3230451 w 3230451"/>
              <a:gd name="connsiteY1" fmla="*/ 0 h 3806766"/>
              <a:gd name="connsiteX2" fmla="*/ 3230451 w 3230451"/>
              <a:gd name="connsiteY2" fmla="*/ 0 h 3806766"/>
              <a:gd name="connsiteX3" fmla="*/ 3230451 w 3230451"/>
              <a:gd name="connsiteY3" fmla="*/ 3239284 h 3806766"/>
              <a:gd name="connsiteX4" fmla="*/ 2699422 w 3230451"/>
              <a:gd name="connsiteY4" fmla="*/ 3770313 h 3806766"/>
              <a:gd name="connsiteX5" fmla="*/ 629840 w 3230451"/>
              <a:gd name="connsiteY5" fmla="*/ 3806408 h 3806766"/>
              <a:gd name="connsiteX6" fmla="*/ 44338 w 3230451"/>
              <a:gd name="connsiteY6" fmla="*/ 3144670 h 3806766"/>
              <a:gd name="connsiteX7" fmla="*/ 44338 w 3230451"/>
              <a:gd name="connsiteY7" fmla="*/ 531029 h 3806766"/>
              <a:gd name="connsiteX8" fmla="*/ 575367 w 3230451"/>
              <a:gd name="connsiteY8" fmla="*/ 0 h 3806766"/>
              <a:gd name="connsiteX0" fmla="*/ 541112 w 3196196"/>
              <a:gd name="connsiteY0" fmla="*/ 0 h 3806713"/>
              <a:gd name="connsiteX1" fmla="*/ 3196196 w 3196196"/>
              <a:gd name="connsiteY1" fmla="*/ 0 h 3806713"/>
              <a:gd name="connsiteX2" fmla="*/ 3196196 w 3196196"/>
              <a:gd name="connsiteY2" fmla="*/ 0 h 3806713"/>
              <a:gd name="connsiteX3" fmla="*/ 3196196 w 3196196"/>
              <a:gd name="connsiteY3" fmla="*/ 3239284 h 3806713"/>
              <a:gd name="connsiteX4" fmla="*/ 2665167 w 3196196"/>
              <a:gd name="connsiteY4" fmla="*/ 3770313 h 3806713"/>
              <a:gd name="connsiteX5" fmla="*/ 595585 w 3196196"/>
              <a:gd name="connsiteY5" fmla="*/ 3806408 h 3806713"/>
              <a:gd name="connsiteX6" fmla="*/ 10083 w 3196196"/>
              <a:gd name="connsiteY6" fmla="*/ 3144670 h 3806713"/>
              <a:gd name="connsiteX7" fmla="*/ 10083 w 3196196"/>
              <a:gd name="connsiteY7" fmla="*/ 531029 h 3806713"/>
              <a:gd name="connsiteX8" fmla="*/ 541112 w 3196196"/>
              <a:gd name="connsiteY8" fmla="*/ 0 h 3806713"/>
              <a:gd name="connsiteX0" fmla="*/ 532609 w 3187693"/>
              <a:gd name="connsiteY0" fmla="*/ 0 h 3806885"/>
              <a:gd name="connsiteX1" fmla="*/ 3187693 w 3187693"/>
              <a:gd name="connsiteY1" fmla="*/ 0 h 3806885"/>
              <a:gd name="connsiteX2" fmla="*/ 3187693 w 3187693"/>
              <a:gd name="connsiteY2" fmla="*/ 0 h 3806885"/>
              <a:gd name="connsiteX3" fmla="*/ 3187693 w 3187693"/>
              <a:gd name="connsiteY3" fmla="*/ 3239284 h 3806885"/>
              <a:gd name="connsiteX4" fmla="*/ 2656664 w 3187693"/>
              <a:gd name="connsiteY4" fmla="*/ 3770313 h 3806885"/>
              <a:gd name="connsiteX5" fmla="*/ 587082 w 3187693"/>
              <a:gd name="connsiteY5" fmla="*/ 3806408 h 3806885"/>
              <a:gd name="connsiteX6" fmla="*/ 1580 w 3187693"/>
              <a:gd name="connsiteY6" fmla="*/ 3144670 h 3806885"/>
              <a:gd name="connsiteX7" fmla="*/ 1580 w 3187693"/>
              <a:gd name="connsiteY7" fmla="*/ 531029 h 3806885"/>
              <a:gd name="connsiteX8" fmla="*/ 532609 w 3187693"/>
              <a:gd name="connsiteY8" fmla="*/ 0 h 3806885"/>
              <a:gd name="connsiteX0" fmla="*/ 532609 w 3187693"/>
              <a:gd name="connsiteY0" fmla="*/ 0 h 3806408"/>
              <a:gd name="connsiteX1" fmla="*/ 3187693 w 3187693"/>
              <a:gd name="connsiteY1" fmla="*/ 0 h 3806408"/>
              <a:gd name="connsiteX2" fmla="*/ 3187693 w 3187693"/>
              <a:gd name="connsiteY2" fmla="*/ 0 h 3806408"/>
              <a:gd name="connsiteX3" fmla="*/ 3187693 w 3187693"/>
              <a:gd name="connsiteY3" fmla="*/ 3239284 h 3806408"/>
              <a:gd name="connsiteX4" fmla="*/ 2656664 w 3187693"/>
              <a:gd name="connsiteY4" fmla="*/ 3770313 h 3806408"/>
              <a:gd name="connsiteX5" fmla="*/ 587082 w 3187693"/>
              <a:gd name="connsiteY5" fmla="*/ 3806408 h 3806408"/>
              <a:gd name="connsiteX6" fmla="*/ 1580 w 3187693"/>
              <a:gd name="connsiteY6" fmla="*/ 3144670 h 3806408"/>
              <a:gd name="connsiteX7" fmla="*/ 1580 w 3187693"/>
              <a:gd name="connsiteY7" fmla="*/ 531029 h 3806408"/>
              <a:gd name="connsiteX8" fmla="*/ 532609 w 3187693"/>
              <a:gd name="connsiteY8" fmla="*/ 0 h 3806408"/>
              <a:gd name="connsiteX0" fmla="*/ 579451 w 3234535"/>
              <a:gd name="connsiteY0" fmla="*/ 0 h 3806408"/>
              <a:gd name="connsiteX1" fmla="*/ 3234535 w 3234535"/>
              <a:gd name="connsiteY1" fmla="*/ 0 h 3806408"/>
              <a:gd name="connsiteX2" fmla="*/ 3234535 w 3234535"/>
              <a:gd name="connsiteY2" fmla="*/ 0 h 3806408"/>
              <a:gd name="connsiteX3" fmla="*/ 3234535 w 3234535"/>
              <a:gd name="connsiteY3" fmla="*/ 3239284 h 3806408"/>
              <a:gd name="connsiteX4" fmla="*/ 2703506 w 3234535"/>
              <a:gd name="connsiteY4" fmla="*/ 3770313 h 3806408"/>
              <a:gd name="connsiteX5" fmla="*/ 689078 w 3234535"/>
              <a:gd name="connsiteY5" fmla="*/ 3806408 h 3806408"/>
              <a:gd name="connsiteX6" fmla="*/ 48422 w 3234535"/>
              <a:gd name="connsiteY6" fmla="*/ 3144670 h 3806408"/>
              <a:gd name="connsiteX7" fmla="*/ 48422 w 3234535"/>
              <a:gd name="connsiteY7" fmla="*/ 531029 h 3806408"/>
              <a:gd name="connsiteX8" fmla="*/ 579451 w 3234535"/>
              <a:gd name="connsiteY8" fmla="*/ 0 h 3806408"/>
              <a:gd name="connsiteX0" fmla="*/ 540302 w 3195386"/>
              <a:gd name="connsiteY0" fmla="*/ 0 h 3806408"/>
              <a:gd name="connsiteX1" fmla="*/ 3195386 w 3195386"/>
              <a:gd name="connsiteY1" fmla="*/ 0 h 3806408"/>
              <a:gd name="connsiteX2" fmla="*/ 3195386 w 3195386"/>
              <a:gd name="connsiteY2" fmla="*/ 0 h 3806408"/>
              <a:gd name="connsiteX3" fmla="*/ 3195386 w 3195386"/>
              <a:gd name="connsiteY3" fmla="*/ 3239284 h 3806408"/>
              <a:gd name="connsiteX4" fmla="*/ 2664357 w 3195386"/>
              <a:gd name="connsiteY4" fmla="*/ 3770313 h 3806408"/>
              <a:gd name="connsiteX5" fmla="*/ 649929 w 3195386"/>
              <a:gd name="connsiteY5" fmla="*/ 3806408 h 3806408"/>
              <a:gd name="connsiteX6" fmla="*/ 9273 w 3195386"/>
              <a:gd name="connsiteY6" fmla="*/ 3144670 h 3806408"/>
              <a:gd name="connsiteX7" fmla="*/ 9273 w 3195386"/>
              <a:gd name="connsiteY7" fmla="*/ 531029 h 3806408"/>
              <a:gd name="connsiteX8" fmla="*/ 540302 w 3195386"/>
              <a:gd name="connsiteY8" fmla="*/ 0 h 3806408"/>
              <a:gd name="connsiteX0" fmla="*/ 535528 w 3190612"/>
              <a:gd name="connsiteY0" fmla="*/ 0 h 3806408"/>
              <a:gd name="connsiteX1" fmla="*/ 3190612 w 3190612"/>
              <a:gd name="connsiteY1" fmla="*/ 0 h 3806408"/>
              <a:gd name="connsiteX2" fmla="*/ 3190612 w 3190612"/>
              <a:gd name="connsiteY2" fmla="*/ 0 h 3806408"/>
              <a:gd name="connsiteX3" fmla="*/ 3190612 w 3190612"/>
              <a:gd name="connsiteY3" fmla="*/ 3239284 h 3806408"/>
              <a:gd name="connsiteX4" fmla="*/ 2659583 w 3190612"/>
              <a:gd name="connsiteY4" fmla="*/ 3770313 h 3806408"/>
              <a:gd name="connsiteX5" fmla="*/ 645155 w 3190612"/>
              <a:gd name="connsiteY5" fmla="*/ 3806408 h 3806408"/>
              <a:gd name="connsiteX6" fmla="*/ 4499 w 3190612"/>
              <a:gd name="connsiteY6" fmla="*/ 3144670 h 3806408"/>
              <a:gd name="connsiteX7" fmla="*/ 4499 w 3190612"/>
              <a:gd name="connsiteY7" fmla="*/ 531029 h 3806408"/>
              <a:gd name="connsiteX8" fmla="*/ 535528 w 3190612"/>
              <a:gd name="connsiteY8" fmla="*/ 0 h 3806408"/>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9494"/>
              <a:gd name="connsiteX1" fmla="*/ 3232901 w 3232901"/>
              <a:gd name="connsiteY1" fmla="*/ 0 h 3789494"/>
              <a:gd name="connsiteX2" fmla="*/ 3232901 w 3232901"/>
              <a:gd name="connsiteY2" fmla="*/ 0 h 3789494"/>
              <a:gd name="connsiteX3" fmla="*/ 3232901 w 3232901"/>
              <a:gd name="connsiteY3" fmla="*/ 3239284 h 3789494"/>
              <a:gd name="connsiteX4" fmla="*/ 2701872 w 3232901"/>
              <a:gd name="connsiteY4" fmla="*/ 3770313 h 3789494"/>
              <a:gd name="connsiteX5" fmla="*/ 665383 w 3232901"/>
              <a:gd name="connsiteY5" fmla="*/ 3782345 h 3789494"/>
              <a:gd name="connsiteX6" fmla="*/ 46788 w 3232901"/>
              <a:gd name="connsiteY6" fmla="*/ 3144670 h 3789494"/>
              <a:gd name="connsiteX7" fmla="*/ 46788 w 3232901"/>
              <a:gd name="connsiteY7" fmla="*/ 531029 h 3789494"/>
              <a:gd name="connsiteX8" fmla="*/ 577817 w 3232901"/>
              <a:gd name="connsiteY8" fmla="*/ 0 h 3789494"/>
              <a:gd name="connsiteX0" fmla="*/ 576185 w 3231269"/>
              <a:gd name="connsiteY0" fmla="*/ 0 h 3780185"/>
              <a:gd name="connsiteX1" fmla="*/ 3231269 w 3231269"/>
              <a:gd name="connsiteY1" fmla="*/ 0 h 3780185"/>
              <a:gd name="connsiteX2" fmla="*/ 3231269 w 3231269"/>
              <a:gd name="connsiteY2" fmla="*/ 0 h 3780185"/>
              <a:gd name="connsiteX3" fmla="*/ 3231269 w 3231269"/>
              <a:gd name="connsiteY3" fmla="*/ 3239284 h 3780185"/>
              <a:gd name="connsiteX4" fmla="*/ 2700240 w 3231269"/>
              <a:gd name="connsiteY4" fmla="*/ 3770313 h 3780185"/>
              <a:gd name="connsiteX5" fmla="*/ 641690 w 3231269"/>
              <a:gd name="connsiteY5" fmla="*/ 3770313 h 3780185"/>
              <a:gd name="connsiteX6" fmla="*/ 45156 w 3231269"/>
              <a:gd name="connsiteY6" fmla="*/ 3144670 h 3780185"/>
              <a:gd name="connsiteX7" fmla="*/ 45156 w 3231269"/>
              <a:gd name="connsiteY7" fmla="*/ 531029 h 3780185"/>
              <a:gd name="connsiteX8" fmla="*/ 576185 w 3231269"/>
              <a:gd name="connsiteY8" fmla="*/ 0 h 3780185"/>
              <a:gd name="connsiteX0" fmla="*/ 576185 w 3231269"/>
              <a:gd name="connsiteY0" fmla="*/ 0 h 3770438"/>
              <a:gd name="connsiteX1" fmla="*/ 3231269 w 3231269"/>
              <a:gd name="connsiteY1" fmla="*/ 0 h 3770438"/>
              <a:gd name="connsiteX2" fmla="*/ 3231269 w 3231269"/>
              <a:gd name="connsiteY2" fmla="*/ 0 h 3770438"/>
              <a:gd name="connsiteX3" fmla="*/ 3231269 w 3231269"/>
              <a:gd name="connsiteY3" fmla="*/ 3239284 h 3770438"/>
              <a:gd name="connsiteX4" fmla="*/ 2700240 w 3231269"/>
              <a:gd name="connsiteY4" fmla="*/ 3770313 h 3770438"/>
              <a:gd name="connsiteX5" fmla="*/ 641690 w 3231269"/>
              <a:gd name="connsiteY5" fmla="*/ 3770313 h 3770438"/>
              <a:gd name="connsiteX6" fmla="*/ 45156 w 3231269"/>
              <a:gd name="connsiteY6" fmla="*/ 3144670 h 3770438"/>
              <a:gd name="connsiteX7" fmla="*/ 45156 w 3231269"/>
              <a:gd name="connsiteY7" fmla="*/ 531029 h 3770438"/>
              <a:gd name="connsiteX8" fmla="*/ 576185 w 3231269"/>
              <a:gd name="connsiteY8" fmla="*/ 0 h 3770438"/>
              <a:gd name="connsiteX0" fmla="*/ 576185 w 3231269"/>
              <a:gd name="connsiteY0" fmla="*/ 0 h 3770313"/>
              <a:gd name="connsiteX1" fmla="*/ 3231269 w 3231269"/>
              <a:gd name="connsiteY1" fmla="*/ 0 h 3770313"/>
              <a:gd name="connsiteX2" fmla="*/ 3231269 w 3231269"/>
              <a:gd name="connsiteY2" fmla="*/ 0 h 3770313"/>
              <a:gd name="connsiteX3" fmla="*/ 3231269 w 3231269"/>
              <a:gd name="connsiteY3" fmla="*/ 3239284 h 3770313"/>
              <a:gd name="connsiteX4" fmla="*/ 2700240 w 3231269"/>
              <a:gd name="connsiteY4" fmla="*/ 3770313 h 3770313"/>
              <a:gd name="connsiteX5" fmla="*/ 641690 w 3231269"/>
              <a:gd name="connsiteY5" fmla="*/ 3770313 h 3770313"/>
              <a:gd name="connsiteX6" fmla="*/ 45156 w 3231269"/>
              <a:gd name="connsiteY6" fmla="*/ 3144670 h 3770313"/>
              <a:gd name="connsiteX7" fmla="*/ 45156 w 3231269"/>
              <a:gd name="connsiteY7" fmla="*/ 531029 h 3770313"/>
              <a:gd name="connsiteX8" fmla="*/ 576185 w 3231269"/>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236110 h 3770313"/>
              <a:gd name="connsiteX7" fmla="*/ 6062 w 3192175"/>
              <a:gd name="connsiteY7" fmla="*/ 531029 h 3770313"/>
              <a:gd name="connsiteX8" fmla="*/ 537091 w 3192175"/>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1579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46270 h 3770313"/>
              <a:gd name="connsiteX7" fmla="*/ 6061 w 3192174"/>
              <a:gd name="connsiteY7" fmla="*/ 531029 h 3770313"/>
              <a:gd name="connsiteX8" fmla="*/ 537090 w 3192174"/>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3611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98922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8501" h="3770313">
                <a:moveTo>
                  <a:pt x="533417" y="0"/>
                </a:moveTo>
                <a:lnTo>
                  <a:pt x="3188501" y="0"/>
                </a:lnTo>
                <a:lnTo>
                  <a:pt x="3188501" y="0"/>
                </a:lnTo>
                <a:lnTo>
                  <a:pt x="3188501" y="3239284"/>
                </a:lnTo>
                <a:cubicBezTo>
                  <a:pt x="3188501" y="3532563"/>
                  <a:pt x="2950751" y="3770313"/>
                  <a:pt x="2657472" y="3770313"/>
                </a:cubicBezTo>
                <a:lnTo>
                  <a:pt x="552348" y="3770313"/>
                </a:lnTo>
                <a:cubicBezTo>
                  <a:pt x="224783" y="3762293"/>
                  <a:pt x="13564" y="3626265"/>
                  <a:pt x="2388" y="3215790"/>
                </a:cubicBezTo>
                <a:cubicBezTo>
                  <a:pt x="527" y="2784995"/>
                  <a:pt x="-1896" y="1207540"/>
                  <a:pt x="2388" y="531029"/>
                </a:cubicBezTo>
                <a:cubicBezTo>
                  <a:pt x="2388" y="237750"/>
                  <a:pt x="240138" y="0"/>
                  <a:pt x="533417" y="0"/>
                </a:cubicBezTo>
                <a:close/>
              </a:path>
            </a:pathLst>
          </a:custGeom>
          <a:ln w="12700">
            <a:solidFill>
              <a:schemeClr val="accent1"/>
            </a:solidFill>
          </a:ln>
        </p:spPr>
        <p:txBody>
          <a:bodyPr lIns="274320" tIns="274320" rIns="274320" bIns="182880">
            <a:noAutofit/>
          </a:bodyPr>
          <a:lstStyle/>
          <a:p>
            <a:r>
              <a:rPr lang="en-US"/>
              <a:t>Add text, image,  color or delete unused shape</a:t>
            </a:r>
          </a:p>
        </p:txBody>
      </p:sp>
      <p:sp>
        <p:nvSpPr>
          <p:cNvPr id="7" name="Content Placeholder 6">
            <a:extLst>
              <a:ext uri="{FF2B5EF4-FFF2-40B4-BE49-F238E27FC236}">
                <a16:creationId xmlns:a16="http://schemas.microsoft.com/office/drawing/2014/main" id="{DB1C76EF-561E-01CE-8A2D-2888A3177CB2}"/>
              </a:ext>
            </a:extLst>
          </p:cNvPr>
          <p:cNvSpPr>
            <a:spLocks noGrp="1"/>
          </p:cNvSpPr>
          <p:nvPr>
            <p:ph sz="quarter" idx="18"/>
          </p:nvPr>
        </p:nvSpPr>
        <p:spPr>
          <a:xfrm>
            <a:off x="8273768" y="1828800"/>
            <a:ext cx="3477832" cy="3770313"/>
          </a:xfrm>
          <a:custGeom>
            <a:avLst/>
            <a:gdLst>
              <a:gd name="connsiteX0" fmla="*/ 531029 w 3186113"/>
              <a:gd name="connsiteY0" fmla="*/ 0 h 3770313"/>
              <a:gd name="connsiteX1" fmla="*/ 3186113 w 3186113"/>
              <a:gd name="connsiteY1" fmla="*/ 0 h 3770313"/>
              <a:gd name="connsiteX2" fmla="*/ 3186113 w 3186113"/>
              <a:gd name="connsiteY2" fmla="*/ 0 h 3770313"/>
              <a:gd name="connsiteX3" fmla="*/ 3186113 w 3186113"/>
              <a:gd name="connsiteY3" fmla="*/ 3239284 h 3770313"/>
              <a:gd name="connsiteX4" fmla="*/ 2655084 w 3186113"/>
              <a:gd name="connsiteY4" fmla="*/ 3770313 h 3770313"/>
              <a:gd name="connsiteX5" fmla="*/ 0 w 3186113"/>
              <a:gd name="connsiteY5" fmla="*/ 3770313 h 3770313"/>
              <a:gd name="connsiteX6" fmla="*/ 0 w 3186113"/>
              <a:gd name="connsiteY6" fmla="*/ 3770313 h 3770313"/>
              <a:gd name="connsiteX7" fmla="*/ 0 w 3186113"/>
              <a:gd name="connsiteY7" fmla="*/ 531029 h 3770313"/>
              <a:gd name="connsiteX8" fmla="*/ 531029 w 3186113"/>
              <a:gd name="connsiteY8" fmla="*/ 0 h 3770313"/>
              <a:gd name="connsiteX0" fmla="*/ 570364 w 3225448"/>
              <a:gd name="connsiteY0" fmla="*/ 0 h 3770313"/>
              <a:gd name="connsiteX1" fmla="*/ 3225448 w 3225448"/>
              <a:gd name="connsiteY1" fmla="*/ 0 h 3770313"/>
              <a:gd name="connsiteX2" fmla="*/ 3225448 w 3225448"/>
              <a:gd name="connsiteY2" fmla="*/ 0 h 3770313"/>
              <a:gd name="connsiteX3" fmla="*/ 3225448 w 3225448"/>
              <a:gd name="connsiteY3" fmla="*/ 3239284 h 3770313"/>
              <a:gd name="connsiteX4" fmla="*/ 2694419 w 3225448"/>
              <a:gd name="connsiteY4" fmla="*/ 3770313 h 3770313"/>
              <a:gd name="connsiteX5" fmla="*/ 39335 w 3225448"/>
              <a:gd name="connsiteY5" fmla="*/ 3770313 h 3770313"/>
              <a:gd name="connsiteX6" fmla="*/ 39335 w 3225448"/>
              <a:gd name="connsiteY6" fmla="*/ 3770313 h 3770313"/>
              <a:gd name="connsiteX7" fmla="*/ 39335 w 3225448"/>
              <a:gd name="connsiteY7" fmla="*/ 531029 h 3770313"/>
              <a:gd name="connsiteX8" fmla="*/ 570364 w 3225448"/>
              <a:gd name="connsiteY8" fmla="*/ 0 h 3770313"/>
              <a:gd name="connsiteX0" fmla="*/ 532933 w 3188017"/>
              <a:gd name="connsiteY0" fmla="*/ 0 h 3770313"/>
              <a:gd name="connsiteX1" fmla="*/ 3188017 w 3188017"/>
              <a:gd name="connsiteY1" fmla="*/ 0 h 3770313"/>
              <a:gd name="connsiteX2" fmla="*/ 3188017 w 3188017"/>
              <a:gd name="connsiteY2" fmla="*/ 0 h 3770313"/>
              <a:gd name="connsiteX3" fmla="*/ 3188017 w 3188017"/>
              <a:gd name="connsiteY3" fmla="*/ 3239284 h 3770313"/>
              <a:gd name="connsiteX4" fmla="*/ 2656988 w 3188017"/>
              <a:gd name="connsiteY4" fmla="*/ 3770313 h 3770313"/>
              <a:gd name="connsiteX5" fmla="*/ 1904 w 3188017"/>
              <a:gd name="connsiteY5" fmla="*/ 3770313 h 3770313"/>
              <a:gd name="connsiteX6" fmla="*/ 1904 w 3188017"/>
              <a:gd name="connsiteY6" fmla="*/ 3770313 h 3770313"/>
              <a:gd name="connsiteX7" fmla="*/ 1904 w 3188017"/>
              <a:gd name="connsiteY7" fmla="*/ 531029 h 3770313"/>
              <a:gd name="connsiteX8" fmla="*/ 532933 w 3188017"/>
              <a:gd name="connsiteY8" fmla="*/ 0 h 3770313"/>
              <a:gd name="connsiteX0" fmla="*/ 531091 w 3186175"/>
              <a:gd name="connsiteY0" fmla="*/ 0 h 3770313"/>
              <a:gd name="connsiteX1" fmla="*/ 3186175 w 3186175"/>
              <a:gd name="connsiteY1" fmla="*/ 0 h 3770313"/>
              <a:gd name="connsiteX2" fmla="*/ 3186175 w 3186175"/>
              <a:gd name="connsiteY2" fmla="*/ 0 h 3770313"/>
              <a:gd name="connsiteX3" fmla="*/ 3186175 w 3186175"/>
              <a:gd name="connsiteY3" fmla="*/ 3239284 h 3770313"/>
              <a:gd name="connsiteX4" fmla="*/ 2655146 w 3186175"/>
              <a:gd name="connsiteY4" fmla="*/ 3770313 h 3770313"/>
              <a:gd name="connsiteX5" fmla="*/ 62 w 3186175"/>
              <a:gd name="connsiteY5" fmla="*/ 3770313 h 3770313"/>
              <a:gd name="connsiteX6" fmla="*/ 216631 w 3186175"/>
              <a:gd name="connsiteY6" fmla="*/ 3662029 h 3770313"/>
              <a:gd name="connsiteX7" fmla="*/ 62 w 3186175"/>
              <a:gd name="connsiteY7" fmla="*/ 531029 h 3770313"/>
              <a:gd name="connsiteX8" fmla="*/ 531091 w 3186175"/>
              <a:gd name="connsiteY8" fmla="*/ 0 h 3770313"/>
              <a:gd name="connsiteX0" fmla="*/ 531469 w 3186553"/>
              <a:gd name="connsiteY0" fmla="*/ 0 h 3770313"/>
              <a:gd name="connsiteX1" fmla="*/ 3186553 w 3186553"/>
              <a:gd name="connsiteY1" fmla="*/ 0 h 3770313"/>
              <a:gd name="connsiteX2" fmla="*/ 3186553 w 3186553"/>
              <a:gd name="connsiteY2" fmla="*/ 0 h 3770313"/>
              <a:gd name="connsiteX3" fmla="*/ 3186553 w 3186553"/>
              <a:gd name="connsiteY3" fmla="*/ 3239284 h 3770313"/>
              <a:gd name="connsiteX4" fmla="*/ 2655524 w 3186553"/>
              <a:gd name="connsiteY4" fmla="*/ 3770313 h 3770313"/>
              <a:gd name="connsiteX5" fmla="*/ 440 w 3186553"/>
              <a:gd name="connsiteY5" fmla="*/ 3770313 h 3770313"/>
              <a:gd name="connsiteX6" fmla="*/ 24504 w 3186553"/>
              <a:gd name="connsiteY6" fmla="*/ 3433429 h 3770313"/>
              <a:gd name="connsiteX7" fmla="*/ 440 w 3186553"/>
              <a:gd name="connsiteY7" fmla="*/ 531029 h 3770313"/>
              <a:gd name="connsiteX8" fmla="*/ 531469 w 3186553"/>
              <a:gd name="connsiteY8" fmla="*/ 0 h 3770313"/>
              <a:gd name="connsiteX0" fmla="*/ 574782 w 3229866"/>
              <a:gd name="connsiteY0" fmla="*/ 0 h 3770313"/>
              <a:gd name="connsiteX1" fmla="*/ 3229866 w 3229866"/>
              <a:gd name="connsiteY1" fmla="*/ 0 h 3770313"/>
              <a:gd name="connsiteX2" fmla="*/ 3229866 w 3229866"/>
              <a:gd name="connsiteY2" fmla="*/ 0 h 3770313"/>
              <a:gd name="connsiteX3" fmla="*/ 3229866 w 3229866"/>
              <a:gd name="connsiteY3" fmla="*/ 3239284 h 3770313"/>
              <a:gd name="connsiteX4" fmla="*/ 2698837 w 3229866"/>
              <a:gd name="connsiteY4" fmla="*/ 3770313 h 3770313"/>
              <a:gd name="connsiteX5" fmla="*/ 849868 w 3229866"/>
              <a:gd name="connsiteY5" fmla="*/ 3770313 h 3770313"/>
              <a:gd name="connsiteX6" fmla="*/ 67817 w 3229866"/>
              <a:gd name="connsiteY6" fmla="*/ 3433429 h 3770313"/>
              <a:gd name="connsiteX7" fmla="*/ 43753 w 3229866"/>
              <a:gd name="connsiteY7" fmla="*/ 531029 h 3770313"/>
              <a:gd name="connsiteX8" fmla="*/ 574782 w 3229866"/>
              <a:gd name="connsiteY8" fmla="*/ 0 h 3770313"/>
              <a:gd name="connsiteX0" fmla="*/ 531801 w 3186885"/>
              <a:gd name="connsiteY0" fmla="*/ 0 h 3771240"/>
              <a:gd name="connsiteX1" fmla="*/ 3186885 w 3186885"/>
              <a:gd name="connsiteY1" fmla="*/ 0 h 3771240"/>
              <a:gd name="connsiteX2" fmla="*/ 3186885 w 3186885"/>
              <a:gd name="connsiteY2" fmla="*/ 0 h 3771240"/>
              <a:gd name="connsiteX3" fmla="*/ 3186885 w 3186885"/>
              <a:gd name="connsiteY3" fmla="*/ 3239284 h 3771240"/>
              <a:gd name="connsiteX4" fmla="*/ 2655856 w 3186885"/>
              <a:gd name="connsiteY4" fmla="*/ 3770313 h 3771240"/>
              <a:gd name="connsiteX5" fmla="*/ 806887 w 3186885"/>
              <a:gd name="connsiteY5" fmla="*/ 3770313 h 3771240"/>
              <a:gd name="connsiteX6" fmla="*/ 24836 w 3186885"/>
              <a:gd name="connsiteY6" fmla="*/ 3433429 h 3771240"/>
              <a:gd name="connsiteX7" fmla="*/ 772 w 3186885"/>
              <a:gd name="connsiteY7" fmla="*/ 531029 h 3771240"/>
              <a:gd name="connsiteX8" fmla="*/ 531801 w 3186885"/>
              <a:gd name="connsiteY8" fmla="*/ 0 h 3771240"/>
              <a:gd name="connsiteX0" fmla="*/ 538332 w 3193416"/>
              <a:gd name="connsiteY0" fmla="*/ 0 h 3771240"/>
              <a:gd name="connsiteX1" fmla="*/ 3193416 w 3193416"/>
              <a:gd name="connsiteY1" fmla="*/ 0 h 3771240"/>
              <a:gd name="connsiteX2" fmla="*/ 3193416 w 3193416"/>
              <a:gd name="connsiteY2" fmla="*/ 0 h 3771240"/>
              <a:gd name="connsiteX3" fmla="*/ 3193416 w 3193416"/>
              <a:gd name="connsiteY3" fmla="*/ 3239284 h 3771240"/>
              <a:gd name="connsiteX4" fmla="*/ 2662387 w 3193416"/>
              <a:gd name="connsiteY4" fmla="*/ 3770313 h 3771240"/>
              <a:gd name="connsiteX5" fmla="*/ 813418 w 3193416"/>
              <a:gd name="connsiteY5" fmla="*/ 3770313 h 3771240"/>
              <a:gd name="connsiteX6" fmla="*/ 7303 w 3193416"/>
              <a:gd name="connsiteY6" fmla="*/ 3433429 h 3771240"/>
              <a:gd name="connsiteX7" fmla="*/ 7303 w 3193416"/>
              <a:gd name="connsiteY7" fmla="*/ 531029 h 3771240"/>
              <a:gd name="connsiteX8" fmla="*/ 538332 w 3193416"/>
              <a:gd name="connsiteY8" fmla="*/ 0 h 3771240"/>
              <a:gd name="connsiteX0" fmla="*/ 538332 w 3193416"/>
              <a:gd name="connsiteY0" fmla="*/ 0 h 3799246"/>
              <a:gd name="connsiteX1" fmla="*/ 3193416 w 3193416"/>
              <a:gd name="connsiteY1" fmla="*/ 0 h 3799246"/>
              <a:gd name="connsiteX2" fmla="*/ 3193416 w 3193416"/>
              <a:gd name="connsiteY2" fmla="*/ 0 h 3799246"/>
              <a:gd name="connsiteX3" fmla="*/ 3193416 w 3193416"/>
              <a:gd name="connsiteY3" fmla="*/ 3239284 h 3799246"/>
              <a:gd name="connsiteX4" fmla="*/ 2662387 w 3193416"/>
              <a:gd name="connsiteY4" fmla="*/ 3770313 h 3799246"/>
              <a:gd name="connsiteX5" fmla="*/ 813418 w 3193416"/>
              <a:gd name="connsiteY5" fmla="*/ 3770313 h 3799246"/>
              <a:gd name="connsiteX6" fmla="*/ 7303 w 3193416"/>
              <a:gd name="connsiteY6" fmla="*/ 3433429 h 3799246"/>
              <a:gd name="connsiteX7" fmla="*/ 7303 w 3193416"/>
              <a:gd name="connsiteY7" fmla="*/ 531029 h 3799246"/>
              <a:gd name="connsiteX8" fmla="*/ 538332 w 3193416"/>
              <a:gd name="connsiteY8" fmla="*/ 0 h 3799246"/>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5224"/>
              <a:gd name="connsiteX1" fmla="*/ 3188545 w 3188545"/>
              <a:gd name="connsiteY1" fmla="*/ 0 h 3775224"/>
              <a:gd name="connsiteX2" fmla="*/ 3188545 w 3188545"/>
              <a:gd name="connsiteY2" fmla="*/ 0 h 3775224"/>
              <a:gd name="connsiteX3" fmla="*/ 3188545 w 3188545"/>
              <a:gd name="connsiteY3" fmla="*/ 3239284 h 3775224"/>
              <a:gd name="connsiteX4" fmla="*/ 2657516 w 3188545"/>
              <a:gd name="connsiteY4" fmla="*/ 3770313 h 3775224"/>
              <a:gd name="connsiteX5" fmla="*/ 808547 w 3188545"/>
              <a:gd name="connsiteY5" fmla="*/ 3770313 h 3775224"/>
              <a:gd name="connsiteX6" fmla="*/ 2432 w 3188545"/>
              <a:gd name="connsiteY6" fmla="*/ 3433429 h 3775224"/>
              <a:gd name="connsiteX7" fmla="*/ 2432 w 3188545"/>
              <a:gd name="connsiteY7" fmla="*/ 531029 h 3775224"/>
              <a:gd name="connsiteX8" fmla="*/ 533461 w 3188545"/>
              <a:gd name="connsiteY8" fmla="*/ 0 h 3775224"/>
              <a:gd name="connsiteX0" fmla="*/ 533461 w 3188545"/>
              <a:gd name="connsiteY0" fmla="*/ 0 h 3770609"/>
              <a:gd name="connsiteX1" fmla="*/ 3188545 w 3188545"/>
              <a:gd name="connsiteY1" fmla="*/ 0 h 3770609"/>
              <a:gd name="connsiteX2" fmla="*/ 3188545 w 3188545"/>
              <a:gd name="connsiteY2" fmla="*/ 0 h 3770609"/>
              <a:gd name="connsiteX3" fmla="*/ 3188545 w 3188545"/>
              <a:gd name="connsiteY3" fmla="*/ 3239284 h 3770609"/>
              <a:gd name="connsiteX4" fmla="*/ 2657516 w 3188545"/>
              <a:gd name="connsiteY4" fmla="*/ 3770313 h 3770609"/>
              <a:gd name="connsiteX5" fmla="*/ 808547 w 3188545"/>
              <a:gd name="connsiteY5" fmla="*/ 3770313 h 3770609"/>
              <a:gd name="connsiteX6" fmla="*/ 2432 w 3188545"/>
              <a:gd name="connsiteY6" fmla="*/ 3240923 h 3770609"/>
              <a:gd name="connsiteX7" fmla="*/ 2432 w 3188545"/>
              <a:gd name="connsiteY7" fmla="*/ 531029 h 3770609"/>
              <a:gd name="connsiteX8" fmla="*/ 533461 w 3188545"/>
              <a:gd name="connsiteY8" fmla="*/ 0 h 3770609"/>
              <a:gd name="connsiteX0" fmla="*/ 533461 w 3188545"/>
              <a:gd name="connsiteY0" fmla="*/ 0 h 3772044"/>
              <a:gd name="connsiteX1" fmla="*/ 3188545 w 3188545"/>
              <a:gd name="connsiteY1" fmla="*/ 0 h 3772044"/>
              <a:gd name="connsiteX2" fmla="*/ 3188545 w 3188545"/>
              <a:gd name="connsiteY2" fmla="*/ 0 h 3772044"/>
              <a:gd name="connsiteX3" fmla="*/ 3188545 w 3188545"/>
              <a:gd name="connsiteY3" fmla="*/ 3239284 h 3772044"/>
              <a:gd name="connsiteX4" fmla="*/ 2657516 w 3188545"/>
              <a:gd name="connsiteY4" fmla="*/ 3770313 h 3772044"/>
              <a:gd name="connsiteX5" fmla="*/ 808547 w 3188545"/>
              <a:gd name="connsiteY5" fmla="*/ 3770313 h 3772044"/>
              <a:gd name="connsiteX6" fmla="*/ 2432 w 3188545"/>
              <a:gd name="connsiteY6" fmla="*/ 3240923 h 3772044"/>
              <a:gd name="connsiteX7" fmla="*/ 2432 w 3188545"/>
              <a:gd name="connsiteY7" fmla="*/ 531029 h 3772044"/>
              <a:gd name="connsiteX8" fmla="*/ 533461 w 3188545"/>
              <a:gd name="connsiteY8" fmla="*/ 0 h 3772044"/>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144670 h 3770313"/>
              <a:gd name="connsiteX7" fmla="*/ 2432 w 3188545"/>
              <a:gd name="connsiteY7" fmla="*/ 531029 h 3770313"/>
              <a:gd name="connsiteX8" fmla="*/ 533461 w 3188545"/>
              <a:gd name="connsiteY8" fmla="*/ 0 h 3770313"/>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75367 w 3230451"/>
              <a:gd name="connsiteY0" fmla="*/ 0 h 3806766"/>
              <a:gd name="connsiteX1" fmla="*/ 3230451 w 3230451"/>
              <a:gd name="connsiteY1" fmla="*/ 0 h 3806766"/>
              <a:gd name="connsiteX2" fmla="*/ 3230451 w 3230451"/>
              <a:gd name="connsiteY2" fmla="*/ 0 h 3806766"/>
              <a:gd name="connsiteX3" fmla="*/ 3230451 w 3230451"/>
              <a:gd name="connsiteY3" fmla="*/ 3239284 h 3806766"/>
              <a:gd name="connsiteX4" fmla="*/ 2699422 w 3230451"/>
              <a:gd name="connsiteY4" fmla="*/ 3770313 h 3806766"/>
              <a:gd name="connsiteX5" fmla="*/ 629840 w 3230451"/>
              <a:gd name="connsiteY5" fmla="*/ 3806408 h 3806766"/>
              <a:gd name="connsiteX6" fmla="*/ 44338 w 3230451"/>
              <a:gd name="connsiteY6" fmla="*/ 3144670 h 3806766"/>
              <a:gd name="connsiteX7" fmla="*/ 44338 w 3230451"/>
              <a:gd name="connsiteY7" fmla="*/ 531029 h 3806766"/>
              <a:gd name="connsiteX8" fmla="*/ 575367 w 3230451"/>
              <a:gd name="connsiteY8" fmla="*/ 0 h 3806766"/>
              <a:gd name="connsiteX0" fmla="*/ 541112 w 3196196"/>
              <a:gd name="connsiteY0" fmla="*/ 0 h 3806713"/>
              <a:gd name="connsiteX1" fmla="*/ 3196196 w 3196196"/>
              <a:gd name="connsiteY1" fmla="*/ 0 h 3806713"/>
              <a:gd name="connsiteX2" fmla="*/ 3196196 w 3196196"/>
              <a:gd name="connsiteY2" fmla="*/ 0 h 3806713"/>
              <a:gd name="connsiteX3" fmla="*/ 3196196 w 3196196"/>
              <a:gd name="connsiteY3" fmla="*/ 3239284 h 3806713"/>
              <a:gd name="connsiteX4" fmla="*/ 2665167 w 3196196"/>
              <a:gd name="connsiteY4" fmla="*/ 3770313 h 3806713"/>
              <a:gd name="connsiteX5" fmla="*/ 595585 w 3196196"/>
              <a:gd name="connsiteY5" fmla="*/ 3806408 h 3806713"/>
              <a:gd name="connsiteX6" fmla="*/ 10083 w 3196196"/>
              <a:gd name="connsiteY6" fmla="*/ 3144670 h 3806713"/>
              <a:gd name="connsiteX7" fmla="*/ 10083 w 3196196"/>
              <a:gd name="connsiteY7" fmla="*/ 531029 h 3806713"/>
              <a:gd name="connsiteX8" fmla="*/ 541112 w 3196196"/>
              <a:gd name="connsiteY8" fmla="*/ 0 h 3806713"/>
              <a:gd name="connsiteX0" fmla="*/ 532609 w 3187693"/>
              <a:gd name="connsiteY0" fmla="*/ 0 h 3806885"/>
              <a:gd name="connsiteX1" fmla="*/ 3187693 w 3187693"/>
              <a:gd name="connsiteY1" fmla="*/ 0 h 3806885"/>
              <a:gd name="connsiteX2" fmla="*/ 3187693 w 3187693"/>
              <a:gd name="connsiteY2" fmla="*/ 0 h 3806885"/>
              <a:gd name="connsiteX3" fmla="*/ 3187693 w 3187693"/>
              <a:gd name="connsiteY3" fmla="*/ 3239284 h 3806885"/>
              <a:gd name="connsiteX4" fmla="*/ 2656664 w 3187693"/>
              <a:gd name="connsiteY4" fmla="*/ 3770313 h 3806885"/>
              <a:gd name="connsiteX5" fmla="*/ 587082 w 3187693"/>
              <a:gd name="connsiteY5" fmla="*/ 3806408 h 3806885"/>
              <a:gd name="connsiteX6" fmla="*/ 1580 w 3187693"/>
              <a:gd name="connsiteY6" fmla="*/ 3144670 h 3806885"/>
              <a:gd name="connsiteX7" fmla="*/ 1580 w 3187693"/>
              <a:gd name="connsiteY7" fmla="*/ 531029 h 3806885"/>
              <a:gd name="connsiteX8" fmla="*/ 532609 w 3187693"/>
              <a:gd name="connsiteY8" fmla="*/ 0 h 3806885"/>
              <a:gd name="connsiteX0" fmla="*/ 532609 w 3187693"/>
              <a:gd name="connsiteY0" fmla="*/ 0 h 3806408"/>
              <a:gd name="connsiteX1" fmla="*/ 3187693 w 3187693"/>
              <a:gd name="connsiteY1" fmla="*/ 0 h 3806408"/>
              <a:gd name="connsiteX2" fmla="*/ 3187693 w 3187693"/>
              <a:gd name="connsiteY2" fmla="*/ 0 h 3806408"/>
              <a:gd name="connsiteX3" fmla="*/ 3187693 w 3187693"/>
              <a:gd name="connsiteY3" fmla="*/ 3239284 h 3806408"/>
              <a:gd name="connsiteX4" fmla="*/ 2656664 w 3187693"/>
              <a:gd name="connsiteY4" fmla="*/ 3770313 h 3806408"/>
              <a:gd name="connsiteX5" fmla="*/ 587082 w 3187693"/>
              <a:gd name="connsiteY5" fmla="*/ 3806408 h 3806408"/>
              <a:gd name="connsiteX6" fmla="*/ 1580 w 3187693"/>
              <a:gd name="connsiteY6" fmla="*/ 3144670 h 3806408"/>
              <a:gd name="connsiteX7" fmla="*/ 1580 w 3187693"/>
              <a:gd name="connsiteY7" fmla="*/ 531029 h 3806408"/>
              <a:gd name="connsiteX8" fmla="*/ 532609 w 3187693"/>
              <a:gd name="connsiteY8" fmla="*/ 0 h 3806408"/>
              <a:gd name="connsiteX0" fmla="*/ 579451 w 3234535"/>
              <a:gd name="connsiteY0" fmla="*/ 0 h 3806408"/>
              <a:gd name="connsiteX1" fmla="*/ 3234535 w 3234535"/>
              <a:gd name="connsiteY1" fmla="*/ 0 h 3806408"/>
              <a:gd name="connsiteX2" fmla="*/ 3234535 w 3234535"/>
              <a:gd name="connsiteY2" fmla="*/ 0 h 3806408"/>
              <a:gd name="connsiteX3" fmla="*/ 3234535 w 3234535"/>
              <a:gd name="connsiteY3" fmla="*/ 3239284 h 3806408"/>
              <a:gd name="connsiteX4" fmla="*/ 2703506 w 3234535"/>
              <a:gd name="connsiteY4" fmla="*/ 3770313 h 3806408"/>
              <a:gd name="connsiteX5" fmla="*/ 689078 w 3234535"/>
              <a:gd name="connsiteY5" fmla="*/ 3806408 h 3806408"/>
              <a:gd name="connsiteX6" fmla="*/ 48422 w 3234535"/>
              <a:gd name="connsiteY6" fmla="*/ 3144670 h 3806408"/>
              <a:gd name="connsiteX7" fmla="*/ 48422 w 3234535"/>
              <a:gd name="connsiteY7" fmla="*/ 531029 h 3806408"/>
              <a:gd name="connsiteX8" fmla="*/ 579451 w 3234535"/>
              <a:gd name="connsiteY8" fmla="*/ 0 h 3806408"/>
              <a:gd name="connsiteX0" fmla="*/ 540302 w 3195386"/>
              <a:gd name="connsiteY0" fmla="*/ 0 h 3806408"/>
              <a:gd name="connsiteX1" fmla="*/ 3195386 w 3195386"/>
              <a:gd name="connsiteY1" fmla="*/ 0 h 3806408"/>
              <a:gd name="connsiteX2" fmla="*/ 3195386 w 3195386"/>
              <a:gd name="connsiteY2" fmla="*/ 0 h 3806408"/>
              <a:gd name="connsiteX3" fmla="*/ 3195386 w 3195386"/>
              <a:gd name="connsiteY3" fmla="*/ 3239284 h 3806408"/>
              <a:gd name="connsiteX4" fmla="*/ 2664357 w 3195386"/>
              <a:gd name="connsiteY4" fmla="*/ 3770313 h 3806408"/>
              <a:gd name="connsiteX5" fmla="*/ 649929 w 3195386"/>
              <a:gd name="connsiteY5" fmla="*/ 3806408 h 3806408"/>
              <a:gd name="connsiteX6" fmla="*/ 9273 w 3195386"/>
              <a:gd name="connsiteY6" fmla="*/ 3144670 h 3806408"/>
              <a:gd name="connsiteX7" fmla="*/ 9273 w 3195386"/>
              <a:gd name="connsiteY7" fmla="*/ 531029 h 3806408"/>
              <a:gd name="connsiteX8" fmla="*/ 540302 w 3195386"/>
              <a:gd name="connsiteY8" fmla="*/ 0 h 3806408"/>
              <a:gd name="connsiteX0" fmla="*/ 535528 w 3190612"/>
              <a:gd name="connsiteY0" fmla="*/ 0 h 3806408"/>
              <a:gd name="connsiteX1" fmla="*/ 3190612 w 3190612"/>
              <a:gd name="connsiteY1" fmla="*/ 0 h 3806408"/>
              <a:gd name="connsiteX2" fmla="*/ 3190612 w 3190612"/>
              <a:gd name="connsiteY2" fmla="*/ 0 h 3806408"/>
              <a:gd name="connsiteX3" fmla="*/ 3190612 w 3190612"/>
              <a:gd name="connsiteY3" fmla="*/ 3239284 h 3806408"/>
              <a:gd name="connsiteX4" fmla="*/ 2659583 w 3190612"/>
              <a:gd name="connsiteY4" fmla="*/ 3770313 h 3806408"/>
              <a:gd name="connsiteX5" fmla="*/ 645155 w 3190612"/>
              <a:gd name="connsiteY5" fmla="*/ 3806408 h 3806408"/>
              <a:gd name="connsiteX6" fmla="*/ 4499 w 3190612"/>
              <a:gd name="connsiteY6" fmla="*/ 3144670 h 3806408"/>
              <a:gd name="connsiteX7" fmla="*/ 4499 w 3190612"/>
              <a:gd name="connsiteY7" fmla="*/ 531029 h 3806408"/>
              <a:gd name="connsiteX8" fmla="*/ 535528 w 3190612"/>
              <a:gd name="connsiteY8" fmla="*/ 0 h 3806408"/>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9494"/>
              <a:gd name="connsiteX1" fmla="*/ 3232901 w 3232901"/>
              <a:gd name="connsiteY1" fmla="*/ 0 h 3789494"/>
              <a:gd name="connsiteX2" fmla="*/ 3232901 w 3232901"/>
              <a:gd name="connsiteY2" fmla="*/ 0 h 3789494"/>
              <a:gd name="connsiteX3" fmla="*/ 3232901 w 3232901"/>
              <a:gd name="connsiteY3" fmla="*/ 3239284 h 3789494"/>
              <a:gd name="connsiteX4" fmla="*/ 2701872 w 3232901"/>
              <a:gd name="connsiteY4" fmla="*/ 3770313 h 3789494"/>
              <a:gd name="connsiteX5" fmla="*/ 665383 w 3232901"/>
              <a:gd name="connsiteY5" fmla="*/ 3782345 h 3789494"/>
              <a:gd name="connsiteX6" fmla="*/ 46788 w 3232901"/>
              <a:gd name="connsiteY6" fmla="*/ 3144670 h 3789494"/>
              <a:gd name="connsiteX7" fmla="*/ 46788 w 3232901"/>
              <a:gd name="connsiteY7" fmla="*/ 531029 h 3789494"/>
              <a:gd name="connsiteX8" fmla="*/ 577817 w 3232901"/>
              <a:gd name="connsiteY8" fmla="*/ 0 h 3789494"/>
              <a:gd name="connsiteX0" fmla="*/ 576185 w 3231269"/>
              <a:gd name="connsiteY0" fmla="*/ 0 h 3780185"/>
              <a:gd name="connsiteX1" fmla="*/ 3231269 w 3231269"/>
              <a:gd name="connsiteY1" fmla="*/ 0 h 3780185"/>
              <a:gd name="connsiteX2" fmla="*/ 3231269 w 3231269"/>
              <a:gd name="connsiteY2" fmla="*/ 0 h 3780185"/>
              <a:gd name="connsiteX3" fmla="*/ 3231269 w 3231269"/>
              <a:gd name="connsiteY3" fmla="*/ 3239284 h 3780185"/>
              <a:gd name="connsiteX4" fmla="*/ 2700240 w 3231269"/>
              <a:gd name="connsiteY4" fmla="*/ 3770313 h 3780185"/>
              <a:gd name="connsiteX5" fmla="*/ 641690 w 3231269"/>
              <a:gd name="connsiteY5" fmla="*/ 3770313 h 3780185"/>
              <a:gd name="connsiteX6" fmla="*/ 45156 w 3231269"/>
              <a:gd name="connsiteY6" fmla="*/ 3144670 h 3780185"/>
              <a:gd name="connsiteX7" fmla="*/ 45156 w 3231269"/>
              <a:gd name="connsiteY7" fmla="*/ 531029 h 3780185"/>
              <a:gd name="connsiteX8" fmla="*/ 576185 w 3231269"/>
              <a:gd name="connsiteY8" fmla="*/ 0 h 3780185"/>
              <a:gd name="connsiteX0" fmla="*/ 576185 w 3231269"/>
              <a:gd name="connsiteY0" fmla="*/ 0 h 3770438"/>
              <a:gd name="connsiteX1" fmla="*/ 3231269 w 3231269"/>
              <a:gd name="connsiteY1" fmla="*/ 0 h 3770438"/>
              <a:gd name="connsiteX2" fmla="*/ 3231269 w 3231269"/>
              <a:gd name="connsiteY2" fmla="*/ 0 h 3770438"/>
              <a:gd name="connsiteX3" fmla="*/ 3231269 w 3231269"/>
              <a:gd name="connsiteY3" fmla="*/ 3239284 h 3770438"/>
              <a:gd name="connsiteX4" fmla="*/ 2700240 w 3231269"/>
              <a:gd name="connsiteY4" fmla="*/ 3770313 h 3770438"/>
              <a:gd name="connsiteX5" fmla="*/ 641690 w 3231269"/>
              <a:gd name="connsiteY5" fmla="*/ 3770313 h 3770438"/>
              <a:gd name="connsiteX6" fmla="*/ 45156 w 3231269"/>
              <a:gd name="connsiteY6" fmla="*/ 3144670 h 3770438"/>
              <a:gd name="connsiteX7" fmla="*/ 45156 w 3231269"/>
              <a:gd name="connsiteY7" fmla="*/ 531029 h 3770438"/>
              <a:gd name="connsiteX8" fmla="*/ 576185 w 3231269"/>
              <a:gd name="connsiteY8" fmla="*/ 0 h 3770438"/>
              <a:gd name="connsiteX0" fmla="*/ 576185 w 3231269"/>
              <a:gd name="connsiteY0" fmla="*/ 0 h 3770313"/>
              <a:gd name="connsiteX1" fmla="*/ 3231269 w 3231269"/>
              <a:gd name="connsiteY1" fmla="*/ 0 h 3770313"/>
              <a:gd name="connsiteX2" fmla="*/ 3231269 w 3231269"/>
              <a:gd name="connsiteY2" fmla="*/ 0 h 3770313"/>
              <a:gd name="connsiteX3" fmla="*/ 3231269 w 3231269"/>
              <a:gd name="connsiteY3" fmla="*/ 3239284 h 3770313"/>
              <a:gd name="connsiteX4" fmla="*/ 2700240 w 3231269"/>
              <a:gd name="connsiteY4" fmla="*/ 3770313 h 3770313"/>
              <a:gd name="connsiteX5" fmla="*/ 641690 w 3231269"/>
              <a:gd name="connsiteY5" fmla="*/ 3770313 h 3770313"/>
              <a:gd name="connsiteX6" fmla="*/ 45156 w 3231269"/>
              <a:gd name="connsiteY6" fmla="*/ 3144670 h 3770313"/>
              <a:gd name="connsiteX7" fmla="*/ 45156 w 3231269"/>
              <a:gd name="connsiteY7" fmla="*/ 531029 h 3770313"/>
              <a:gd name="connsiteX8" fmla="*/ 576185 w 3231269"/>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236110 h 3770313"/>
              <a:gd name="connsiteX7" fmla="*/ 6062 w 3192175"/>
              <a:gd name="connsiteY7" fmla="*/ 531029 h 3770313"/>
              <a:gd name="connsiteX8" fmla="*/ 537091 w 3192175"/>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1579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46270 h 3770313"/>
              <a:gd name="connsiteX7" fmla="*/ 6061 w 3192174"/>
              <a:gd name="connsiteY7" fmla="*/ 531029 h 3770313"/>
              <a:gd name="connsiteX8" fmla="*/ 537090 w 3192174"/>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3611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98922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8501" h="3770313">
                <a:moveTo>
                  <a:pt x="533417" y="0"/>
                </a:moveTo>
                <a:lnTo>
                  <a:pt x="3188501" y="0"/>
                </a:lnTo>
                <a:lnTo>
                  <a:pt x="3188501" y="0"/>
                </a:lnTo>
                <a:lnTo>
                  <a:pt x="3188501" y="3239284"/>
                </a:lnTo>
                <a:cubicBezTo>
                  <a:pt x="3188501" y="3532563"/>
                  <a:pt x="2950751" y="3770313"/>
                  <a:pt x="2657472" y="3770313"/>
                </a:cubicBezTo>
                <a:lnTo>
                  <a:pt x="552348" y="3770313"/>
                </a:lnTo>
                <a:cubicBezTo>
                  <a:pt x="224783" y="3762293"/>
                  <a:pt x="13564" y="3626265"/>
                  <a:pt x="2388" y="3215790"/>
                </a:cubicBezTo>
                <a:cubicBezTo>
                  <a:pt x="527" y="2784995"/>
                  <a:pt x="-1896" y="1207540"/>
                  <a:pt x="2388" y="531029"/>
                </a:cubicBezTo>
                <a:cubicBezTo>
                  <a:pt x="2388" y="237750"/>
                  <a:pt x="240138" y="0"/>
                  <a:pt x="533417" y="0"/>
                </a:cubicBezTo>
                <a:close/>
              </a:path>
            </a:pathLst>
          </a:custGeom>
          <a:ln w="12700">
            <a:solidFill>
              <a:schemeClr val="accent1"/>
            </a:solidFill>
          </a:ln>
        </p:spPr>
        <p:txBody>
          <a:bodyPr lIns="274320" tIns="274320" rIns="27432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7152C201-1711-C240-45F2-38675E0B996B}"/>
              </a:ext>
            </a:extLst>
          </p:cNvPr>
          <p:cNvSpPr>
            <a:spLocks noGrp="1"/>
          </p:cNvSpPr>
          <p:nvPr>
            <p:ph sz="quarter" idx="19"/>
          </p:nvPr>
        </p:nvSpPr>
        <p:spPr>
          <a:xfrm>
            <a:off x="4352008" y="1828800"/>
            <a:ext cx="3477832" cy="3770313"/>
          </a:xfrm>
          <a:custGeom>
            <a:avLst/>
            <a:gdLst>
              <a:gd name="connsiteX0" fmla="*/ 531029 w 3186113"/>
              <a:gd name="connsiteY0" fmla="*/ 0 h 3770313"/>
              <a:gd name="connsiteX1" fmla="*/ 3186113 w 3186113"/>
              <a:gd name="connsiteY1" fmla="*/ 0 h 3770313"/>
              <a:gd name="connsiteX2" fmla="*/ 3186113 w 3186113"/>
              <a:gd name="connsiteY2" fmla="*/ 0 h 3770313"/>
              <a:gd name="connsiteX3" fmla="*/ 3186113 w 3186113"/>
              <a:gd name="connsiteY3" fmla="*/ 3239284 h 3770313"/>
              <a:gd name="connsiteX4" fmla="*/ 2655084 w 3186113"/>
              <a:gd name="connsiteY4" fmla="*/ 3770313 h 3770313"/>
              <a:gd name="connsiteX5" fmla="*/ 0 w 3186113"/>
              <a:gd name="connsiteY5" fmla="*/ 3770313 h 3770313"/>
              <a:gd name="connsiteX6" fmla="*/ 0 w 3186113"/>
              <a:gd name="connsiteY6" fmla="*/ 3770313 h 3770313"/>
              <a:gd name="connsiteX7" fmla="*/ 0 w 3186113"/>
              <a:gd name="connsiteY7" fmla="*/ 531029 h 3770313"/>
              <a:gd name="connsiteX8" fmla="*/ 531029 w 3186113"/>
              <a:gd name="connsiteY8" fmla="*/ 0 h 3770313"/>
              <a:gd name="connsiteX0" fmla="*/ 570364 w 3225448"/>
              <a:gd name="connsiteY0" fmla="*/ 0 h 3770313"/>
              <a:gd name="connsiteX1" fmla="*/ 3225448 w 3225448"/>
              <a:gd name="connsiteY1" fmla="*/ 0 h 3770313"/>
              <a:gd name="connsiteX2" fmla="*/ 3225448 w 3225448"/>
              <a:gd name="connsiteY2" fmla="*/ 0 h 3770313"/>
              <a:gd name="connsiteX3" fmla="*/ 3225448 w 3225448"/>
              <a:gd name="connsiteY3" fmla="*/ 3239284 h 3770313"/>
              <a:gd name="connsiteX4" fmla="*/ 2694419 w 3225448"/>
              <a:gd name="connsiteY4" fmla="*/ 3770313 h 3770313"/>
              <a:gd name="connsiteX5" fmla="*/ 39335 w 3225448"/>
              <a:gd name="connsiteY5" fmla="*/ 3770313 h 3770313"/>
              <a:gd name="connsiteX6" fmla="*/ 39335 w 3225448"/>
              <a:gd name="connsiteY6" fmla="*/ 3770313 h 3770313"/>
              <a:gd name="connsiteX7" fmla="*/ 39335 w 3225448"/>
              <a:gd name="connsiteY7" fmla="*/ 531029 h 3770313"/>
              <a:gd name="connsiteX8" fmla="*/ 570364 w 3225448"/>
              <a:gd name="connsiteY8" fmla="*/ 0 h 3770313"/>
              <a:gd name="connsiteX0" fmla="*/ 532933 w 3188017"/>
              <a:gd name="connsiteY0" fmla="*/ 0 h 3770313"/>
              <a:gd name="connsiteX1" fmla="*/ 3188017 w 3188017"/>
              <a:gd name="connsiteY1" fmla="*/ 0 h 3770313"/>
              <a:gd name="connsiteX2" fmla="*/ 3188017 w 3188017"/>
              <a:gd name="connsiteY2" fmla="*/ 0 h 3770313"/>
              <a:gd name="connsiteX3" fmla="*/ 3188017 w 3188017"/>
              <a:gd name="connsiteY3" fmla="*/ 3239284 h 3770313"/>
              <a:gd name="connsiteX4" fmla="*/ 2656988 w 3188017"/>
              <a:gd name="connsiteY4" fmla="*/ 3770313 h 3770313"/>
              <a:gd name="connsiteX5" fmla="*/ 1904 w 3188017"/>
              <a:gd name="connsiteY5" fmla="*/ 3770313 h 3770313"/>
              <a:gd name="connsiteX6" fmla="*/ 1904 w 3188017"/>
              <a:gd name="connsiteY6" fmla="*/ 3770313 h 3770313"/>
              <a:gd name="connsiteX7" fmla="*/ 1904 w 3188017"/>
              <a:gd name="connsiteY7" fmla="*/ 531029 h 3770313"/>
              <a:gd name="connsiteX8" fmla="*/ 532933 w 3188017"/>
              <a:gd name="connsiteY8" fmla="*/ 0 h 3770313"/>
              <a:gd name="connsiteX0" fmla="*/ 531091 w 3186175"/>
              <a:gd name="connsiteY0" fmla="*/ 0 h 3770313"/>
              <a:gd name="connsiteX1" fmla="*/ 3186175 w 3186175"/>
              <a:gd name="connsiteY1" fmla="*/ 0 h 3770313"/>
              <a:gd name="connsiteX2" fmla="*/ 3186175 w 3186175"/>
              <a:gd name="connsiteY2" fmla="*/ 0 h 3770313"/>
              <a:gd name="connsiteX3" fmla="*/ 3186175 w 3186175"/>
              <a:gd name="connsiteY3" fmla="*/ 3239284 h 3770313"/>
              <a:gd name="connsiteX4" fmla="*/ 2655146 w 3186175"/>
              <a:gd name="connsiteY4" fmla="*/ 3770313 h 3770313"/>
              <a:gd name="connsiteX5" fmla="*/ 62 w 3186175"/>
              <a:gd name="connsiteY5" fmla="*/ 3770313 h 3770313"/>
              <a:gd name="connsiteX6" fmla="*/ 216631 w 3186175"/>
              <a:gd name="connsiteY6" fmla="*/ 3662029 h 3770313"/>
              <a:gd name="connsiteX7" fmla="*/ 62 w 3186175"/>
              <a:gd name="connsiteY7" fmla="*/ 531029 h 3770313"/>
              <a:gd name="connsiteX8" fmla="*/ 531091 w 3186175"/>
              <a:gd name="connsiteY8" fmla="*/ 0 h 3770313"/>
              <a:gd name="connsiteX0" fmla="*/ 531469 w 3186553"/>
              <a:gd name="connsiteY0" fmla="*/ 0 h 3770313"/>
              <a:gd name="connsiteX1" fmla="*/ 3186553 w 3186553"/>
              <a:gd name="connsiteY1" fmla="*/ 0 h 3770313"/>
              <a:gd name="connsiteX2" fmla="*/ 3186553 w 3186553"/>
              <a:gd name="connsiteY2" fmla="*/ 0 h 3770313"/>
              <a:gd name="connsiteX3" fmla="*/ 3186553 w 3186553"/>
              <a:gd name="connsiteY3" fmla="*/ 3239284 h 3770313"/>
              <a:gd name="connsiteX4" fmla="*/ 2655524 w 3186553"/>
              <a:gd name="connsiteY4" fmla="*/ 3770313 h 3770313"/>
              <a:gd name="connsiteX5" fmla="*/ 440 w 3186553"/>
              <a:gd name="connsiteY5" fmla="*/ 3770313 h 3770313"/>
              <a:gd name="connsiteX6" fmla="*/ 24504 w 3186553"/>
              <a:gd name="connsiteY6" fmla="*/ 3433429 h 3770313"/>
              <a:gd name="connsiteX7" fmla="*/ 440 w 3186553"/>
              <a:gd name="connsiteY7" fmla="*/ 531029 h 3770313"/>
              <a:gd name="connsiteX8" fmla="*/ 531469 w 3186553"/>
              <a:gd name="connsiteY8" fmla="*/ 0 h 3770313"/>
              <a:gd name="connsiteX0" fmla="*/ 574782 w 3229866"/>
              <a:gd name="connsiteY0" fmla="*/ 0 h 3770313"/>
              <a:gd name="connsiteX1" fmla="*/ 3229866 w 3229866"/>
              <a:gd name="connsiteY1" fmla="*/ 0 h 3770313"/>
              <a:gd name="connsiteX2" fmla="*/ 3229866 w 3229866"/>
              <a:gd name="connsiteY2" fmla="*/ 0 h 3770313"/>
              <a:gd name="connsiteX3" fmla="*/ 3229866 w 3229866"/>
              <a:gd name="connsiteY3" fmla="*/ 3239284 h 3770313"/>
              <a:gd name="connsiteX4" fmla="*/ 2698837 w 3229866"/>
              <a:gd name="connsiteY4" fmla="*/ 3770313 h 3770313"/>
              <a:gd name="connsiteX5" fmla="*/ 849868 w 3229866"/>
              <a:gd name="connsiteY5" fmla="*/ 3770313 h 3770313"/>
              <a:gd name="connsiteX6" fmla="*/ 67817 w 3229866"/>
              <a:gd name="connsiteY6" fmla="*/ 3433429 h 3770313"/>
              <a:gd name="connsiteX7" fmla="*/ 43753 w 3229866"/>
              <a:gd name="connsiteY7" fmla="*/ 531029 h 3770313"/>
              <a:gd name="connsiteX8" fmla="*/ 574782 w 3229866"/>
              <a:gd name="connsiteY8" fmla="*/ 0 h 3770313"/>
              <a:gd name="connsiteX0" fmla="*/ 531801 w 3186885"/>
              <a:gd name="connsiteY0" fmla="*/ 0 h 3771240"/>
              <a:gd name="connsiteX1" fmla="*/ 3186885 w 3186885"/>
              <a:gd name="connsiteY1" fmla="*/ 0 h 3771240"/>
              <a:gd name="connsiteX2" fmla="*/ 3186885 w 3186885"/>
              <a:gd name="connsiteY2" fmla="*/ 0 h 3771240"/>
              <a:gd name="connsiteX3" fmla="*/ 3186885 w 3186885"/>
              <a:gd name="connsiteY3" fmla="*/ 3239284 h 3771240"/>
              <a:gd name="connsiteX4" fmla="*/ 2655856 w 3186885"/>
              <a:gd name="connsiteY4" fmla="*/ 3770313 h 3771240"/>
              <a:gd name="connsiteX5" fmla="*/ 806887 w 3186885"/>
              <a:gd name="connsiteY5" fmla="*/ 3770313 h 3771240"/>
              <a:gd name="connsiteX6" fmla="*/ 24836 w 3186885"/>
              <a:gd name="connsiteY6" fmla="*/ 3433429 h 3771240"/>
              <a:gd name="connsiteX7" fmla="*/ 772 w 3186885"/>
              <a:gd name="connsiteY7" fmla="*/ 531029 h 3771240"/>
              <a:gd name="connsiteX8" fmla="*/ 531801 w 3186885"/>
              <a:gd name="connsiteY8" fmla="*/ 0 h 3771240"/>
              <a:gd name="connsiteX0" fmla="*/ 538332 w 3193416"/>
              <a:gd name="connsiteY0" fmla="*/ 0 h 3771240"/>
              <a:gd name="connsiteX1" fmla="*/ 3193416 w 3193416"/>
              <a:gd name="connsiteY1" fmla="*/ 0 h 3771240"/>
              <a:gd name="connsiteX2" fmla="*/ 3193416 w 3193416"/>
              <a:gd name="connsiteY2" fmla="*/ 0 h 3771240"/>
              <a:gd name="connsiteX3" fmla="*/ 3193416 w 3193416"/>
              <a:gd name="connsiteY3" fmla="*/ 3239284 h 3771240"/>
              <a:gd name="connsiteX4" fmla="*/ 2662387 w 3193416"/>
              <a:gd name="connsiteY4" fmla="*/ 3770313 h 3771240"/>
              <a:gd name="connsiteX5" fmla="*/ 813418 w 3193416"/>
              <a:gd name="connsiteY5" fmla="*/ 3770313 h 3771240"/>
              <a:gd name="connsiteX6" fmla="*/ 7303 w 3193416"/>
              <a:gd name="connsiteY6" fmla="*/ 3433429 h 3771240"/>
              <a:gd name="connsiteX7" fmla="*/ 7303 w 3193416"/>
              <a:gd name="connsiteY7" fmla="*/ 531029 h 3771240"/>
              <a:gd name="connsiteX8" fmla="*/ 538332 w 3193416"/>
              <a:gd name="connsiteY8" fmla="*/ 0 h 3771240"/>
              <a:gd name="connsiteX0" fmla="*/ 538332 w 3193416"/>
              <a:gd name="connsiteY0" fmla="*/ 0 h 3799246"/>
              <a:gd name="connsiteX1" fmla="*/ 3193416 w 3193416"/>
              <a:gd name="connsiteY1" fmla="*/ 0 h 3799246"/>
              <a:gd name="connsiteX2" fmla="*/ 3193416 w 3193416"/>
              <a:gd name="connsiteY2" fmla="*/ 0 h 3799246"/>
              <a:gd name="connsiteX3" fmla="*/ 3193416 w 3193416"/>
              <a:gd name="connsiteY3" fmla="*/ 3239284 h 3799246"/>
              <a:gd name="connsiteX4" fmla="*/ 2662387 w 3193416"/>
              <a:gd name="connsiteY4" fmla="*/ 3770313 h 3799246"/>
              <a:gd name="connsiteX5" fmla="*/ 813418 w 3193416"/>
              <a:gd name="connsiteY5" fmla="*/ 3770313 h 3799246"/>
              <a:gd name="connsiteX6" fmla="*/ 7303 w 3193416"/>
              <a:gd name="connsiteY6" fmla="*/ 3433429 h 3799246"/>
              <a:gd name="connsiteX7" fmla="*/ 7303 w 3193416"/>
              <a:gd name="connsiteY7" fmla="*/ 531029 h 3799246"/>
              <a:gd name="connsiteX8" fmla="*/ 538332 w 3193416"/>
              <a:gd name="connsiteY8" fmla="*/ 0 h 3799246"/>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433429 h 3770313"/>
              <a:gd name="connsiteX7" fmla="*/ 2432 w 3188545"/>
              <a:gd name="connsiteY7" fmla="*/ 531029 h 3770313"/>
              <a:gd name="connsiteX8" fmla="*/ 533461 w 3188545"/>
              <a:gd name="connsiteY8" fmla="*/ 0 h 3770313"/>
              <a:gd name="connsiteX0" fmla="*/ 533461 w 3188545"/>
              <a:gd name="connsiteY0" fmla="*/ 0 h 3775224"/>
              <a:gd name="connsiteX1" fmla="*/ 3188545 w 3188545"/>
              <a:gd name="connsiteY1" fmla="*/ 0 h 3775224"/>
              <a:gd name="connsiteX2" fmla="*/ 3188545 w 3188545"/>
              <a:gd name="connsiteY2" fmla="*/ 0 h 3775224"/>
              <a:gd name="connsiteX3" fmla="*/ 3188545 w 3188545"/>
              <a:gd name="connsiteY3" fmla="*/ 3239284 h 3775224"/>
              <a:gd name="connsiteX4" fmla="*/ 2657516 w 3188545"/>
              <a:gd name="connsiteY4" fmla="*/ 3770313 h 3775224"/>
              <a:gd name="connsiteX5" fmla="*/ 808547 w 3188545"/>
              <a:gd name="connsiteY5" fmla="*/ 3770313 h 3775224"/>
              <a:gd name="connsiteX6" fmla="*/ 2432 w 3188545"/>
              <a:gd name="connsiteY6" fmla="*/ 3433429 h 3775224"/>
              <a:gd name="connsiteX7" fmla="*/ 2432 w 3188545"/>
              <a:gd name="connsiteY7" fmla="*/ 531029 h 3775224"/>
              <a:gd name="connsiteX8" fmla="*/ 533461 w 3188545"/>
              <a:gd name="connsiteY8" fmla="*/ 0 h 3775224"/>
              <a:gd name="connsiteX0" fmla="*/ 533461 w 3188545"/>
              <a:gd name="connsiteY0" fmla="*/ 0 h 3770609"/>
              <a:gd name="connsiteX1" fmla="*/ 3188545 w 3188545"/>
              <a:gd name="connsiteY1" fmla="*/ 0 h 3770609"/>
              <a:gd name="connsiteX2" fmla="*/ 3188545 w 3188545"/>
              <a:gd name="connsiteY2" fmla="*/ 0 h 3770609"/>
              <a:gd name="connsiteX3" fmla="*/ 3188545 w 3188545"/>
              <a:gd name="connsiteY3" fmla="*/ 3239284 h 3770609"/>
              <a:gd name="connsiteX4" fmla="*/ 2657516 w 3188545"/>
              <a:gd name="connsiteY4" fmla="*/ 3770313 h 3770609"/>
              <a:gd name="connsiteX5" fmla="*/ 808547 w 3188545"/>
              <a:gd name="connsiteY5" fmla="*/ 3770313 h 3770609"/>
              <a:gd name="connsiteX6" fmla="*/ 2432 w 3188545"/>
              <a:gd name="connsiteY6" fmla="*/ 3240923 h 3770609"/>
              <a:gd name="connsiteX7" fmla="*/ 2432 w 3188545"/>
              <a:gd name="connsiteY7" fmla="*/ 531029 h 3770609"/>
              <a:gd name="connsiteX8" fmla="*/ 533461 w 3188545"/>
              <a:gd name="connsiteY8" fmla="*/ 0 h 3770609"/>
              <a:gd name="connsiteX0" fmla="*/ 533461 w 3188545"/>
              <a:gd name="connsiteY0" fmla="*/ 0 h 3772044"/>
              <a:gd name="connsiteX1" fmla="*/ 3188545 w 3188545"/>
              <a:gd name="connsiteY1" fmla="*/ 0 h 3772044"/>
              <a:gd name="connsiteX2" fmla="*/ 3188545 w 3188545"/>
              <a:gd name="connsiteY2" fmla="*/ 0 h 3772044"/>
              <a:gd name="connsiteX3" fmla="*/ 3188545 w 3188545"/>
              <a:gd name="connsiteY3" fmla="*/ 3239284 h 3772044"/>
              <a:gd name="connsiteX4" fmla="*/ 2657516 w 3188545"/>
              <a:gd name="connsiteY4" fmla="*/ 3770313 h 3772044"/>
              <a:gd name="connsiteX5" fmla="*/ 808547 w 3188545"/>
              <a:gd name="connsiteY5" fmla="*/ 3770313 h 3772044"/>
              <a:gd name="connsiteX6" fmla="*/ 2432 w 3188545"/>
              <a:gd name="connsiteY6" fmla="*/ 3240923 h 3772044"/>
              <a:gd name="connsiteX7" fmla="*/ 2432 w 3188545"/>
              <a:gd name="connsiteY7" fmla="*/ 531029 h 3772044"/>
              <a:gd name="connsiteX8" fmla="*/ 533461 w 3188545"/>
              <a:gd name="connsiteY8" fmla="*/ 0 h 3772044"/>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33461 w 3188545"/>
              <a:gd name="connsiteY0" fmla="*/ 0 h 3770313"/>
              <a:gd name="connsiteX1" fmla="*/ 3188545 w 3188545"/>
              <a:gd name="connsiteY1" fmla="*/ 0 h 3770313"/>
              <a:gd name="connsiteX2" fmla="*/ 3188545 w 3188545"/>
              <a:gd name="connsiteY2" fmla="*/ 0 h 3770313"/>
              <a:gd name="connsiteX3" fmla="*/ 3188545 w 3188545"/>
              <a:gd name="connsiteY3" fmla="*/ 3239284 h 3770313"/>
              <a:gd name="connsiteX4" fmla="*/ 2657516 w 3188545"/>
              <a:gd name="connsiteY4" fmla="*/ 3770313 h 3770313"/>
              <a:gd name="connsiteX5" fmla="*/ 808547 w 3188545"/>
              <a:gd name="connsiteY5" fmla="*/ 3770313 h 3770313"/>
              <a:gd name="connsiteX6" fmla="*/ 2432 w 3188545"/>
              <a:gd name="connsiteY6" fmla="*/ 3144670 h 3770313"/>
              <a:gd name="connsiteX7" fmla="*/ 2432 w 3188545"/>
              <a:gd name="connsiteY7" fmla="*/ 531029 h 3770313"/>
              <a:gd name="connsiteX8" fmla="*/ 533461 w 3188545"/>
              <a:gd name="connsiteY8" fmla="*/ 0 h 3770313"/>
              <a:gd name="connsiteX0" fmla="*/ 533461 w 3188545"/>
              <a:gd name="connsiteY0" fmla="*/ 0 h 3770767"/>
              <a:gd name="connsiteX1" fmla="*/ 3188545 w 3188545"/>
              <a:gd name="connsiteY1" fmla="*/ 0 h 3770767"/>
              <a:gd name="connsiteX2" fmla="*/ 3188545 w 3188545"/>
              <a:gd name="connsiteY2" fmla="*/ 0 h 3770767"/>
              <a:gd name="connsiteX3" fmla="*/ 3188545 w 3188545"/>
              <a:gd name="connsiteY3" fmla="*/ 3239284 h 3770767"/>
              <a:gd name="connsiteX4" fmla="*/ 2657516 w 3188545"/>
              <a:gd name="connsiteY4" fmla="*/ 3770313 h 3770767"/>
              <a:gd name="connsiteX5" fmla="*/ 808547 w 3188545"/>
              <a:gd name="connsiteY5" fmla="*/ 3770313 h 3770767"/>
              <a:gd name="connsiteX6" fmla="*/ 2432 w 3188545"/>
              <a:gd name="connsiteY6" fmla="*/ 3144670 h 3770767"/>
              <a:gd name="connsiteX7" fmla="*/ 2432 w 3188545"/>
              <a:gd name="connsiteY7" fmla="*/ 531029 h 3770767"/>
              <a:gd name="connsiteX8" fmla="*/ 533461 w 3188545"/>
              <a:gd name="connsiteY8" fmla="*/ 0 h 3770767"/>
              <a:gd name="connsiteX0" fmla="*/ 575367 w 3230451"/>
              <a:gd name="connsiteY0" fmla="*/ 0 h 3806766"/>
              <a:gd name="connsiteX1" fmla="*/ 3230451 w 3230451"/>
              <a:gd name="connsiteY1" fmla="*/ 0 h 3806766"/>
              <a:gd name="connsiteX2" fmla="*/ 3230451 w 3230451"/>
              <a:gd name="connsiteY2" fmla="*/ 0 h 3806766"/>
              <a:gd name="connsiteX3" fmla="*/ 3230451 w 3230451"/>
              <a:gd name="connsiteY3" fmla="*/ 3239284 h 3806766"/>
              <a:gd name="connsiteX4" fmla="*/ 2699422 w 3230451"/>
              <a:gd name="connsiteY4" fmla="*/ 3770313 h 3806766"/>
              <a:gd name="connsiteX5" fmla="*/ 629840 w 3230451"/>
              <a:gd name="connsiteY5" fmla="*/ 3806408 h 3806766"/>
              <a:gd name="connsiteX6" fmla="*/ 44338 w 3230451"/>
              <a:gd name="connsiteY6" fmla="*/ 3144670 h 3806766"/>
              <a:gd name="connsiteX7" fmla="*/ 44338 w 3230451"/>
              <a:gd name="connsiteY7" fmla="*/ 531029 h 3806766"/>
              <a:gd name="connsiteX8" fmla="*/ 575367 w 3230451"/>
              <a:gd name="connsiteY8" fmla="*/ 0 h 3806766"/>
              <a:gd name="connsiteX0" fmla="*/ 541112 w 3196196"/>
              <a:gd name="connsiteY0" fmla="*/ 0 h 3806713"/>
              <a:gd name="connsiteX1" fmla="*/ 3196196 w 3196196"/>
              <a:gd name="connsiteY1" fmla="*/ 0 h 3806713"/>
              <a:gd name="connsiteX2" fmla="*/ 3196196 w 3196196"/>
              <a:gd name="connsiteY2" fmla="*/ 0 h 3806713"/>
              <a:gd name="connsiteX3" fmla="*/ 3196196 w 3196196"/>
              <a:gd name="connsiteY3" fmla="*/ 3239284 h 3806713"/>
              <a:gd name="connsiteX4" fmla="*/ 2665167 w 3196196"/>
              <a:gd name="connsiteY4" fmla="*/ 3770313 h 3806713"/>
              <a:gd name="connsiteX5" fmla="*/ 595585 w 3196196"/>
              <a:gd name="connsiteY5" fmla="*/ 3806408 h 3806713"/>
              <a:gd name="connsiteX6" fmla="*/ 10083 w 3196196"/>
              <a:gd name="connsiteY6" fmla="*/ 3144670 h 3806713"/>
              <a:gd name="connsiteX7" fmla="*/ 10083 w 3196196"/>
              <a:gd name="connsiteY7" fmla="*/ 531029 h 3806713"/>
              <a:gd name="connsiteX8" fmla="*/ 541112 w 3196196"/>
              <a:gd name="connsiteY8" fmla="*/ 0 h 3806713"/>
              <a:gd name="connsiteX0" fmla="*/ 532609 w 3187693"/>
              <a:gd name="connsiteY0" fmla="*/ 0 h 3806885"/>
              <a:gd name="connsiteX1" fmla="*/ 3187693 w 3187693"/>
              <a:gd name="connsiteY1" fmla="*/ 0 h 3806885"/>
              <a:gd name="connsiteX2" fmla="*/ 3187693 w 3187693"/>
              <a:gd name="connsiteY2" fmla="*/ 0 h 3806885"/>
              <a:gd name="connsiteX3" fmla="*/ 3187693 w 3187693"/>
              <a:gd name="connsiteY3" fmla="*/ 3239284 h 3806885"/>
              <a:gd name="connsiteX4" fmla="*/ 2656664 w 3187693"/>
              <a:gd name="connsiteY4" fmla="*/ 3770313 h 3806885"/>
              <a:gd name="connsiteX5" fmla="*/ 587082 w 3187693"/>
              <a:gd name="connsiteY5" fmla="*/ 3806408 h 3806885"/>
              <a:gd name="connsiteX6" fmla="*/ 1580 w 3187693"/>
              <a:gd name="connsiteY6" fmla="*/ 3144670 h 3806885"/>
              <a:gd name="connsiteX7" fmla="*/ 1580 w 3187693"/>
              <a:gd name="connsiteY7" fmla="*/ 531029 h 3806885"/>
              <a:gd name="connsiteX8" fmla="*/ 532609 w 3187693"/>
              <a:gd name="connsiteY8" fmla="*/ 0 h 3806885"/>
              <a:gd name="connsiteX0" fmla="*/ 532609 w 3187693"/>
              <a:gd name="connsiteY0" fmla="*/ 0 h 3806408"/>
              <a:gd name="connsiteX1" fmla="*/ 3187693 w 3187693"/>
              <a:gd name="connsiteY1" fmla="*/ 0 h 3806408"/>
              <a:gd name="connsiteX2" fmla="*/ 3187693 w 3187693"/>
              <a:gd name="connsiteY2" fmla="*/ 0 h 3806408"/>
              <a:gd name="connsiteX3" fmla="*/ 3187693 w 3187693"/>
              <a:gd name="connsiteY3" fmla="*/ 3239284 h 3806408"/>
              <a:gd name="connsiteX4" fmla="*/ 2656664 w 3187693"/>
              <a:gd name="connsiteY4" fmla="*/ 3770313 h 3806408"/>
              <a:gd name="connsiteX5" fmla="*/ 587082 w 3187693"/>
              <a:gd name="connsiteY5" fmla="*/ 3806408 h 3806408"/>
              <a:gd name="connsiteX6" fmla="*/ 1580 w 3187693"/>
              <a:gd name="connsiteY6" fmla="*/ 3144670 h 3806408"/>
              <a:gd name="connsiteX7" fmla="*/ 1580 w 3187693"/>
              <a:gd name="connsiteY7" fmla="*/ 531029 h 3806408"/>
              <a:gd name="connsiteX8" fmla="*/ 532609 w 3187693"/>
              <a:gd name="connsiteY8" fmla="*/ 0 h 3806408"/>
              <a:gd name="connsiteX0" fmla="*/ 579451 w 3234535"/>
              <a:gd name="connsiteY0" fmla="*/ 0 h 3806408"/>
              <a:gd name="connsiteX1" fmla="*/ 3234535 w 3234535"/>
              <a:gd name="connsiteY1" fmla="*/ 0 h 3806408"/>
              <a:gd name="connsiteX2" fmla="*/ 3234535 w 3234535"/>
              <a:gd name="connsiteY2" fmla="*/ 0 h 3806408"/>
              <a:gd name="connsiteX3" fmla="*/ 3234535 w 3234535"/>
              <a:gd name="connsiteY3" fmla="*/ 3239284 h 3806408"/>
              <a:gd name="connsiteX4" fmla="*/ 2703506 w 3234535"/>
              <a:gd name="connsiteY4" fmla="*/ 3770313 h 3806408"/>
              <a:gd name="connsiteX5" fmla="*/ 689078 w 3234535"/>
              <a:gd name="connsiteY5" fmla="*/ 3806408 h 3806408"/>
              <a:gd name="connsiteX6" fmla="*/ 48422 w 3234535"/>
              <a:gd name="connsiteY6" fmla="*/ 3144670 h 3806408"/>
              <a:gd name="connsiteX7" fmla="*/ 48422 w 3234535"/>
              <a:gd name="connsiteY7" fmla="*/ 531029 h 3806408"/>
              <a:gd name="connsiteX8" fmla="*/ 579451 w 3234535"/>
              <a:gd name="connsiteY8" fmla="*/ 0 h 3806408"/>
              <a:gd name="connsiteX0" fmla="*/ 540302 w 3195386"/>
              <a:gd name="connsiteY0" fmla="*/ 0 h 3806408"/>
              <a:gd name="connsiteX1" fmla="*/ 3195386 w 3195386"/>
              <a:gd name="connsiteY1" fmla="*/ 0 h 3806408"/>
              <a:gd name="connsiteX2" fmla="*/ 3195386 w 3195386"/>
              <a:gd name="connsiteY2" fmla="*/ 0 h 3806408"/>
              <a:gd name="connsiteX3" fmla="*/ 3195386 w 3195386"/>
              <a:gd name="connsiteY3" fmla="*/ 3239284 h 3806408"/>
              <a:gd name="connsiteX4" fmla="*/ 2664357 w 3195386"/>
              <a:gd name="connsiteY4" fmla="*/ 3770313 h 3806408"/>
              <a:gd name="connsiteX5" fmla="*/ 649929 w 3195386"/>
              <a:gd name="connsiteY5" fmla="*/ 3806408 h 3806408"/>
              <a:gd name="connsiteX6" fmla="*/ 9273 w 3195386"/>
              <a:gd name="connsiteY6" fmla="*/ 3144670 h 3806408"/>
              <a:gd name="connsiteX7" fmla="*/ 9273 w 3195386"/>
              <a:gd name="connsiteY7" fmla="*/ 531029 h 3806408"/>
              <a:gd name="connsiteX8" fmla="*/ 540302 w 3195386"/>
              <a:gd name="connsiteY8" fmla="*/ 0 h 3806408"/>
              <a:gd name="connsiteX0" fmla="*/ 535528 w 3190612"/>
              <a:gd name="connsiteY0" fmla="*/ 0 h 3806408"/>
              <a:gd name="connsiteX1" fmla="*/ 3190612 w 3190612"/>
              <a:gd name="connsiteY1" fmla="*/ 0 h 3806408"/>
              <a:gd name="connsiteX2" fmla="*/ 3190612 w 3190612"/>
              <a:gd name="connsiteY2" fmla="*/ 0 h 3806408"/>
              <a:gd name="connsiteX3" fmla="*/ 3190612 w 3190612"/>
              <a:gd name="connsiteY3" fmla="*/ 3239284 h 3806408"/>
              <a:gd name="connsiteX4" fmla="*/ 2659583 w 3190612"/>
              <a:gd name="connsiteY4" fmla="*/ 3770313 h 3806408"/>
              <a:gd name="connsiteX5" fmla="*/ 645155 w 3190612"/>
              <a:gd name="connsiteY5" fmla="*/ 3806408 h 3806408"/>
              <a:gd name="connsiteX6" fmla="*/ 4499 w 3190612"/>
              <a:gd name="connsiteY6" fmla="*/ 3144670 h 3806408"/>
              <a:gd name="connsiteX7" fmla="*/ 4499 w 3190612"/>
              <a:gd name="connsiteY7" fmla="*/ 531029 h 3806408"/>
              <a:gd name="connsiteX8" fmla="*/ 535528 w 3190612"/>
              <a:gd name="connsiteY8" fmla="*/ 0 h 3806408"/>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2345"/>
              <a:gd name="connsiteX1" fmla="*/ 3232901 w 3232901"/>
              <a:gd name="connsiteY1" fmla="*/ 0 h 3782345"/>
              <a:gd name="connsiteX2" fmla="*/ 3232901 w 3232901"/>
              <a:gd name="connsiteY2" fmla="*/ 0 h 3782345"/>
              <a:gd name="connsiteX3" fmla="*/ 3232901 w 3232901"/>
              <a:gd name="connsiteY3" fmla="*/ 3239284 h 3782345"/>
              <a:gd name="connsiteX4" fmla="*/ 2701872 w 3232901"/>
              <a:gd name="connsiteY4" fmla="*/ 3770313 h 3782345"/>
              <a:gd name="connsiteX5" fmla="*/ 665383 w 3232901"/>
              <a:gd name="connsiteY5" fmla="*/ 3782345 h 3782345"/>
              <a:gd name="connsiteX6" fmla="*/ 46788 w 3232901"/>
              <a:gd name="connsiteY6" fmla="*/ 3144670 h 3782345"/>
              <a:gd name="connsiteX7" fmla="*/ 46788 w 3232901"/>
              <a:gd name="connsiteY7" fmla="*/ 531029 h 3782345"/>
              <a:gd name="connsiteX8" fmla="*/ 577817 w 3232901"/>
              <a:gd name="connsiteY8" fmla="*/ 0 h 3782345"/>
              <a:gd name="connsiteX0" fmla="*/ 577817 w 3232901"/>
              <a:gd name="connsiteY0" fmla="*/ 0 h 3789494"/>
              <a:gd name="connsiteX1" fmla="*/ 3232901 w 3232901"/>
              <a:gd name="connsiteY1" fmla="*/ 0 h 3789494"/>
              <a:gd name="connsiteX2" fmla="*/ 3232901 w 3232901"/>
              <a:gd name="connsiteY2" fmla="*/ 0 h 3789494"/>
              <a:gd name="connsiteX3" fmla="*/ 3232901 w 3232901"/>
              <a:gd name="connsiteY3" fmla="*/ 3239284 h 3789494"/>
              <a:gd name="connsiteX4" fmla="*/ 2701872 w 3232901"/>
              <a:gd name="connsiteY4" fmla="*/ 3770313 h 3789494"/>
              <a:gd name="connsiteX5" fmla="*/ 665383 w 3232901"/>
              <a:gd name="connsiteY5" fmla="*/ 3782345 h 3789494"/>
              <a:gd name="connsiteX6" fmla="*/ 46788 w 3232901"/>
              <a:gd name="connsiteY6" fmla="*/ 3144670 h 3789494"/>
              <a:gd name="connsiteX7" fmla="*/ 46788 w 3232901"/>
              <a:gd name="connsiteY7" fmla="*/ 531029 h 3789494"/>
              <a:gd name="connsiteX8" fmla="*/ 577817 w 3232901"/>
              <a:gd name="connsiteY8" fmla="*/ 0 h 3789494"/>
              <a:gd name="connsiteX0" fmla="*/ 576185 w 3231269"/>
              <a:gd name="connsiteY0" fmla="*/ 0 h 3780185"/>
              <a:gd name="connsiteX1" fmla="*/ 3231269 w 3231269"/>
              <a:gd name="connsiteY1" fmla="*/ 0 h 3780185"/>
              <a:gd name="connsiteX2" fmla="*/ 3231269 w 3231269"/>
              <a:gd name="connsiteY2" fmla="*/ 0 h 3780185"/>
              <a:gd name="connsiteX3" fmla="*/ 3231269 w 3231269"/>
              <a:gd name="connsiteY3" fmla="*/ 3239284 h 3780185"/>
              <a:gd name="connsiteX4" fmla="*/ 2700240 w 3231269"/>
              <a:gd name="connsiteY4" fmla="*/ 3770313 h 3780185"/>
              <a:gd name="connsiteX5" fmla="*/ 641690 w 3231269"/>
              <a:gd name="connsiteY5" fmla="*/ 3770313 h 3780185"/>
              <a:gd name="connsiteX6" fmla="*/ 45156 w 3231269"/>
              <a:gd name="connsiteY6" fmla="*/ 3144670 h 3780185"/>
              <a:gd name="connsiteX7" fmla="*/ 45156 w 3231269"/>
              <a:gd name="connsiteY7" fmla="*/ 531029 h 3780185"/>
              <a:gd name="connsiteX8" fmla="*/ 576185 w 3231269"/>
              <a:gd name="connsiteY8" fmla="*/ 0 h 3780185"/>
              <a:gd name="connsiteX0" fmla="*/ 576185 w 3231269"/>
              <a:gd name="connsiteY0" fmla="*/ 0 h 3770438"/>
              <a:gd name="connsiteX1" fmla="*/ 3231269 w 3231269"/>
              <a:gd name="connsiteY1" fmla="*/ 0 h 3770438"/>
              <a:gd name="connsiteX2" fmla="*/ 3231269 w 3231269"/>
              <a:gd name="connsiteY2" fmla="*/ 0 h 3770438"/>
              <a:gd name="connsiteX3" fmla="*/ 3231269 w 3231269"/>
              <a:gd name="connsiteY3" fmla="*/ 3239284 h 3770438"/>
              <a:gd name="connsiteX4" fmla="*/ 2700240 w 3231269"/>
              <a:gd name="connsiteY4" fmla="*/ 3770313 h 3770438"/>
              <a:gd name="connsiteX5" fmla="*/ 641690 w 3231269"/>
              <a:gd name="connsiteY5" fmla="*/ 3770313 h 3770438"/>
              <a:gd name="connsiteX6" fmla="*/ 45156 w 3231269"/>
              <a:gd name="connsiteY6" fmla="*/ 3144670 h 3770438"/>
              <a:gd name="connsiteX7" fmla="*/ 45156 w 3231269"/>
              <a:gd name="connsiteY7" fmla="*/ 531029 h 3770438"/>
              <a:gd name="connsiteX8" fmla="*/ 576185 w 3231269"/>
              <a:gd name="connsiteY8" fmla="*/ 0 h 3770438"/>
              <a:gd name="connsiteX0" fmla="*/ 576185 w 3231269"/>
              <a:gd name="connsiteY0" fmla="*/ 0 h 3770313"/>
              <a:gd name="connsiteX1" fmla="*/ 3231269 w 3231269"/>
              <a:gd name="connsiteY1" fmla="*/ 0 h 3770313"/>
              <a:gd name="connsiteX2" fmla="*/ 3231269 w 3231269"/>
              <a:gd name="connsiteY2" fmla="*/ 0 h 3770313"/>
              <a:gd name="connsiteX3" fmla="*/ 3231269 w 3231269"/>
              <a:gd name="connsiteY3" fmla="*/ 3239284 h 3770313"/>
              <a:gd name="connsiteX4" fmla="*/ 2700240 w 3231269"/>
              <a:gd name="connsiteY4" fmla="*/ 3770313 h 3770313"/>
              <a:gd name="connsiteX5" fmla="*/ 641690 w 3231269"/>
              <a:gd name="connsiteY5" fmla="*/ 3770313 h 3770313"/>
              <a:gd name="connsiteX6" fmla="*/ 45156 w 3231269"/>
              <a:gd name="connsiteY6" fmla="*/ 3144670 h 3770313"/>
              <a:gd name="connsiteX7" fmla="*/ 45156 w 3231269"/>
              <a:gd name="connsiteY7" fmla="*/ 531029 h 3770313"/>
              <a:gd name="connsiteX8" fmla="*/ 576185 w 3231269"/>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144670 h 3770313"/>
              <a:gd name="connsiteX7" fmla="*/ 6062 w 3192175"/>
              <a:gd name="connsiteY7" fmla="*/ 531029 h 3770313"/>
              <a:gd name="connsiteX8" fmla="*/ 537091 w 3192175"/>
              <a:gd name="connsiteY8" fmla="*/ 0 h 3770313"/>
              <a:gd name="connsiteX0" fmla="*/ 537091 w 3192175"/>
              <a:gd name="connsiteY0" fmla="*/ 0 h 3770313"/>
              <a:gd name="connsiteX1" fmla="*/ 3192175 w 3192175"/>
              <a:gd name="connsiteY1" fmla="*/ 0 h 3770313"/>
              <a:gd name="connsiteX2" fmla="*/ 3192175 w 3192175"/>
              <a:gd name="connsiteY2" fmla="*/ 0 h 3770313"/>
              <a:gd name="connsiteX3" fmla="*/ 3192175 w 3192175"/>
              <a:gd name="connsiteY3" fmla="*/ 3239284 h 3770313"/>
              <a:gd name="connsiteX4" fmla="*/ 2661146 w 3192175"/>
              <a:gd name="connsiteY4" fmla="*/ 3770313 h 3770313"/>
              <a:gd name="connsiteX5" fmla="*/ 602596 w 3192175"/>
              <a:gd name="connsiteY5" fmla="*/ 3770313 h 3770313"/>
              <a:gd name="connsiteX6" fmla="*/ 6062 w 3192175"/>
              <a:gd name="connsiteY6" fmla="*/ 3236110 h 3770313"/>
              <a:gd name="connsiteX7" fmla="*/ 6062 w 3192175"/>
              <a:gd name="connsiteY7" fmla="*/ 531029 h 3770313"/>
              <a:gd name="connsiteX8" fmla="*/ 537091 w 3192175"/>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1579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46270 h 3770313"/>
              <a:gd name="connsiteX7" fmla="*/ 6061 w 3192174"/>
              <a:gd name="connsiteY7" fmla="*/ 531029 h 3770313"/>
              <a:gd name="connsiteX8" fmla="*/ 537090 w 3192174"/>
              <a:gd name="connsiteY8" fmla="*/ 0 h 3770313"/>
              <a:gd name="connsiteX0" fmla="*/ 533020 w 3188104"/>
              <a:gd name="connsiteY0" fmla="*/ 0 h 3770313"/>
              <a:gd name="connsiteX1" fmla="*/ 3188104 w 3188104"/>
              <a:gd name="connsiteY1" fmla="*/ 0 h 3770313"/>
              <a:gd name="connsiteX2" fmla="*/ 3188104 w 3188104"/>
              <a:gd name="connsiteY2" fmla="*/ 0 h 3770313"/>
              <a:gd name="connsiteX3" fmla="*/ 3188104 w 3188104"/>
              <a:gd name="connsiteY3" fmla="*/ 3239284 h 3770313"/>
              <a:gd name="connsiteX4" fmla="*/ 2657075 w 3188104"/>
              <a:gd name="connsiteY4" fmla="*/ 3770313 h 3770313"/>
              <a:gd name="connsiteX5" fmla="*/ 598525 w 3188104"/>
              <a:gd name="connsiteY5" fmla="*/ 3770313 h 3770313"/>
              <a:gd name="connsiteX6" fmla="*/ 11306 w 3188104"/>
              <a:gd name="connsiteY6" fmla="*/ 3236110 h 3770313"/>
              <a:gd name="connsiteX7" fmla="*/ 1991 w 3188104"/>
              <a:gd name="connsiteY7" fmla="*/ 531029 h 3770313"/>
              <a:gd name="connsiteX8" fmla="*/ 533020 w 318810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7090 w 3192174"/>
              <a:gd name="connsiteY0" fmla="*/ 0 h 3770313"/>
              <a:gd name="connsiteX1" fmla="*/ 3192174 w 3192174"/>
              <a:gd name="connsiteY1" fmla="*/ 0 h 3770313"/>
              <a:gd name="connsiteX2" fmla="*/ 3192174 w 3192174"/>
              <a:gd name="connsiteY2" fmla="*/ 0 h 3770313"/>
              <a:gd name="connsiteX3" fmla="*/ 3192174 w 3192174"/>
              <a:gd name="connsiteY3" fmla="*/ 3239284 h 3770313"/>
              <a:gd name="connsiteX4" fmla="*/ 2661145 w 3192174"/>
              <a:gd name="connsiteY4" fmla="*/ 3770313 h 3770313"/>
              <a:gd name="connsiteX5" fmla="*/ 602595 w 3192174"/>
              <a:gd name="connsiteY5" fmla="*/ 3770313 h 3770313"/>
              <a:gd name="connsiteX6" fmla="*/ 6061 w 3192174"/>
              <a:gd name="connsiteY6" fmla="*/ 3215790 h 3770313"/>
              <a:gd name="connsiteX7" fmla="*/ 6061 w 3192174"/>
              <a:gd name="connsiteY7" fmla="*/ 531029 h 3770313"/>
              <a:gd name="connsiteX8" fmla="*/ 537090 w 3192174"/>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98922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 name="connsiteX0" fmla="*/ 533417 w 3188501"/>
              <a:gd name="connsiteY0" fmla="*/ 0 h 3770313"/>
              <a:gd name="connsiteX1" fmla="*/ 3188501 w 3188501"/>
              <a:gd name="connsiteY1" fmla="*/ 0 h 3770313"/>
              <a:gd name="connsiteX2" fmla="*/ 3188501 w 3188501"/>
              <a:gd name="connsiteY2" fmla="*/ 0 h 3770313"/>
              <a:gd name="connsiteX3" fmla="*/ 3188501 w 3188501"/>
              <a:gd name="connsiteY3" fmla="*/ 3239284 h 3770313"/>
              <a:gd name="connsiteX4" fmla="*/ 2657472 w 3188501"/>
              <a:gd name="connsiteY4" fmla="*/ 3770313 h 3770313"/>
              <a:gd name="connsiteX5" fmla="*/ 552348 w 3188501"/>
              <a:gd name="connsiteY5" fmla="*/ 3770313 h 3770313"/>
              <a:gd name="connsiteX6" fmla="*/ 2388 w 3188501"/>
              <a:gd name="connsiteY6" fmla="*/ 3215790 h 3770313"/>
              <a:gd name="connsiteX7" fmla="*/ 2388 w 3188501"/>
              <a:gd name="connsiteY7" fmla="*/ 531029 h 3770313"/>
              <a:gd name="connsiteX8" fmla="*/ 533417 w 3188501"/>
              <a:gd name="connsiteY8" fmla="*/ 0 h 377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8501" h="3770313">
                <a:moveTo>
                  <a:pt x="533417" y="0"/>
                </a:moveTo>
                <a:lnTo>
                  <a:pt x="3188501" y="0"/>
                </a:lnTo>
                <a:lnTo>
                  <a:pt x="3188501" y="0"/>
                </a:lnTo>
                <a:lnTo>
                  <a:pt x="3188501" y="3239284"/>
                </a:lnTo>
                <a:cubicBezTo>
                  <a:pt x="3188501" y="3532563"/>
                  <a:pt x="2950751" y="3770313"/>
                  <a:pt x="2657472" y="3770313"/>
                </a:cubicBezTo>
                <a:lnTo>
                  <a:pt x="552348" y="3770313"/>
                </a:lnTo>
                <a:cubicBezTo>
                  <a:pt x="224783" y="3762293"/>
                  <a:pt x="13564" y="3626265"/>
                  <a:pt x="2388" y="3215790"/>
                </a:cubicBezTo>
                <a:cubicBezTo>
                  <a:pt x="527" y="2784995"/>
                  <a:pt x="-1896" y="1207540"/>
                  <a:pt x="2388" y="531029"/>
                </a:cubicBezTo>
                <a:cubicBezTo>
                  <a:pt x="2388" y="237750"/>
                  <a:pt x="240138" y="0"/>
                  <a:pt x="533417" y="0"/>
                </a:cubicBezTo>
                <a:close/>
              </a:path>
            </a:pathLst>
          </a:custGeom>
          <a:ln w="12700">
            <a:solidFill>
              <a:schemeClr val="accent1"/>
            </a:solidFill>
          </a:ln>
        </p:spPr>
        <p:txBody>
          <a:bodyPr lIns="274320" tIns="274320" rIns="27432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a:extLst>
              <a:ext uri="{FF2B5EF4-FFF2-40B4-BE49-F238E27FC236}">
                <a16:creationId xmlns:a16="http://schemas.microsoft.com/office/drawing/2014/main" id="{DD5F5FD7-2B69-EAAF-CE3D-6651CF73319E}"/>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pic>
        <p:nvPicPr>
          <p:cNvPr id="2" name="Picture 1">
            <a:extLst>
              <a:ext uri="{FF2B5EF4-FFF2-40B4-BE49-F238E27FC236}">
                <a16:creationId xmlns:a16="http://schemas.microsoft.com/office/drawing/2014/main" id="{2F8AAF91-741D-8A1C-5F59-6BF1DC8C5C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0852" y="6024941"/>
            <a:ext cx="1038068" cy="266658"/>
          </a:xfrm>
          <a:prstGeom prst="rect">
            <a:avLst/>
          </a:prstGeom>
        </p:spPr>
      </p:pic>
    </p:spTree>
    <p:extLst>
      <p:ext uri="{BB962C8B-B14F-4D97-AF65-F5344CB8AC3E}">
        <p14:creationId xmlns:p14="http://schemas.microsoft.com/office/powerpoint/2010/main" val="251039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Shapes-roun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7" y="274320"/>
            <a:ext cx="9356771" cy="590931"/>
          </a:xfrm>
        </p:spPr>
        <p:txBody>
          <a:bodyPr/>
          <a:lstStyle/>
          <a:p>
            <a:r>
              <a:rPr lang="en-US"/>
              <a:t>Click to edit Master title style</a:t>
            </a:r>
          </a:p>
        </p:txBody>
      </p:sp>
      <p:sp>
        <p:nvSpPr>
          <p:cNvPr id="11" name="Content Placeholder 6">
            <a:extLst>
              <a:ext uri="{FF2B5EF4-FFF2-40B4-BE49-F238E27FC236}">
                <a16:creationId xmlns:a16="http://schemas.microsoft.com/office/drawing/2014/main" id="{FDAC7A9C-8B8A-D909-35E3-DA3D17B79A1A}"/>
              </a:ext>
            </a:extLst>
          </p:cNvPr>
          <p:cNvSpPr>
            <a:spLocks noGrp="1"/>
          </p:cNvSpPr>
          <p:nvPr>
            <p:ph sz="quarter" idx="16" hasCustomPrompt="1"/>
          </p:nvPr>
        </p:nvSpPr>
        <p:spPr>
          <a:xfrm>
            <a:off x="409123" y="1920240"/>
            <a:ext cx="3477832" cy="3475357"/>
          </a:xfrm>
          <a:prstGeom prst="teardrop">
            <a:avLst/>
          </a:prstGeom>
          <a:ln w="12700">
            <a:solidFill>
              <a:schemeClr val="accent1"/>
            </a:solidFill>
          </a:ln>
        </p:spPr>
        <p:txBody>
          <a:bodyPr lIns="91440" tIns="274320" rIns="91440" bIns="182880">
            <a:noAutofit/>
          </a:bodyPr>
          <a:lstStyle/>
          <a:p>
            <a:r>
              <a:rPr lang="en-US"/>
              <a:t>Add text, image,  color or delete unused shape</a:t>
            </a:r>
          </a:p>
        </p:txBody>
      </p:sp>
      <p:sp>
        <p:nvSpPr>
          <p:cNvPr id="9" name="Content Placeholder 6">
            <a:extLst>
              <a:ext uri="{FF2B5EF4-FFF2-40B4-BE49-F238E27FC236}">
                <a16:creationId xmlns:a16="http://schemas.microsoft.com/office/drawing/2014/main" id="{8DEF003A-E29A-196C-9FC8-CF2D9B38643C}"/>
              </a:ext>
            </a:extLst>
          </p:cNvPr>
          <p:cNvSpPr>
            <a:spLocks noGrp="1"/>
          </p:cNvSpPr>
          <p:nvPr>
            <p:ph sz="quarter" idx="19"/>
          </p:nvPr>
        </p:nvSpPr>
        <p:spPr>
          <a:xfrm>
            <a:off x="8283123" y="1920240"/>
            <a:ext cx="3477832" cy="3475357"/>
          </a:xfrm>
          <a:prstGeom prst="teardrop">
            <a:avLst/>
          </a:prstGeom>
          <a:ln w="12700">
            <a:solidFill>
              <a:schemeClr val="accent1"/>
            </a:solidFill>
          </a:ln>
        </p:spPr>
        <p:txBody>
          <a:bodyPr lIns="91440" tIns="274320" rIns="9144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a:extLst>
              <a:ext uri="{FF2B5EF4-FFF2-40B4-BE49-F238E27FC236}">
                <a16:creationId xmlns:a16="http://schemas.microsoft.com/office/drawing/2014/main" id="{8FAC00BE-E71E-0CC5-BF5C-01A153FB397F}"/>
              </a:ext>
            </a:extLst>
          </p:cNvPr>
          <p:cNvSpPr>
            <a:spLocks noGrp="1"/>
          </p:cNvSpPr>
          <p:nvPr>
            <p:ph sz="quarter" idx="20"/>
          </p:nvPr>
        </p:nvSpPr>
        <p:spPr>
          <a:xfrm>
            <a:off x="4357084" y="1920240"/>
            <a:ext cx="3477832" cy="3475357"/>
          </a:xfrm>
          <a:prstGeom prst="teardrop">
            <a:avLst/>
          </a:prstGeom>
          <a:ln w="12700">
            <a:solidFill>
              <a:schemeClr val="accent1"/>
            </a:solidFill>
          </a:ln>
        </p:spPr>
        <p:txBody>
          <a:bodyPr lIns="91440" tIns="274320" rIns="9144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0">
            <a:extLst>
              <a:ext uri="{FF2B5EF4-FFF2-40B4-BE49-F238E27FC236}">
                <a16:creationId xmlns:a16="http://schemas.microsoft.com/office/drawing/2014/main" id="{2B2BAF47-AD70-54AB-01CF-1A921CFFE611}"/>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Tree>
    <p:extLst>
      <p:ext uri="{BB962C8B-B14F-4D97-AF65-F5344CB8AC3E}">
        <p14:creationId xmlns:p14="http://schemas.microsoft.com/office/powerpoint/2010/main" val="98751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Shapes-round - log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p:nvPr>
        </p:nvSpPr>
        <p:spPr>
          <a:xfrm>
            <a:off x="399607" y="274320"/>
            <a:ext cx="9356771" cy="590931"/>
          </a:xfrm>
        </p:spPr>
        <p:txBody>
          <a:bodyPr/>
          <a:lstStyle/>
          <a:p>
            <a:r>
              <a:rPr lang="en-US"/>
              <a:t>Click to edit Master title style</a:t>
            </a:r>
          </a:p>
        </p:txBody>
      </p:sp>
      <p:sp>
        <p:nvSpPr>
          <p:cNvPr id="11" name="Content Placeholder 6">
            <a:extLst>
              <a:ext uri="{FF2B5EF4-FFF2-40B4-BE49-F238E27FC236}">
                <a16:creationId xmlns:a16="http://schemas.microsoft.com/office/drawing/2014/main" id="{FDAC7A9C-8B8A-D909-35E3-DA3D17B79A1A}"/>
              </a:ext>
            </a:extLst>
          </p:cNvPr>
          <p:cNvSpPr>
            <a:spLocks noGrp="1"/>
          </p:cNvSpPr>
          <p:nvPr>
            <p:ph sz="quarter" idx="16" hasCustomPrompt="1"/>
          </p:nvPr>
        </p:nvSpPr>
        <p:spPr>
          <a:xfrm>
            <a:off x="409123" y="1920240"/>
            <a:ext cx="3477832" cy="3475357"/>
          </a:xfrm>
          <a:prstGeom prst="teardrop">
            <a:avLst/>
          </a:prstGeom>
          <a:ln w="12700">
            <a:solidFill>
              <a:schemeClr val="accent1"/>
            </a:solidFill>
          </a:ln>
        </p:spPr>
        <p:txBody>
          <a:bodyPr lIns="91440" tIns="274320" rIns="91440" bIns="182880">
            <a:noAutofit/>
          </a:bodyPr>
          <a:lstStyle/>
          <a:p>
            <a:r>
              <a:rPr lang="en-US"/>
              <a:t>Add text, image,  color or delete unused shape</a:t>
            </a:r>
          </a:p>
        </p:txBody>
      </p:sp>
      <p:sp>
        <p:nvSpPr>
          <p:cNvPr id="9" name="Content Placeholder 6">
            <a:extLst>
              <a:ext uri="{FF2B5EF4-FFF2-40B4-BE49-F238E27FC236}">
                <a16:creationId xmlns:a16="http://schemas.microsoft.com/office/drawing/2014/main" id="{8DEF003A-E29A-196C-9FC8-CF2D9B38643C}"/>
              </a:ext>
            </a:extLst>
          </p:cNvPr>
          <p:cNvSpPr>
            <a:spLocks noGrp="1"/>
          </p:cNvSpPr>
          <p:nvPr>
            <p:ph sz="quarter" idx="19"/>
          </p:nvPr>
        </p:nvSpPr>
        <p:spPr>
          <a:xfrm>
            <a:off x="8283123" y="1920240"/>
            <a:ext cx="3477832" cy="3475357"/>
          </a:xfrm>
          <a:prstGeom prst="teardrop">
            <a:avLst/>
          </a:prstGeom>
          <a:ln w="12700">
            <a:solidFill>
              <a:schemeClr val="accent1"/>
            </a:solidFill>
          </a:ln>
        </p:spPr>
        <p:txBody>
          <a:bodyPr lIns="91440" tIns="274320" rIns="9144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a:extLst>
              <a:ext uri="{FF2B5EF4-FFF2-40B4-BE49-F238E27FC236}">
                <a16:creationId xmlns:a16="http://schemas.microsoft.com/office/drawing/2014/main" id="{8FAC00BE-E71E-0CC5-BF5C-01A153FB397F}"/>
              </a:ext>
            </a:extLst>
          </p:cNvPr>
          <p:cNvSpPr>
            <a:spLocks noGrp="1"/>
          </p:cNvSpPr>
          <p:nvPr>
            <p:ph sz="quarter" idx="20"/>
          </p:nvPr>
        </p:nvSpPr>
        <p:spPr>
          <a:xfrm>
            <a:off x="4357084" y="1920240"/>
            <a:ext cx="3477832" cy="3475357"/>
          </a:xfrm>
          <a:prstGeom prst="teardrop">
            <a:avLst/>
          </a:prstGeom>
          <a:ln w="12700">
            <a:solidFill>
              <a:schemeClr val="accent1"/>
            </a:solidFill>
          </a:ln>
        </p:spPr>
        <p:txBody>
          <a:bodyPr lIns="91440" tIns="274320" rIns="91440" bIns="18288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0">
            <a:extLst>
              <a:ext uri="{FF2B5EF4-FFF2-40B4-BE49-F238E27FC236}">
                <a16:creationId xmlns:a16="http://schemas.microsoft.com/office/drawing/2014/main" id="{2B2BAF47-AD70-54AB-01CF-1A921CFFE611}"/>
              </a:ext>
            </a:extLst>
          </p:cNvPr>
          <p:cNvSpPr>
            <a:spLocks noGrp="1"/>
          </p:cNvSpPr>
          <p:nvPr>
            <p:ph type="body" sz="quarter" idx="12" hasCustomPrompt="1"/>
          </p:nvPr>
        </p:nvSpPr>
        <p:spPr>
          <a:xfrm>
            <a:off x="400050" y="857250"/>
            <a:ext cx="9356771"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pic>
        <p:nvPicPr>
          <p:cNvPr id="2" name="Picture 1">
            <a:extLst>
              <a:ext uri="{FF2B5EF4-FFF2-40B4-BE49-F238E27FC236}">
                <a16:creationId xmlns:a16="http://schemas.microsoft.com/office/drawing/2014/main" id="{F8CA2792-E88F-0C31-13BB-75AF2C2CB3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0852" y="6024941"/>
            <a:ext cx="1038068" cy="266658"/>
          </a:xfrm>
          <a:prstGeom prst="rect">
            <a:avLst/>
          </a:prstGeom>
        </p:spPr>
      </p:pic>
    </p:spTree>
    <p:extLst>
      <p:ext uri="{BB962C8B-B14F-4D97-AF65-F5344CB8AC3E}">
        <p14:creationId xmlns:p14="http://schemas.microsoft.com/office/powerpoint/2010/main" val="28431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 Image right wArrow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hasCustomPrompt="1"/>
          </p:nvPr>
        </p:nvSpPr>
        <p:spPr>
          <a:xfrm>
            <a:off x="399608" y="274280"/>
            <a:ext cx="5333927" cy="590931"/>
          </a:xfrm>
        </p:spPr>
        <p:txBody>
          <a:bodyPr/>
          <a:lstStyle/>
          <a:p>
            <a:r>
              <a:rPr lang="en-US"/>
              <a:t>Click to edit title style</a:t>
            </a:r>
          </a:p>
        </p:txBody>
      </p:sp>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15" name="Picture Placeholder 14">
            <a:extLst>
              <a:ext uri="{FF2B5EF4-FFF2-40B4-BE49-F238E27FC236}">
                <a16:creationId xmlns:a16="http://schemas.microsoft.com/office/drawing/2014/main" id="{5D698771-7F02-2192-086C-FDC38BB7C2FD}"/>
              </a:ext>
            </a:extLst>
          </p:cNvPr>
          <p:cNvSpPr>
            <a:spLocks noGrp="1"/>
          </p:cNvSpPr>
          <p:nvPr>
            <p:ph type="pic" sz="quarter" idx="13"/>
          </p:nvPr>
        </p:nvSpPr>
        <p:spPr>
          <a:xfrm>
            <a:off x="6096000" y="0"/>
            <a:ext cx="6096000" cy="6420479"/>
          </a:xfrm>
          <a:custGeom>
            <a:avLst/>
            <a:gdLst>
              <a:gd name="connsiteX0" fmla="*/ 0 w 6096000"/>
              <a:gd name="connsiteY0" fmla="*/ 0 h 6420479"/>
              <a:gd name="connsiteX1" fmla="*/ 6096000 w 6096000"/>
              <a:gd name="connsiteY1" fmla="*/ 0 h 6420479"/>
              <a:gd name="connsiteX2" fmla="*/ 6096000 w 6096000"/>
              <a:gd name="connsiteY2" fmla="*/ 6420479 h 6420479"/>
              <a:gd name="connsiteX3" fmla="*/ 0 w 6096000"/>
              <a:gd name="connsiteY3" fmla="*/ 6420479 h 6420479"/>
              <a:gd name="connsiteX4" fmla="*/ 0 w 6096000"/>
              <a:gd name="connsiteY4" fmla="*/ 6228698 h 6420479"/>
              <a:gd name="connsiteX5" fmla="*/ 531001 w 6096000"/>
              <a:gd name="connsiteY5" fmla="*/ 5751080 h 6420479"/>
              <a:gd name="connsiteX6" fmla="*/ 166821 w 6096000"/>
              <a:gd name="connsiteY6" fmla="*/ 5422514 h 6420479"/>
              <a:gd name="connsiteX7" fmla="*/ 734228 w 6096000"/>
              <a:gd name="connsiteY7" fmla="*/ 4912151 h 6420479"/>
              <a:gd name="connsiteX8" fmla="*/ 48848 w 6096000"/>
              <a:gd name="connsiteY8" fmla="*/ 4293796 h 6420479"/>
              <a:gd name="connsiteX9" fmla="*/ 184226 w 6096000"/>
              <a:gd name="connsiteY9" fmla="*/ 4172028 h 6420479"/>
              <a:gd name="connsiteX10" fmla="*/ 0 w 6096000"/>
              <a:gd name="connsiteY10" fmla="*/ 4005818 h 642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420479">
                <a:moveTo>
                  <a:pt x="0" y="0"/>
                </a:moveTo>
                <a:lnTo>
                  <a:pt x="6096000" y="0"/>
                </a:lnTo>
                <a:lnTo>
                  <a:pt x="6096000" y="6420479"/>
                </a:lnTo>
                <a:lnTo>
                  <a:pt x="0" y="6420479"/>
                </a:lnTo>
                <a:lnTo>
                  <a:pt x="0" y="6228698"/>
                </a:lnTo>
                <a:lnTo>
                  <a:pt x="531001" y="5751080"/>
                </a:lnTo>
                <a:lnTo>
                  <a:pt x="166821" y="5422514"/>
                </a:lnTo>
                <a:lnTo>
                  <a:pt x="734228" y="4912151"/>
                </a:lnTo>
                <a:lnTo>
                  <a:pt x="48848" y="4293796"/>
                </a:lnTo>
                <a:lnTo>
                  <a:pt x="184226" y="4172028"/>
                </a:lnTo>
                <a:lnTo>
                  <a:pt x="0" y="4005818"/>
                </a:lnTo>
                <a:close/>
              </a:path>
            </a:pathLst>
          </a:custGeom>
          <a:solidFill>
            <a:schemeClr val="bg2"/>
          </a:solidFill>
        </p:spPr>
        <p:txBody>
          <a:bodyPr wrap="square">
            <a:noAutofit/>
          </a:bodyPr>
          <a:lstStyle/>
          <a:p>
            <a:r>
              <a:rPr lang="en-US"/>
              <a:t>Click icon to add picture</a:t>
            </a:r>
          </a:p>
        </p:txBody>
      </p:sp>
      <p:grpSp>
        <p:nvGrpSpPr>
          <p:cNvPr id="16" name="Group 15">
            <a:extLst>
              <a:ext uri="{FF2B5EF4-FFF2-40B4-BE49-F238E27FC236}">
                <a16:creationId xmlns:a16="http://schemas.microsoft.com/office/drawing/2014/main" id="{6DECCCFD-571A-4A0F-6E70-A9C6F4BA1821}"/>
              </a:ext>
            </a:extLst>
          </p:cNvPr>
          <p:cNvGrpSpPr/>
          <p:nvPr userDrawn="1"/>
        </p:nvGrpSpPr>
        <p:grpSpPr>
          <a:xfrm>
            <a:off x="5361773" y="3756866"/>
            <a:ext cx="1468454" cy="2508426"/>
            <a:chOff x="5722349" y="2455939"/>
            <a:chExt cx="1727137" cy="2614257"/>
          </a:xfrm>
        </p:grpSpPr>
        <p:sp>
          <p:nvSpPr>
            <p:cNvPr id="17" name="Graphic 18">
              <a:extLst>
                <a:ext uri="{FF2B5EF4-FFF2-40B4-BE49-F238E27FC236}">
                  <a16:creationId xmlns:a16="http://schemas.microsoft.com/office/drawing/2014/main" id="{5427FB7F-BBD7-B9CE-5978-6F2ADDE54683}"/>
                </a:ext>
              </a:extLst>
            </p:cNvPr>
            <p:cNvSpPr/>
            <p:nvPr/>
          </p:nvSpPr>
          <p:spPr>
            <a:xfrm>
              <a:off x="6439449" y="3996801"/>
              <a:ext cx="771009" cy="1073395"/>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sp>
          <p:nvSpPr>
            <p:cNvPr id="18" name="Graphic 18">
              <a:extLst>
                <a:ext uri="{FF2B5EF4-FFF2-40B4-BE49-F238E27FC236}">
                  <a16:creationId xmlns:a16="http://schemas.microsoft.com/office/drawing/2014/main" id="{1A4FAC87-F254-1550-9AD0-B6EA504C0BAE}"/>
                </a:ext>
              </a:extLst>
            </p:cNvPr>
            <p:cNvSpPr/>
            <p:nvPr/>
          </p:nvSpPr>
          <p:spPr>
            <a:xfrm>
              <a:off x="5722349" y="2455939"/>
              <a:ext cx="1727137" cy="2404511"/>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19" name="Graphic 18">
              <a:extLst>
                <a:ext uri="{FF2B5EF4-FFF2-40B4-BE49-F238E27FC236}">
                  <a16:creationId xmlns:a16="http://schemas.microsoft.com/office/drawing/2014/main" id="{0666D19D-3B2C-CD3A-0A3B-7F36E3BF9832}"/>
                </a:ext>
              </a:extLst>
            </p:cNvPr>
            <p:cNvSpPr/>
            <p:nvPr/>
          </p:nvSpPr>
          <p:spPr>
            <a:xfrm>
              <a:off x="6316671" y="2549866"/>
              <a:ext cx="485926" cy="676503"/>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grpSp>
      <p:sp>
        <p:nvSpPr>
          <p:cNvPr id="21" name="Text Placeholder 20">
            <a:extLst>
              <a:ext uri="{FF2B5EF4-FFF2-40B4-BE49-F238E27FC236}">
                <a16:creationId xmlns:a16="http://schemas.microsoft.com/office/drawing/2014/main" id="{7D6AD271-52DA-8161-2529-F1F3EEFC9D2E}"/>
              </a:ext>
            </a:extLst>
          </p:cNvPr>
          <p:cNvSpPr>
            <a:spLocks noGrp="1"/>
          </p:cNvSpPr>
          <p:nvPr>
            <p:ph type="body" sz="quarter" idx="14"/>
          </p:nvPr>
        </p:nvSpPr>
        <p:spPr>
          <a:xfrm>
            <a:off x="400050" y="1600200"/>
            <a:ext cx="5334000" cy="46468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176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2 - Add lin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607455C-5EAC-A0A2-ABCA-33CB393CFE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291663" cy="6858000"/>
          </a:xfrm>
          <a:prstGeom prst="homePlate">
            <a:avLst>
              <a:gd name="adj" fmla="val 0"/>
            </a:avLst>
          </a:prstGeom>
          <a:effectLst>
            <a:innerShdw blurRad="828180" dist="435702">
              <a:prstClr val="black">
                <a:alpha val="8000"/>
              </a:prstClr>
            </a:innerShdw>
          </a:effectLst>
        </p:spPr>
      </p:pic>
      <p:sp>
        <p:nvSpPr>
          <p:cNvPr id="3" name="Title 29">
            <a:extLst>
              <a:ext uri="{FF2B5EF4-FFF2-40B4-BE49-F238E27FC236}">
                <a16:creationId xmlns:a16="http://schemas.microsoft.com/office/drawing/2014/main" id="{6A0A3141-35C7-7836-369D-E738E7A638C2}"/>
              </a:ext>
            </a:extLst>
          </p:cNvPr>
          <p:cNvSpPr>
            <a:spLocks noGrp="1"/>
          </p:cNvSpPr>
          <p:nvPr>
            <p:ph type="title" hasCustomPrompt="1"/>
          </p:nvPr>
        </p:nvSpPr>
        <p:spPr>
          <a:xfrm>
            <a:off x="7059485" y="2940465"/>
            <a:ext cx="4708909" cy="590931"/>
          </a:xfrm>
        </p:spPr>
        <p:txBody>
          <a:bodyPr anchor="b"/>
          <a:lstStyle>
            <a:lvl1pPr>
              <a:defRPr b="1"/>
            </a:lvl1pPr>
          </a:lstStyle>
          <a:p>
            <a:r>
              <a:rPr lang="en-US"/>
              <a:t>Title Here</a:t>
            </a:r>
          </a:p>
        </p:txBody>
      </p:sp>
      <p:sp>
        <p:nvSpPr>
          <p:cNvPr id="4" name="Text Placeholder 31">
            <a:extLst>
              <a:ext uri="{FF2B5EF4-FFF2-40B4-BE49-F238E27FC236}">
                <a16:creationId xmlns:a16="http://schemas.microsoft.com/office/drawing/2014/main" id="{7336C773-BCBE-1BD4-2893-13BCD20274F1}"/>
              </a:ext>
            </a:extLst>
          </p:cNvPr>
          <p:cNvSpPr>
            <a:spLocks noGrp="1"/>
          </p:cNvSpPr>
          <p:nvPr>
            <p:ph type="body" sz="quarter" idx="10" hasCustomPrompt="1"/>
          </p:nvPr>
        </p:nvSpPr>
        <p:spPr>
          <a:xfrm>
            <a:off x="7059485" y="3561839"/>
            <a:ext cx="4708919" cy="384721"/>
          </a:xfrm>
        </p:spPr>
        <p:txBody>
          <a:bodyPr wrap="square">
            <a:spAutoFit/>
          </a:bodyPr>
          <a:lstStyle>
            <a:lvl1pPr marL="0" indent="0">
              <a:lnSpc>
                <a:spcPct val="95000"/>
              </a:lnSpc>
              <a:buNone/>
              <a:defRPr sz="2000">
                <a:solidFill>
                  <a:schemeClr val="tx2"/>
                </a:solidFill>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lvl="0"/>
            <a:r>
              <a:rPr lang="en-US"/>
              <a:t>Subtitle</a:t>
            </a:r>
          </a:p>
        </p:txBody>
      </p:sp>
      <p:grpSp>
        <p:nvGrpSpPr>
          <p:cNvPr id="5" name="Group 4">
            <a:extLst>
              <a:ext uri="{FF2B5EF4-FFF2-40B4-BE49-F238E27FC236}">
                <a16:creationId xmlns:a16="http://schemas.microsoft.com/office/drawing/2014/main" id="{99B8FD39-AC76-A7F6-67D5-FA075DDCC09C}"/>
              </a:ext>
            </a:extLst>
          </p:cNvPr>
          <p:cNvGrpSpPr/>
          <p:nvPr userDrawn="1"/>
        </p:nvGrpSpPr>
        <p:grpSpPr>
          <a:xfrm>
            <a:off x="5952618" y="3181726"/>
            <a:ext cx="659243" cy="494548"/>
            <a:chOff x="4954369" y="1030528"/>
            <a:chExt cx="659243" cy="494548"/>
          </a:xfrm>
        </p:grpSpPr>
        <p:sp>
          <p:nvSpPr>
            <p:cNvPr id="6" name="Freeform 5">
              <a:extLst>
                <a:ext uri="{FF2B5EF4-FFF2-40B4-BE49-F238E27FC236}">
                  <a16:creationId xmlns:a16="http://schemas.microsoft.com/office/drawing/2014/main" id="{AF05F841-6CFB-0A4D-CF6C-5B1960E93F28}"/>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7" name="Picture 13">
              <a:extLst>
                <a:ext uri="{FF2B5EF4-FFF2-40B4-BE49-F238E27FC236}">
                  <a16:creationId xmlns:a16="http://schemas.microsoft.com/office/drawing/2014/main" id="{62BC2FB2-2D0E-E6B0-398C-47405CA0A434}"/>
                </a:ext>
              </a:extLst>
            </p:cNvPr>
            <p:cNvGrpSpPr/>
            <p:nvPr/>
          </p:nvGrpSpPr>
          <p:grpSpPr>
            <a:xfrm>
              <a:off x="5103008" y="1030528"/>
              <a:ext cx="212296" cy="494548"/>
              <a:chOff x="5103008" y="1030528"/>
              <a:chExt cx="212296" cy="494548"/>
            </a:xfrm>
          </p:grpSpPr>
          <p:sp>
            <p:nvSpPr>
              <p:cNvPr id="11" name="Freeform 10">
                <a:extLst>
                  <a:ext uri="{FF2B5EF4-FFF2-40B4-BE49-F238E27FC236}">
                    <a16:creationId xmlns:a16="http://schemas.microsoft.com/office/drawing/2014/main" id="{B7523796-2124-D08A-31F8-BCE6D92F4EF8}"/>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9180BD8-29F8-D012-5229-BABDA15AFC7D}"/>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696E029-C074-B195-3CCC-099B77B36D80}"/>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8" name="Picture 13">
              <a:extLst>
                <a:ext uri="{FF2B5EF4-FFF2-40B4-BE49-F238E27FC236}">
                  <a16:creationId xmlns:a16="http://schemas.microsoft.com/office/drawing/2014/main" id="{A0DB730D-0E48-A2F0-ADBA-542276B2247D}"/>
                </a:ext>
              </a:extLst>
            </p:cNvPr>
            <p:cNvGrpSpPr/>
            <p:nvPr/>
          </p:nvGrpSpPr>
          <p:grpSpPr>
            <a:xfrm>
              <a:off x="5251647" y="1030552"/>
              <a:ext cx="361965" cy="494410"/>
              <a:chOff x="5251647" y="1030552"/>
              <a:chExt cx="361965" cy="494410"/>
            </a:xfrm>
          </p:grpSpPr>
          <p:sp>
            <p:nvSpPr>
              <p:cNvPr id="9" name="Freeform 8">
                <a:extLst>
                  <a:ext uri="{FF2B5EF4-FFF2-40B4-BE49-F238E27FC236}">
                    <a16:creationId xmlns:a16="http://schemas.microsoft.com/office/drawing/2014/main" id="{9392CA19-1E3C-43D6-1BE9-C5DB8F8A5511}"/>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F577CE0-F8FF-0AA0-340F-C3C37749EDC1}"/>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pic>
        <p:nvPicPr>
          <p:cNvPr id="18" name="Graphic 17">
            <a:extLst>
              <a:ext uri="{FF2B5EF4-FFF2-40B4-BE49-F238E27FC236}">
                <a16:creationId xmlns:a16="http://schemas.microsoft.com/office/drawing/2014/main" id="{8B13A996-6CF3-E8A2-5F14-039B4881E08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cxnSp>
        <p:nvCxnSpPr>
          <p:cNvPr id="19" name="Straight Connector 18">
            <a:extLst>
              <a:ext uri="{FF2B5EF4-FFF2-40B4-BE49-F238E27FC236}">
                <a16:creationId xmlns:a16="http://schemas.microsoft.com/office/drawing/2014/main" id="{C44B8F9A-413F-3C17-54D4-FA425E986C12}"/>
              </a:ext>
            </a:extLst>
          </p:cNvPr>
          <p:cNvCxnSpPr>
            <a:cxnSpLocks/>
          </p:cNvCxnSpPr>
          <p:nvPr userDrawn="1"/>
        </p:nvCxnSpPr>
        <p:spPr>
          <a:xfrm>
            <a:off x="6832360" y="-454771"/>
            <a:ext cx="0" cy="387042"/>
          </a:xfrm>
          <a:prstGeom prst="line">
            <a:avLst/>
          </a:prstGeom>
          <a:ln w="127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FD08805-4A9F-B688-E4DA-5829AC2E3898}"/>
              </a:ext>
            </a:extLst>
          </p:cNvPr>
          <p:cNvSpPr txBox="1"/>
          <p:nvPr userDrawn="1"/>
        </p:nvSpPr>
        <p:spPr>
          <a:xfrm>
            <a:off x="7005056" y="-691823"/>
            <a:ext cx="5067202" cy="646331"/>
          </a:xfrm>
          <a:prstGeom prst="rect">
            <a:avLst/>
          </a:prstGeom>
          <a:noFill/>
        </p:spPr>
        <p:txBody>
          <a:bodyPr wrap="square" rtlCol="0">
            <a:spAutoFit/>
          </a:bodyPr>
          <a:lstStyle/>
          <a:p>
            <a:r>
              <a:rPr lang="en-US"/>
              <a:t>Manually add a line the height of the text.</a:t>
            </a:r>
          </a:p>
          <a:p>
            <a:r>
              <a:rPr lang="en-US"/>
              <a:t>Line thickness = 1 pt; color = BSC Blue</a:t>
            </a:r>
          </a:p>
        </p:txBody>
      </p:sp>
      <p:cxnSp>
        <p:nvCxnSpPr>
          <p:cNvPr id="21" name="Straight Connector 20">
            <a:extLst>
              <a:ext uri="{FF2B5EF4-FFF2-40B4-BE49-F238E27FC236}">
                <a16:creationId xmlns:a16="http://schemas.microsoft.com/office/drawing/2014/main" id="{69B01B96-1473-8B84-7C1D-EEA7BA47A057}"/>
              </a:ext>
            </a:extLst>
          </p:cNvPr>
          <p:cNvCxnSpPr>
            <a:cxnSpLocks/>
          </p:cNvCxnSpPr>
          <p:nvPr userDrawn="1"/>
        </p:nvCxnSpPr>
        <p:spPr>
          <a:xfrm>
            <a:off x="6832360" y="6901544"/>
            <a:ext cx="0" cy="387042"/>
          </a:xfrm>
          <a:prstGeom prst="line">
            <a:avLst/>
          </a:prstGeom>
          <a:ln w="12700" cap="rnd">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7" name="Pentagon 16">
            <a:extLst>
              <a:ext uri="{FF2B5EF4-FFF2-40B4-BE49-F238E27FC236}">
                <a16:creationId xmlns:a16="http://schemas.microsoft.com/office/drawing/2014/main" id="{4B5BBDBE-2268-6CDE-EB55-ABB4FEA1C4DF}"/>
              </a:ext>
            </a:extLst>
          </p:cNvPr>
          <p:cNvSpPr/>
          <p:nvPr userDrawn="1"/>
        </p:nvSpPr>
        <p:spPr>
          <a:xfrm flipH="1">
            <a:off x="-2" y="5921829"/>
            <a:ext cx="5312229" cy="936171"/>
          </a:xfrm>
          <a:prstGeom prst="homePlate">
            <a:avLst>
              <a:gd name="adj" fmla="val 0"/>
            </a:avLst>
          </a:prstGeom>
          <a:gradFill flip="none" rotWithShape="1">
            <a:gsLst>
              <a:gs pos="0">
                <a:schemeClr val="bg1">
                  <a:alpha val="95000"/>
                </a:schemeClr>
              </a:gs>
              <a:gs pos="100000">
                <a:schemeClr val="bg1">
                  <a:alpha val="70346"/>
                </a:schemeClr>
              </a:gs>
            </a:gsLst>
            <a:lin ang="189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37F95153-1B63-9BB0-B338-AD36EDF2C19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42755" y="6213645"/>
            <a:ext cx="1586443" cy="407526"/>
          </a:xfrm>
          <a:prstGeom prst="rect">
            <a:avLst/>
          </a:prstGeom>
        </p:spPr>
      </p:pic>
    </p:spTree>
    <p:extLst>
      <p:ext uri="{BB962C8B-B14F-4D97-AF65-F5344CB8AC3E}">
        <p14:creationId xmlns:p14="http://schemas.microsoft.com/office/powerpoint/2010/main" val="367833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 Image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hasCustomPrompt="1"/>
          </p:nvPr>
        </p:nvSpPr>
        <p:spPr>
          <a:xfrm>
            <a:off x="399608" y="274280"/>
            <a:ext cx="5333927" cy="590931"/>
          </a:xfrm>
        </p:spPr>
        <p:txBody>
          <a:bodyPr/>
          <a:lstStyle/>
          <a:p>
            <a:r>
              <a:rPr lang="en-US"/>
              <a:t>Click to edit title style</a:t>
            </a:r>
          </a:p>
        </p:txBody>
      </p:sp>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15" name="Picture Placeholder 14">
            <a:extLst>
              <a:ext uri="{FF2B5EF4-FFF2-40B4-BE49-F238E27FC236}">
                <a16:creationId xmlns:a16="http://schemas.microsoft.com/office/drawing/2014/main" id="{5D698771-7F02-2192-086C-FDC38BB7C2FD}"/>
              </a:ext>
            </a:extLst>
          </p:cNvPr>
          <p:cNvSpPr>
            <a:spLocks noGrp="1"/>
          </p:cNvSpPr>
          <p:nvPr>
            <p:ph type="pic" sz="quarter" idx="13"/>
          </p:nvPr>
        </p:nvSpPr>
        <p:spPr>
          <a:xfrm>
            <a:off x="6096000" y="0"/>
            <a:ext cx="6096000" cy="6420479"/>
          </a:xfrm>
          <a:prstGeom prst="rect">
            <a:avLst/>
          </a:prstGeom>
          <a:solidFill>
            <a:schemeClr val="bg2"/>
          </a:solidFill>
        </p:spPr>
        <p:txBody>
          <a:bodyPr wrap="square">
            <a:noAutofit/>
          </a:bodyPr>
          <a:lstStyle/>
          <a:p>
            <a:r>
              <a:rPr lang="en-US"/>
              <a:t>Click icon to add picture</a:t>
            </a:r>
          </a:p>
        </p:txBody>
      </p:sp>
      <p:sp>
        <p:nvSpPr>
          <p:cNvPr id="21" name="Text Placeholder 20">
            <a:extLst>
              <a:ext uri="{FF2B5EF4-FFF2-40B4-BE49-F238E27FC236}">
                <a16:creationId xmlns:a16="http://schemas.microsoft.com/office/drawing/2014/main" id="{7D6AD271-52DA-8161-2529-F1F3EEFC9D2E}"/>
              </a:ext>
            </a:extLst>
          </p:cNvPr>
          <p:cNvSpPr>
            <a:spLocks noGrp="1"/>
          </p:cNvSpPr>
          <p:nvPr>
            <p:ph type="body" sz="quarter" idx="14"/>
          </p:nvPr>
        </p:nvSpPr>
        <p:spPr>
          <a:xfrm>
            <a:off x="400050" y="1600200"/>
            <a:ext cx="5334000" cy="46468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831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ntent - Image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5" name="Title 4">
            <a:extLst>
              <a:ext uri="{FF2B5EF4-FFF2-40B4-BE49-F238E27FC236}">
                <a16:creationId xmlns:a16="http://schemas.microsoft.com/office/drawing/2014/main" id="{E14F14C4-D834-CFC0-40ED-C5A8137A1FCF}"/>
              </a:ext>
            </a:extLst>
          </p:cNvPr>
          <p:cNvSpPr>
            <a:spLocks noGrp="1"/>
          </p:cNvSpPr>
          <p:nvPr>
            <p:ph type="title" hasCustomPrompt="1"/>
          </p:nvPr>
        </p:nvSpPr>
        <p:spPr>
          <a:xfrm>
            <a:off x="399608" y="274280"/>
            <a:ext cx="7113447" cy="590931"/>
          </a:xfrm>
        </p:spPr>
        <p:txBody>
          <a:bodyPr/>
          <a:lstStyle/>
          <a:p>
            <a:r>
              <a:rPr lang="en-US"/>
              <a:t>Click to edit title style</a:t>
            </a:r>
          </a:p>
        </p:txBody>
      </p:sp>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00050" y="857250"/>
            <a:ext cx="7112858"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13" name="Picture Placeholder 12">
            <a:extLst>
              <a:ext uri="{FF2B5EF4-FFF2-40B4-BE49-F238E27FC236}">
                <a16:creationId xmlns:a16="http://schemas.microsoft.com/office/drawing/2014/main" id="{CDC5457B-AF34-DBD0-878C-2F5CD8BB2867}"/>
              </a:ext>
            </a:extLst>
          </p:cNvPr>
          <p:cNvSpPr>
            <a:spLocks noGrp="1"/>
          </p:cNvSpPr>
          <p:nvPr>
            <p:ph type="pic" sz="quarter" idx="13"/>
          </p:nvPr>
        </p:nvSpPr>
        <p:spPr>
          <a:xfrm>
            <a:off x="7933038" y="0"/>
            <a:ext cx="4258962" cy="6420479"/>
          </a:xfrm>
          <a:custGeom>
            <a:avLst/>
            <a:gdLst>
              <a:gd name="connsiteX0" fmla="*/ 0 w 4258962"/>
              <a:gd name="connsiteY0" fmla="*/ 0 h 6420479"/>
              <a:gd name="connsiteX1" fmla="*/ 4258962 w 4258962"/>
              <a:gd name="connsiteY1" fmla="*/ 0 h 6420479"/>
              <a:gd name="connsiteX2" fmla="*/ 4258962 w 4258962"/>
              <a:gd name="connsiteY2" fmla="*/ 6420479 h 6420479"/>
              <a:gd name="connsiteX3" fmla="*/ 0 w 4258962"/>
              <a:gd name="connsiteY3" fmla="*/ 6420479 h 6420479"/>
              <a:gd name="connsiteX4" fmla="*/ 0 w 4258962"/>
              <a:gd name="connsiteY4" fmla="*/ 5838431 h 6420479"/>
              <a:gd name="connsiteX5" fmla="*/ 849563 w 4258962"/>
              <a:gd name="connsiteY5" fmla="*/ 5161318 h 6420479"/>
              <a:gd name="connsiteX6" fmla="*/ 473214 w 4258962"/>
              <a:gd name="connsiteY6" fmla="*/ 4860449 h 6420479"/>
              <a:gd name="connsiteX7" fmla="*/ 733264 w 4258962"/>
              <a:gd name="connsiteY7" fmla="*/ 4653185 h 6420479"/>
              <a:gd name="connsiteX8" fmla="*/ 388165 w 4258962"/>
              <a:gd name="connsiteY8" fmla="*/ 4377298 h 6420479"/>
              <a:gd name="connsiteX9" fmla="*/ 325551 w 4258962"/>
              <a:gd name="connsiteY9" fmla="*/ 4406902 h 6420479"/>
              <a:gd name="connsiteX10" fmla="*/ 325551 w 4258962"/>
              <a:gd name="connsiteY10" fmla="*/ 4596148 h 6420479"/>
              <a:gd name="connsiteX11" fmla="*/ 397121 w 4258962"/>
              <a:gd name="connsiteY11" fmla="*/ 4653185 h 6420479"/>
              <a:gd name="connsiteX12" fmla="*/ 325551 w 4258962"/>
              <a:gd name="connsiteY12" fmla="*/ 4709384 h 6420479"/>
              <a:gd name="connsiteX13" fmla="*/ 325551 w 4258962"/>
              <a:gd name="connsiteY13" fmla="*/ 4742401 h 6420479"/>
              <a:gd name="connsiteX14" fmla="*/ 0 w 4258962"/>
              <a:gd name="connsiteY14" fmla="*/ 4482142 h 642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58962" h="6420479">
                <a:moveTo>
                  <a:pt x="0" y="0"/>
                </a:moveTo>
                <a:lnTo>
                  <a:pt x="4258962" y="0"/>
                </a:lnTo>
                <a:lnTo>
                  <a:pt x="4258962" y="6420479"/>
                </a:lnTo>
                <a:lnTo>
                  <a:pt x="0" y="6420479"/>
                </a:lnTo>
                <a:lnTo>
                  <a:pt x="0" y="5838431"/>
                </a:lnTo>
                <a:lnTo>
                  <a:pt x="849563" y="5161318"/>
                </a:lnTo>
                <a:lnTo>
                  <a:pt x="473214" y="4860449"/>
                </a:lnTo>
                <a:lnTo>
                  <a:pt x="733264" y="4653185"/>
                </a:lnTo>
                <a:lnTo>
                  <a:pt x="388165" y="4377298"/>
                </a:lnTo>
                <a:cubicBezTo>
                  <a:pt x="363330" y="4357507"/>
                  <a:pt x="325551" y="4375171"/>
                  <a:pt x="325551" y="4406902"/>
                </a:cubicBezTo>
                <a:lnTo>
                  <a:pt x="325551" y="4596148"/>
                </a:lnTo>
                <a:lnTo>
                  <a:pt x="397121" y="4653185"/>
                </a:lnTo>
                <a:lnTo>
                  <a:pt x="325551" y="4709384"/>
                </a:lnTo>
                <a:lnTo>
                  <a:pt x="325551" y="4742401"/>
                </a:lnTo>
                <a:lnTo>
                  <a:pt x="0" y="4482142"/>
                </a:lnTo>
                <a:close/>
              </a:path>
            </a:pathLst>
          </a:custGeom>
          <a:solidFill>
            <a:schemeClr val="bg2"/>
          </a:solidFill>
        </p:spPr>
        <p:txBody>
          <a:bodyPr wrap="square">
            <a:noAutofit/>
          </a:bodyPr>
          <a:lstStyle/>
          <a:p>
            <a:r>
              <a:rPr lang="en-US"/>
              <a:t>Click icon to add picture</a:t>
            </a:r>
          </a:p>
        </p:txBody>
      </p:sp>
      <p:sp>
        <p:nvSpPr>
          <p:cNvPr id="21" name="Text Placeholder 20">
            <a:extLst>
              <a:ext uri="{FF2B5EF4-FFF2-40B4-BE49-F238E27FC236}">
                <a16:creationId xmlns:a16="http://schemas.microsoft.com/office/drawing/2014/main" id="{7D6AD271-52DA-8161-2529-F1F3EEFC9D2E}"/>
              </a:ext>
            </a:extLst>
          </p:cNvPr>
          <p:cNvSpPr>
            <a:spLocks noGrp="1"/>
          </p:cNvSpPr>
          <p:nvPr>
            <p:ph type="body" sz="quarter" idx="14"/>
          </p:nvPr>
        </p:nvSpPr>
        <p:spPr>
          <a:xfrm>
            <a:off x="400049" y="1600200"/>
            <a:ext cx="7113545" cy="46468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D26BCB50-0F1F-EF52-C34E-04D7CF1AE0FE}"/>
              </a:ext>
            </a:extLst>
          </p:cNvPr>
          <p:cNvGrpSpPr/>
          <p:nvPr userDrawn="1"/>
        </p:nvGrpSpPr>
        <p:grpSpPr>
          <a:xfrm>
            <a:off x="7046344" y="4151086"/>
            <a:ext cx="1736256" cy="2116167"/>
            <a:chOff x="5380160" y="2455939"/>
            <a:chExt cx="2069326" cy="2522116"/>
          </a:xfrm>
        </p:grpSpPr>
        <p:sp>
          <p:nvSpPr>
            <p:cNvPr id="16" name="Graphic 18">
              <a:extLst>
                <a:ext uri="{FF2B5EF4-FFF2-40B4-BE49-F238E27FC236}">
                  <a16:creationId xmlns:a16="http://schemas.microsoft.com/office/drawing/2014/main" id="{F83CEB7B-8BBA-3915-064F-2C6871D74D78}"/>
                </a:ext>
              </a:extLst>
            </p:cNvPr>
            <p:cNvSpPr/>
            <p:nvPr/>
          </p:nvSpPr>
          <p:spPr>
            <a:xfrm>
              <a:off x="5722349" y="2455939"/>
              <a:ext cx="1727137" cy="2404512"/>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17" name="Graphic 18">
              <a:extLst>
                <a:ext uri="{FF2B5EF4-FFF2-40B4-BE49-F238E27FC236}">
                  <a16:creationId xmlns:a16="http://schemas.microsoft.com/office/drawing/2014/main" id="{AC9C7DD3-4361-B1B6-C681-3BB2409866BB}"/>
                </a:ext>
              </a:extLst>
            </p:cNvPr>
            <p:cNvSpPr/>
            <p:nvPr/>
          </p:nvSpPr>
          <p:spPr>
            <a:xfrm>
              <a:off x="6824953" y="2715607"/>
              <a:ext cx="485926" cy="676503"/>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sp>
          <p:nvSpPr>
            <p:cNvPr id="18" name="Graphic 18">
              <a:extLst>
                <a:ext uri="{FF2B5EF4-FFF2-40B4-BE49-F238E27FC236}">
                  <a16:creationId xmlns:a16="http://schemas.microsoft.com/office/drawing/2014/main" id="{849BBA8D-7C64-7A3E-F5B8-60652EE50C78}"/>
                </a:ext>
              </a:extLst>
            </p:cNvPr>
            <p:cNvSpPr/>
            <p:nvPr/>
          </p:nvSpPr>
          <p:spPr>
            <a:xfrm>
              <a:off x="5380160" y="3904660"/>
              <a:ext cx="771009" cy="1073395"/>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49697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er Left - Content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7A30-F730-C288-2D30-17DF065DE5A1}"/>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0CD15D4-444A-5D1F-25B9-61AA3A255F76}"/>
              </a:ext>
            </a:extLst>
          </p:cNvPr>
          <p:cNvSpPr>
            <a:spLocks noGrp="1"/>
          </p:cNvSpPr>
          <p:nvPr>
            <p:ph type="ftr" sz="quarter" idx="10"/>
          </p:nvPr>
        </p:nvSpPr>
        <p:spPr>
          <a:xfrm>
            <a:off x="399608" y="6536585"/>
            <a:ext cx="9037741" cy="228600"/>
          </a:xfrm>
        </p:spPr>
        <p:txBody>
          <a:bodyPr/>
          <a:lstStyle>
            <a:lvl1pPr>
              <a:defRPr>
                <a:solidFill>
                  <a:schemeClr val="tx1"/>
                </a:solidFill>
              </a:defRPr>
            </a:lvl1pPr>
          </a:lstStyle>
          <a:p>
            <a:pPr>
              <a:spcBef>
                <a:spcPts val="900"/>
              </a:spcBef>
            </a:pPr>
            <a:endParaRPr lang="en-US"/>
          </a:p>
        </p:txBody>
      </p:sp>
      <p:sp>
        <p:nvSpPr>
          <p:cNvPr id="4" name="Slide Number Placeholder 3">
            <a:extLst>
              <a:ext uri="{FF2B5EF4-FFF2-40B4-BE49-F238E27FC236}">
                <a16:creationId xmlns:a16="http://schemas.microsoft.com/office/drawing/2014/main" id="{07B1AD10-F89A-0677-1490-CE3E50A588E0}"/>
              </a:ext>
            </a:extLst>
          </p:cNvPr>
          <p:cNvSpPr>
            <a:spLocks noGrp="1"/>
          </p:cNvSpPr>
          <p:nvPr>
            <p:ph type="sldNum" sz="quarter" idx="11"/>
          </p:nvPr>
        </p:nvSpPr>
        <p:spPr>
          <a:xfrm>
            <a:off x="9445487" y="6536585"/>
            <a:ext cx="2542640" cy="228600"/>
          </a:xfrm>
        </p:spPr>
        <p:txBody>
          <a:bodyPr/>
          <a:lstStyle>
            <a:lvl1pPr>
              <a:defRPr>
                <a:solidFill>
                  <a:schemeClr val="tx1"/>
                </a:solidFill>
              </a:defRPr>
            </a:lvl1pPr>
          </a:lstStyle>
          <a:p>
            <a:fld id="{06527D8E-D30F-8741-AC46-BD282B720A9A}" type="slidenum">
              <a:rPr lang="en-US" smtClean="0"/>
              <a:pPr/>
              <a:t>‹#›</a:t>
            </a:fld>
            <a:endParaRPr lang="en-US"/>
          </a:p>
        </p:txBody>
      </p:sp>
      <p:sp>
        <p:nvSpPr>
          <p:cNvPr id="6" name="Rectangle 5">
            <a:extLst>
              <a:ext uri="{FF2B5EF4-FFF2-40B4-BE49-F238E27FC236}">
                <a16:creationId xmlns:a16="http://schemas.microsoft.com/office/drawing/2014/main" id="{DD4C9949-AF7F-B5AE-D29E-5E0A75C1B50B}"/>
              </a:ext>
            </a:extLst>
          </p:cNvPr>
          <p:cNvSpPr/>
          <p:nvPr userDrawn="1"/>
        </p:nvSpPr>
        <p:spPr>
          <a:xfrm>
            <a:off x="0" y="1"/>
            <a:ext cx="4277528" cy="642573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3" name="Group 12">
            <a:extLst>
              <a:ext uri="{FF2B5EF4-FFF2-40B4-BE49-F238E27FC236}">
                <a16:creationId xmlns:a16="http://schemas.microsoft.com/office/drawing/2014/main" id="{5AB888CF-39CA-A615-AE39-09F50B343971}"/>
              </a:ext>
            </a:extLst>
          </p:cNvPr>
          <p:cNvGrpSpPr/>
          <p:nvPr userDrawn="1"/>
        </p:nvGrpSpPr>
        <p:grpSpPr>
          <a:xfrm>
            <a:off x="3584886" y="4375328"/>
            <a:ext cx="1137857" cy="1943697"/>
            <a:chOff x="5722349" y="2455939"/>
            <a:chExt cx="1727137" cy="2614257"/>
          </a:xfrm>
        </p:grpSpPr>
        <p:sp>
          <p:nvSpPr>
            <p:cNvPr id="14" name="Graphic 18">
              <a:extLst>
                <a:ext uri="{FF2B5EF4-FFF2-40B4-BE49-F238E27FC236}">
                  <a16:creationId xmlns:a16="http://schemas.microsoft.com/office/drawing/2014/main" id="{8E1969A4-1032-E48E-BD23-E24F53DCAB24}"/>
                </a:ext>
              </a:extLst>
            </p:cNvPr>
            <p:cNvSpPr/>
            <p:nvPr/>
          </p:nvSpPr>
          <p:spPr>
            <a:xfrm>
              <a:off x="6439449" y="3996801"/>
              <a:ext cx="771009" cy="1073395"/>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sp>
          <p:nvSpPr>
            <p:cNvPr id="15" name="Graphic 18">
              <a:extLst>
                <a:ext uri="{FF2B5EF4-FFF2-40B4-BE49-F238E27FC236}">
                  <a16:creationId xmlns:a16="http://schemas.microsoft.com/office/drawing/2014/main" id="{CA8C9390-9236-740B-6157-65AE11735783}"/>
                </a:ext>
              </a:extLst>
            </p:cNvPr>
            <p:cNvSpPr/>
            <p:nvPr/>
          </p:nvSpPr>
          <p:spPr>
            <a:xfrm>
              <a:off x="5722349" y="2455939"/>
              <a:ext cx="1727137" cy="2404511"/>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16" name="Graphic 18">
              <a:extLst>
                <a:ext uri="{FF2B5EF4-FFF2-40B4-BE49-F238E27FC236}">
                  <a16:creationId xmlns:a16="http://schemas.microsoft.com/office/drawing/2014/main" id="{96614814-947E-5BD6-2202-5CA560D67B83}"/>
                </a:ext>
              </a:extLst>
            </p:cNvPr>
            <p:cNvSpPr/>
            <p:nvPr/>
          </p:nvSpPr>
          <p:spPr>
            <a:xfrm>
              <a:off x="6868631" y="2793786"/>
              <a:ext cx="485925" cy="676503"/>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grpSp>
      <p:sp>
        <p:nvSpPr>
          <p:cNvPr id="5" name="Title 4">
            <a:extLst>
              <a:ext uri="{FF2B5EF4-FFF2-40B4-BE49-F238E27FC236}">
                <a16:creationId xmlns:a16="http://schemas.microsoft.com/office/drawing/2014/main" id="{E14F14C4-D834-CFC0-40ED-C5A8137A1FCF}"/>
              </a:ext>
            </a:extLst>
          </p:cNvPr>
          <p:cNvSpPr>
            <a:spLocks noGrp="1"/>
          </p:cNvSpPr>
          <p:nvPr>
            <p:ph type="title" hasCustomPrompt="1"/>
          </p:nvPr>
        </p:nvSpPr>
        <p:spPr>
          <a:xfrm>
            <a:off x="399609" y="2410932"/>
            <a:ext cx="3113666" cy="1089529"/>
          </a:xfrm>
        </p:spPr>
        <p:txBody>
          <a:bodyPr anchor="b" anchorCtr="0"/>
          <a:lstStyle>
            <a:lvl1pPr>
              <a:defRPr>
                <a:solidFill>
                  <a:schemeClr val="accent2"/>
                </a:solidFill>
              </a:defRPr>
            </a:lvl1pPr>
          </a:lstStyle>
          <a:p>
            <a:r>
              <a:rPr lang="en-US"/>
              <a:t>Slide Title Here</a:t>
            </a:r>
          </a:p>
        </p:txBody>
      </p:sp>
      <p:sp>
        <p:nvSpPr>
          <p:cNvPr id="11" name="Text Placeholder 10">
            <a:extLst>
              <a:ext uri="{FF2B5EF4-FFF2-40B4-BE49-F238E27FC236}">
                <a16:creationId xmlns:a16="http://schemas.microsoft.com/office/drawing/2014/main" id="{B982BA28-9F50-32F8-40CC-D6152B948A55}"/>
              </a:ext>
            </a:extLst>
          </p:cNvPr>
          <p:cNvSpPr>
            <a:spLocks noGrp="1"/>
          </p:cNvSpPr>
          <p:nvPr>
            <p:ph type="body" sz="quarter" idx="12" hasCustomPrompt="1"/>
          </p:nvPr>
        </p:nvSpPr>
        <p:spPr>
          <a:xfrm>
            <a:off x="4722743" y="1145194"/>
            <a:ext cx="6995123"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17" name="Text Placeholder 10">
            <a:extLst>
              <a:ext uri="{FF2B5EF4-FFF2-40B4-BE49-F238E27FC236}">
                <a16:creationId xmlns:a16="http://schemas.microsoft.com/office/drawing/2014/main" id="{87BD940B-D32C-F29E-112A-40AA3F6B6E84}"/>
              </a:ext>
            </a:extLst>
          </p:cNvPr>
          <p:cNvSpPr>
            <a:spLocks noGrp="1"/>
          </p:cNvSpPr>
          <p:nvPr>
            <p:ph type="body" sz="quarter" idx="13" hasCustomPrompt="1"/>
          </p:nvPr>
        </p:nvSpPr>
        <p:spPr>
          <a:xfrm>
            <a:off x="404743" y="3549388"/>
            <a:ext cx="3108531" cy="397032"/>
          </a:xfrm>
        </p:spPr>
        <p:txBody>
          <a:bodyPr wrap="square" lIns="0">
            <a:spAutoFit/>
          </a:bodyPr>
          <a:lstStyle>
            <a:lvl1pPr marL="0" indent="0">
              <a:buNone/>
              <a:defRPr sz="2200">
                <a:solidFill>
                  <a:schemeClr val="bg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19" name="Text Placeholder 18">
            <a:extLst>
              <a:ext uri="{FF2B5EF4-FFF2-40B4-BE49-F238E27FC236}">
                <a16:creationId xmlns:a16="http://schemas.microsoft.com/office/drawing/2014/main" id="{DDF80BD8-622A-AB35-399C-562F32CF4D1D}"/>
              </a:ext>
            </a:extLst>
          </p:cNvPr>
          <p:cNvSpPr>
            <a:spLocks noGrp="1"/>
          </p:cNvSpPr>
          <p:nvPr>
            <p:ph type="body" sz="quarter" idx="14"/>
          </p:nvPr>
        </p:nvSpPr>
        <p:spPr>
          <a:xfrm>
            <a:off x="4722813" y="1744663"/>
            <a:ext cx="6994525" cy="406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354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27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 2 Content Singl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E84BD-8850-4137-A3F5-963283C26C65}"/>
              </a:ext>
            </a:extLst>
          </p:cNvPr>
          <p:cNvSpPr>
            <a:spLocks noGrp="1"/>
          </p:cNvSpPr>
          <p:nvPr>
            <p:ph type="title"/>
          </p:nvPr>
        </p:nvSpPr>
        <p:spPr>
          <a:xfrm>
            <a:off x="399608" y="274320"/>
            <a:ext cx="9269200" cy="590931"/>
          </a:xfrm>
        </p:spPr>
        <p:txBody>
          <a:bodyPr/>
          <a:lstStyle/>
          <a:p>
            <a:r>
              <a:rPr lang="en-US"/>
              <a:t>Click to edit Master title style</a:t>
            </a:r>
          </a:p>
        </p:txBody>
      </p:sp>
      <p:sp>
        <p:nvSpPr>
          <p:cNvPr id="4" name="Content Placeholder 24">
            <a:extLst>
              <a:ext uri="{FF2B5EF4-FFF2-40B4-BE49-F238E27FC236}">
                <a16:creationId xmlns:a16="http://schemas.microsoft.com/office/drawing/2014/main" id="{DA3723AA-DE27-FBD8-B07E-445040CC4634}"/>
              </a:ext>
            </a:extLst>
          </p:cNvPr>
          <p:cNvSpPr>
            <a:spLocks noGrp="1"/>
          </p:cNvSpPr>
          <p:nvPr>
            <p:ph sz="quarter" idx="13"/>
          </p:nvPr>
        </p:nvSpPr>
        <p:spPr>
          <a:xfrm>
            <a:off x="399607" y="1388226"/>
            <a:ext cx="5572003" cy="4793954"/>
          </a:xfrm>
        </p:spPr>
        <p:txBody>
          <a:bodyPr>
            <a:normAutofit/>
          </a:bodyPr>
          <a:lstStyle>
            <a:lvl1pPr>
              <a:spcBef>
                <a:spcPts val="1500"/>
              </a:spcBef>
              <a:defRPr sz="2000"/>
            </a:lvl1pPr>
            <a:lvl2pPr marL="685674" indent="-228559">
              <a:spcBef>
                <a:spcPts val="1000"/>
              </a:spcBef>
              <a:buFont typeface="Century Gothic" panose="020B0502020202020204" pitchFamily="34" charset="0"/>
              <a:buChar char="–"/>
              <a:defRPr sz="1667">
                <a:solidFill>
                  <a:schemeClr val="tx2"/>
                </a:solidFill>
              </a:defRPr>
            </a:lvl2pPr>
            <a:lvl3pPr>
              <a:spcBef>
                <a:spcPts val="1000"/>
              </a:spcBef>
              <a:defRPr sz="1500">
                <a:solidFill>
                  <a:schemeClr val="tx2"/>
                </a:solidFill>
              </a:defRPr>
            </a:lvl3pPr>
            <a:lvl4pPr marL="1599904" indent="-228559">
              <a:spcBef>
                <a:spcPts val="500"/>
              </a:spcBef>
              <a:buFont typeface="Century Gothic" panose="020B0502020202020204" pitchFamily="34" charset="0"/>
              <a:buChar char="–"/>
              <a:defRPr sz="1333">
                <a:solidFill>
                  <a:schemeClr val="tx2"/>
                </a:solidFill>
              </a:defRPr>
            </a:lvl4pPr>
            <a:lvl5pPr>
              <a:spcBef>
                <a:spcPts val="500"/>
              </a:spcBef>
              <a:defRPr sz="1167">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4">
            <a:extLst>
              <a:ext uri="{FF2B5EF4-FFF2-40B4-BE49-F238E27FC236}">
                <a16:creationId xmlns:a16="http://schemas.microsoft.com/office/drawing/2014/main" id="{BED5CE7A-F546-E29B-98E2-49968D19C3A6}"/>
              </a:ext>
            </a:extLst>
          </p:cNvPr>
          <p:cNvSpPr>
            <a:spLocks noGrp="1"/>
          </p:cNvSpPr>
          <p:nvPr>
            <p:ph sz="quarter" idx="14"/>
          </p:nvPr>
        </p:nvSpPr>
        <p:spPr>
          <a:xfrm>
            <a:off x="6222772" y="1388226"/>
            <a:ext cx="5569621" cy="4793954"/>
          </a:xfrm>
        </p:spPr>
        <p:txBody>
          <a:bodyPr>
            <a:normAutofit/>
          </a:bodyPr>
          <a:lstStyle>
            <a:lvl1pPr>
              <a:spcBef>
                <a:spcPts val="1500"/>
              </a:spcBef>
              <a:defRPr sz="2000"/>
            </a:lvl1pPr>
            <a:lvl2pPr marL="685674" indent="-228559">
              <a:spcBef>
                <a:spcPts val="1000"/>
              </a:spcBef>
              <a:buFont typeface="Century Gothic" panose="020B0502020202020204" pitchFamily="34" charset="0"/>
              <a:buChar char="–"/>
              <a:defRPr sz="1667">
                <a:solidFill>
                  <a:schemeClr val="tx2"/>
                </a:solidFill>
              </a:defRPr>
            </a:lvl2pPr>
            <a:lvl3pPr>
              <a:spcBef>
                <a:spcPts val="1000"/>
              </a:spcBef>
              <a:defRPr sz="1500">
                <a:solidFill>
                  <a:schemeClr val="tx2"/>
                </a:solidFill>
              </a:defRPr>
            </a:lvl3pPr>
            <a:lvl4pPr marL="1599904" indent="-228559">
              <a:spcBef>
                <a:spcPts val="500"/>
              </a:spcBef>
              <a:buFont typeface="Century Gothic" panose="020B0502020202020204" pitchFamily="34" charset="0"/>
              <a:buChar char="–"/>
              <a:defRPr sz="1333">
                <a:solidFill>
                  <a:schemeClr val="tx2"/>
                </a:solidFill>
              </a:defRPr>
            </a:lvl4pPr>
            <a:lvl5pPr>
              <a:spcBef>
                <a:spcPts val="500"/>
              </a:spcBef>
              <a:defRPr sz="1167">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B002933-C557-85E0-C11C-C108505F9887}"/>
              </a:ext>
            </a:extLst>
          </p:cNvPr>
          <p:cNvSpPr>
            <a:spLocks noGrp="1"/>
          </p:cNvSpPr>
          <p:nvPr>
            <p:ph type="ftr" sz="quarter" idx="15"/>
          </p:nvPr>
        </p:nvSpPr>
        <p:spPr/>
        <p:txBody>
          <a:bodyPr/>
          <a:lstStyle/>
          <a:p>
            <a:pPr>
              <a:spcBef>
                <a:spcPts val="900"/>
              </a:spcBef>
            </a:pPr>
            <a:endParaRPr lang="en-US"/>
          </a:p>
        </p:txBody>
      </p:sp>
      <p:sp>
        <p:nvSpPr>
          <p:cNvPr id="7" name="Slide Number Placeholder 6">
            <a:extLst>
              <a:ext uri="{FF2B5EF4-FFF2-40B4-BE49-F238E27FC236}">
                <a16:creationId xmlns:a16="http://schemas.microsoft.com/office/drawing/2014/main" id="{E4DD114C-52B8-FE49-F9B9-D512623A4346}"/>
              </a:ext>
            </a:extLst>
          </p:cNvPr>
          <p:cNvSpPr>
            <a:spLocks noGrp="1"/>
          </p:cNvSpPr>
          <p:nvPr>
            <p:ph type="sldNum" sz="quarter" idx="16"/>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9593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ntent Header Subheader">
    <p:spTree>
      <p:nvGrpSpPr>
        <p:cNvPr id="1" name=""/>
        <p:cNvGrpSpPr/>
        <p:nvPr/>
      </p:nvGrpSpPr>
      <p:grpSpPr>
        <a:xfrm>
          <a:off x="0" y="0"/>
          <a:ext cx="0" cy="0"/>
          <a:chOff x="0" y="0"/>
          <a:chExt cx="0" cy="0"/>
        </a:xfrm>
      </p:grpSpPr>
      <p:sp>
        <p:nvSpPr>
          <p:cNvPr id="17" name="Content Placeholder 24">
            <a:extLst>
              <a:ext uri="{FF2B5EF4-FFF2-40B4-BE49-F238E27FC236}">
                <a16:creationId xmlns:a16="http://schemas.microsoft.com/office/drawing/2014/main" id="{6A99301B-7543-4C8A-A14C-DE3EFAF9DB24}"/>
              </a:ext>
            </a:extLst>
          </p:cNvPr>
          <p:cNvSpPr>
            <a:spLocks noGrp="1"/>
          </p:cNvSpPr>
          <p:nvPr>
            <p:ph sz="quarter" idx="13"/>
          </p:nvPr>
        </p:nvSpPr>
        <p:spPr>
          <a:xfrm>
            <a:off x="399607" y="1600200"/>
            <a:ext cx="5572003" cy="4640169"/>
          </a:xfrm>
        </p:spPr>
        <p:txBody>
          <a:bodyPr>
            <a:normAutofit/>
          </a:bodyPr>
          <a:lstStyle>
            <a:lvl1pPr>
              <a:spcBef>
                <a:spcPts val="1500"/>
              </a:spcBef>
              <a:defRPr sz="2000"/>
            </a:lvl1pPr>
            <a:lvl2pPr marL="685674" indent="-228559">
              <a:spcBef>
                <a:spcPts val="1000"/>
              </a:spcBef>
              <a:buFont typeface="Century Gothic" panose="020B0502020202020204" pitchFamily="34" charset="0"/>
              <a:buChar char="–"/>
              <a:defRPr sz="1667">
                <a:solidFill>
                  <a:schemeClr val="tx2"/>
                </a:solidFill>
              </a:defRPr>
            </a:lvl2pPr>
            <a:lvl3pPr>
              <a:spcBef>
                <a:spcPts val="1000"/>
              </a:spcBef>
              <a:defRPr sz="1500">
                <a:solidFill>
                  <a:schemeClr val="tx2"/>
                </a:solidFill>
              </a:defRPr>
            </a:lvl3pPr>
            <a:lvl4pPr marL="1599904" indent="-228559">
              <a:spcBef>
                <a:spcPts val="500"/>
              </a:spcBef>
              <a:buFont typeface="Century Gothic" panose="020B0502020202020204" pitchFamily="34" charset="0"/>
              <a:buChar char="–"/>
              <a:defRPr sz="1333">
                <a:solidFill>
                  <a:schemeClr val="tx2"/>
                </a:solidFill>
              </a:defRPr>
            </a:lvl4pPr>
            <a:lvl5pPr>
              <a:spcBef>
                <a:spcPts val="500"/>
              </a:spcBef>
              <a:defRPr sz="1167">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4">
            <a:extLst>
              <a:ext uri="{FF2B5EF4-FFF2-40B4-BE49-F238E27FC236}">
                <a16:creationId xmlns:a16="http://schemas.microsoft.com/office/drawing/2014/main" id="{80833D55-6A56-464A-A6C7-826B940138C9}"/>
              </a:ext>
            </a:extLst>
          </p:cNvPr>
          <p:cNvSpPr>
            <a:spLocks noGrp="1"/>
          </p:cNvSpPr>
          <p:nvPr>
            <p:ph sz="quarter" idx="14"/>
          </p:nvPr>
        </p:nvSpPr>
        <p:spPr>
          <a:xfrm>
            <a:off x="6222772" y="1600200"/>
            <a:ext cx="5569621" cy="4640169"/>
          </a:xfrm>
        </p:spPr>
        <p:txBody>
          <a:bodyPr>
            <a:normAutofit/>
          </a:bodyPr>
          <a:lstStyle>
            <a:lvl1pPr>
              <a:spcBef>
                <a:spcPts val="1500"/>
              </a:spcBef>
              <a:defRPr sz="2000"/>
            </a:lvl1pPr>
            <a:lvl2pPr marL="685674" indent="-228559">
              <a:spcBef>
                <a:spcPts val="1000"/>
              </a:spcBef>
              <a:buFont typeface="Century Gothic" panose="020B0502020202020204" pitchFamily="34" charset="0"/>
              <a:buChar char="–"/>
              <a:defRPr sz="1667">
                <a:solidFill>
                  <a:schemeClr val="tx2"/>
                </a:solidFill>
              </a:defRPr>
            </a:lvl2pPr>
            <a:lvl3pPr>
              <a:spcBef>
                <a:spcPts val="1000"/>
              </a:spcBef>
              <a:defRPr sz="1500">
                <a:solidFill>
                  <a:schemeClr val="tx2"/>
                </a:solidFill>
              </a:defRPr>
            </a:lvl3pPr>
            <a:lvl4pPr marL="1599904" indent="-228559">
              <a:spcBef>
                <a:spcPts val="500"/>
              </a:spcBef>
              <a:buFont typeface="Century Gothic" panose="020B0502020202020204" pitchFamily="34" charset="0"/>
              <a:buChar char="–"/>
              <a:defRPr sz="1333">
                <a:solidFill>
                  <a:schemeClr val="tx2"/>
                </a:solidFill>
              </a:defRPr>
            </a:lvl4pPr>
            <a:lvl5pPr>
              <a:spcBef>
                <a:spcPts val="500"/>
              </a:spcBef>
              <a:defRPr sz="1167">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019620-9B87-4BEB-A19C-29B53B253F38}"/>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BA53487D-6C09-3093-7CD2-641A555F37AD}"/>
              </a:ext>
            </a:extLst>
          </p:cNvPr>
          <p:cNvSpPr>
            <a:spLocks noGrp="1"/>
          </p:cNvSpPr>
          <p:nvPr>
            <p:ph type="body" sz="quarter" idx="12" hasCustomPrompt="1"/>
          </p:nvPr>
        </p:nvSpPr>
        <p:spPr>
          <a:xfrm>
            <a:off x="400050" y="857250"/>
            <a:ext cx="9268758"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8EE64AEE-89EA-A2E5-7F35-52B4030AFF7A}"/>
              </a:ext>
            </a:extLst>
          </p:cNvPr>
          <p:cNvSpPr>
            <a:spLocks noGrp="1"/>
          </p:cNvSpPr>
          <p:nvPr>
            <p:ph type="ftr" sz="quarter" idx="15"/>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060CFD99-CCCD-1EFF-6362-5E93479FD962}"/>
              </a:ext>
            </a:extLst>
          </p:cNvPr>
          <p:cNvSpPr>
            <a:spLocks noGrp="1"/>
          </p:cNvSpPr>
          <p:nvPr>
            <p:ph type="sldNum" sz="quarter" idx="16"/>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87274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ntent Single Header">
    <p:spTree>
      <p:nvGrpSpPr>
        <p:cNvPr id="1" name=""/>
        <p:cNvGrpSpPr/>
        <p:nvPr/>
      </p:nvGrpSpPr>
      <p:grpSpPr>
        <a:xfrm>
          <a:off x="0" y="0"/>
          <a:ext cx="0" cy="0"/>
          <a:chOff x="0" y="0"/>
          <a:chExt cx="0" cy="0"/>
        </a:xfrm>
      </p:grpSpPr>
      <p:sp>
        <p:nvSpPr>
          <p:cNvPr id="16" name="Content Placeholder 24">
            <a:extLst>
              <a:ext uri="{FF2B5EF4-FFF2-40B4-BE49-F238E27FC236}">
                <a16:creationId xmlns:a16="http://schemas.microsoft.com/office/drawing/2014/main" id="{A34FD180-0491-4B8F-B0AD-C854E76B70E0}"/>
              </a:ext>
            </a:extLst>
          </p:cNvPr>
          <p:cNvSpPr>
            <a:spLocks noGrp="1"/>
          </p:cNvSpPr>
          <p:nvPr>
            <p:ph sz="quarter" idx="13"/>
          </p:nvPr>
        </p:nvSpPr>
        <p:spPr>
          <a:xfrm>
            <a:off x="399607" y="1392245"/>
            <a:ext cx="3582505" cy="483393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4">
            <a:extLst>
              <a:ext uri="{FF2B5EF4-FFF2-40B4-BE49-F238E27FC236}">
                <a16:creationId xmlns:a16="http://schemas.microsoft.com/office/drawing/2014/main" id="{DA9532B8-4EC8-4820-9656-FF889CC14AA0}"/>
              </a:ext>
            </a:extLst>
          </p:cNvPr>
          <p:cNvSpPr>
            <a:spLocks noGrp="1"/>
          </p:cNvSpPr>
          <p:nvPr>
            <p:ph sz="quarter" idx="14"/>
          </p:nvPr>
        </p:nvSpPr>
        <p:spPr>
          <a:xfrm>
            <a:off x="8219375" y="1392245"/>
            <a:ext cx="3582505" cy="483393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4">
            <a:extLst>
              <a:ext uri="{FF2B5EF4-FFF2-40B4-BE49-F238E27FC236}">
                <a16:creationId xmlns:a16="http://schemas.microsoft.com/office/drawing/2014/main" id="{8E7F1DA4-358A-4B5D-B860-8B8812E81EFB}"/>
              </a:ext>
            </a:extLst>
          </p:cNvPr>
          <p:cNvSpPr>
            <a:spLocks noGrp="1"/>
          </p:cNvSpPr>
          <p:nvPr>
            <p:ph sz="quarter" idx="15"/>
          </p:nvPr>
        </p:nvSpPr>
        <p:spPr>
          <a:xfrm>
            <a:off x="4309491" y="1392245"/>
            <a:ext cx="3582505" cy="483393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579B62F-5556-42F2-9D8C-D4A52BB17EF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05D147A1-156E-A76A-0E0B-67AB58C4F1F6}"/>
              </a:ext>
            </a:extLst>
          </p:cNvPr>
          <p:cNvSpPr>
            <a:spLocks noGrp="1"/>
          </p:cNvSpPr>
          <p:nvPr>
            <p:ph type="ftr" sz="quarter" idx="16"/>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A2AED270-AA54-B14C-9F02-2693716ECEAC}"/>
              </a:ext>
            </a:extLst>
          </p:cNvPr>
          <p:cNvSpPr>
            <a:spLocks noGrp="1"/>
          </p:cNvSpPr>
          <p:nvPr>
            <p:ph type="sldNum" sz="quarter" idx="17"/>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85641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ontent Header Sub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EDC10-29A4-4086-AFAE-5CE36BD23FA8}"/>
              </a:ext>
            </a:extLst>
          </p:cNvPr>
          <p:cNvSpPr>
            <a:spLocks noGrp="1"/>
          </p:cNvSpPr>
          <p:nvPr>
            <p:ph type="title"/>
          </p:nvPr>
        </p:nvSpPr>
        <p:spPr/>
        <p:txBody>
          <a:bodyPr/>
          <a:lstStyle/>
          <a:p>
            <a:r>
              <a:rPr lang="en-US"/>
              <a:t>Click to edit Master title style</a:t>
            </a:r>
          </a:p>
        </p:txBody>
      </p:sp>
      <p:sp>
        <p:nvSpPr>
          <p:cNvPr id="3" name="Text Placeholder 10">
            <a:extLst>
              <a:ext uri="{FF2B5EF4-FFF2-40B4-BE49-F238E27FC236}">
                <a16:creationId xmlns:a16="http://schemas.microsoft.com/office/drawing/2014/main" id="{63D74DB2-4BC4-4798-3085-E755E7B952E8}"/>
              </a:ext>
            </a:extLst>
          </p:cNvPr>
          <p:cNvSpPr>
            <a:spLocks noGrp="1"/>
          </p:cNvSpPr>
          <p:nvPr>
            <p:ph type="body" sz="quarter" idx="12"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4" name="Content Placeholder 24">
            <a:extLst>
              <a:ext uri="{FF2B5EF4-FFF2-40B4-BE49-F238E27FC236}">
                <a16:creationId xmlns:a16="http://schemas.microsoft.com/office/drawing/2014/main" id="{7A5A6968-7CC9-C978-CCF9-C5934A18FC34}"/>
              </a:ext>
            </a:extLst>
          </p:cNvPr>
          <p:cNvSpPr>
            <a:spLocks noGrp="1"/>
          </p:cNvSpPr>
          <p:nvPr>
            <p:ph sz="quarter" idx="13"/>
          </p:nvPr>
        </p:nvSpPr>
        <p:spPr>
          <a:xfrm>
            <a:off x="399607" y="1604355"/>
            <a:ext cx="3582505" cy="4636013"/>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4">
            <a:extLst>
              <a:ext uri="{FF2B5EF4-FFF2-40B4-BE49-F238E27FC236}">
                <a16:creationId xmlns:a16="http://schemas.microsoft.com/office/drawing/2014/main" id="{9F21AFFD-CE3C-D564-2CF3-9BA1D4100B90}"/>
              </a:ext>
            </a:extLst>
          </p:cNvPr>
          <p:cNvSpPr>
            <a:spLocks noGrp="1"/>
          </p:cNvSpPr>
          <p:nvPr>
            <p:ph sz="quarter" idx="14"/>
          </p:nvPr>
        </p:nvSpPr>
        <p:spPr>
          <a:xfrm>
            <a:off x="8219375" y="1604355"/>
            <a:ext cx="3582505" cy="4636013"/>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4">
            <a:extLst>
              <a:ext uri="{FF2B5EF4-FFF2-40B4-BE49-F238E27FC236}">
                <a16:creationId xmlns:a16="http://schemas.microsoft.com/office/drawing/2014/main" id="{5D79CFB1-F96B-3FE4-7070-4FE286713D2D}"/>
              </a:ext>
            </a:extLst>
          </p:cNvPr>
          <p:cNvSpPr>
            <a:spLocks noGrp="1"/>
          </p:cNvSpPr>
          <p:nvPr>
            <p:ph sz="quarter" idx="15"/>
          </p:nvPr>
        </p:nvSpPr>
        <p:spPr>
          <a:xfrm>
            <a:off x="4309491" y="1604355"/>
            <a:ext cx="3582505" cy="4636013"/>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42A9383B-968E-4AE2-132B-B43C6A57076D}"/>
              </a:ext>
            </a:extLst>
          </p:cNvPr>
          <p:cNvSpPr>
            <a:spLocks noGrp="1"/>
          </p:cNvSpPr>
          <p:nvPr>
            <p:ph type="ftr" sz="quarter" idx="16"/>
          </p:nvPr>
        </p:nvSpPr>
        <p:spPr/>
        <p:txBody>
          <a:bodyPr/>
          <a:lstStyle/>
          <a:p>
            <a:pPr>
              <a:spcBef>
                <a:spcPts val="900"/>
              </a:spcBef>
            </a:pPr>
            <a:endParaRPr lang="en-US"/>
          </a:p>
        </p:txBody>
      </p:sp>
      <p:sp>
        <p:nvSpPr>
          <p:cNvPr id="9" name="Slide Number Placeholder 8">
            <a:extLst>
              <a:ext uri="{FF2B5EF4-FFF2-40B4-BE49-F238E27FC236}">
                <a16:creationId xmlns:a16="http://schemas.microsoft.com/office/drawing/2014/main" id="{F190E8F8-BB4C-57AD-E2CC-FC8565E1F2D3}"/>
              </a:ext>
            </a:extLst>
          </p:cNvPr>
          <p:cNvSpPr>
            <a:spLocks noGrp="1"/>
          </p:cNvSpPr>
          <p:nvPr>
            <p:ph type="sldNum" sz="quarter" idx="17"/>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53253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Content Single Header">
    <p:spTree>
      <p:nvGrpSpPr>
        <p:cNvPr id="1" name=""/>
        <p:cNvGrpSpPr/>
        <p:nvPr/>
      </p:nvGrpSpPr>
      <p:grpSpPr>
        <a:xfrm>
          <a:off x="0" y="0"/>
          <a:ext cx="0" cy="0"/>
          <a:chOff x="0" y="0"/>
          <a:chExt cx="0" cy="0"/>
        </a:xfrm>
      </p:grpSpPr>
      <p:sp>
        <p:nvSpPr>
          <p:cNvPr id="17" name="Content Placeholder 24">
            <a:extLst>
              <a:ext uri="{FF2B5EF4-FFF2-40B4-BE49-F238E27FC236}">
                <a16:creationId xmlns:a16="http://schemas.microsoft.com/office/drawing/2014/main" id="{94575D3E-5B4E-4B4C-99B3-59D8E6CC3148}"/>
              </a:ext>
            </a:extLst>
          </p:cNvPr>
          <p:cNvSpPr>
            <a:spLocks noGrp="1"/>
          </p:cNvSpPr>
          <p:nvPr>
            <p:ph sz="quarter" idx="14"/>
          </p:nvPr>
        </p:nvSpPr>
        <p:spPr>
          <a:xfrm>
            <a:off x="399608" y="1392245"/>
            <a:ext cx="2697480" cy="483393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2" name="Content Placeholder 24">
            <a:extLst>
              <a:ext uri="{FF2B5EF4-FFF2-40B4-BE49-F238E27FC236}">
                <a16:creationId xmlns:a16="http://schemas.microsoft.com/office/drawing/2014/main" id="{F77D58B3-5017-4681-B285-E2F0EB952B5E}"/>
              </a:ext>
            </a:extLst>
          </p:cNvPr>
          <p:cNvSpPr>
            <a:spLocks noGrp="1"/>
          </p:cNvSpPr>
          <p:nvPr>
            <p:ph sz="quarter" idx="15"/>
          </p:nvPr>
        </p:nvSpPr>
        <p:spPr>
          <a:xfrm>
            <a:off x="3298685" y="1392245"/>
            <a:ext cx="2697480" cy="483393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3" name="Content Placeholder 24">
            <a:extLst>
              <a:ext uri="{FF2B5EF4-FFF2-40B4-BE49-F238E27FC236}">
                <a16:creationId xmlns:a16="http://schemas.microsoft.com/office/drawing/2014/main" id="{452A23A0-7BC4-463D-B5D1-9CA4B38B81EF}"/>
              </a:ext>
            </a:extLst>
          </p:cNvPr>
          <p:cNvSpPr>
            <a:spLocks noGrp="1"/>
          </p:cNvSpPr>
          <p:nvPr>
            <p:ph sz="quarter" idx="16"/>
          </p:nvPr>
        </p:nvSpPr>
        <p:spPr>
          <a:xfrm>
            <a:off x="6197762" y="1392245"/>
            <a:ext cx="2697480" cy="483393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4" name="Content Placeholder 24">
            <a:extLst>
              <a:ext uri="{FF2B5EF4-FFF2-40B4-BE49-F238E27FC236}">
                <a16:creationId xmlns:a16="http://schemas.microsoft.com/office/drawing/2014/main" id="{392359D6-1D20-4693-8CC0-11989C1DE5A7}"/>
              </a:ext>
            </a:extLst>
          </p:cNvPr>
          <p:cNvSpPr>
            <a:spLocks noGrp="1"/>
          </p:cNvSpPr>
          <p:nvPr>
            <p:ph sz="quarter" idx="17"/>
          </p:nvPr>
        </p:nvSpPr>
        <p:spPr>
          <a:xfrm>
            <a:off x="9096838" y="1392245"/>
            <a:ext cx="2697480" cy="4833938"/>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7EA934C8-C06A-42A6-84CE-61D851D80260}"/>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F694440-A48D-8B4A-D401-2C7154AA653B}"/>
              </a:ext>
            </a:extLst>
          </p:cNvPr>
          <p:cNvSpPr>
            <a:spLocks noGrp="1"/>
          </p:cNvSpPr>
          <p:nvPr>
            <p:ph type="ftr" sz="quarter" idx="18"/>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30E4E45C-F193-4E3C-4E39-94B2E57562DD}"/>
              </a:ext>
            </a:extLst>
          </p:cNvPr>
          <p:cNvSpPr>
            <a:spLocks noGrp="1"/>
          </p:cNvSpPr>
          <p:nvPr>
            <p:ph type="sldNum" sz="quarter" idx="19"/>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354891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Content Header Sub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A6FF6-D634-484C-B26C-8A0B815DA8A1}"/>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69CBADF1-640B-00B2-1A40-C5F757829450}"/>
              </a:ext>
            </a:extLst>
          </p:cNvPr>
          <p:cNvSpPr>
            <a:spLocks noGrp="1"/>
          </p:cNvSpPr>
          <p:nvPr>
            <p:ph type="body" sz="quarter" idx="12"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Content Placeholder 24">
            <a:extLst>
              <a:ext uri="{FF2B5EF4-FFF2-40B4-BE49-F238E27FC236}">
                <a16:creationId xmlns:a16="http://schemas.microsoft.com/office/drawing/2014/main" id="{CDE18D69-6589-0C85-6FDF-27C5FD6144D0}"/>
              </a:ext>
            </a:extLst>
          </p:cNvPr>
          <p:cNvSpPr>
            <a:spLocks noGrp="1"/>
          </p:cNvSpPr>
          <p:nvPr>
            <p:ph sz="quarter" idx="14"/>
          </p:nvPr>
        </p:nvSpPr>
        <p:spPr>
          <a:xfrm>
            <a:off x="399608" y="1596043"/>
            <a:ext cx="2697480" cy="4630139"/>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6" name="Content Placeholder 24">
            <a:extLst>
              <a:ext uri="{FF2B5EF4-FFF2-40B4-BE49-F238E27FC236}">
                <a16:creationId xmlns:a16="http://schemas.microsoft.com/office/drawing/2014/main" id="{65CC02A9-A361-C114-2FD8-F4AA76C885B4}"/>
              </a:ext>
            </a:extLst>
          </p:cNvPr>
          <p:cNvSpPr>
            <a:spLocks noGrp="1"/>
          </p:cNvSpPr>
          <p:nvPr>
            <p:ph sz="quarter" idx="15"/>
          </p:nvPr>
        </p:nvSpPr>
        <p:spPr>
          <a:xfrm>
            <a:off x="3298685" y="1596043"/>
            <a:ext cx="2697480" cy="4630139"/>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7" name="Content Placeholder 24">
            <a:extLst>
              <a:ext uri="{FF2B5EF4-FFF2-40B4-BE49-F238E27FC236}">
                <a16:creationId xmlns:a16="http://schemas.microsoft.com/office/drawing/2014/main" id="{4DADF960-5E39-1557-27AD-B38EB3167743}"/>
              </a:ext>
            </a:extLst>
          </p:cNvPr>
          <p:cNvSpPr>
            <a:spLocks noGrp="1"/>
          </p:cNvSpPr>
          <p:nvPr>
            <p:ph sz="quarter" idx="16"/>
          </p:nvPr>
        </p:nvSpPr>
        <p:spPr>
          <a:xfrm>
            <a:off x="6197762" y="1596043"/>
            <a:ext cx="2697480" cy="4630139"/>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8" name="Content Placeholder 24">
            <a:extLst>
              <a:ext uri="{FF2B5EF4-FFF2-40B4-BE49-F238E27FC236}">
                <a16:creationId xmlns:a16="http://schemas.microsoft.com/office/drawing/2014/main" id="{F62CE7F4-3A41-0A88-55C4-15BB126C6269}"/>
              </a:ext>
            </a:extLst>
          </p:cNvPr>
          <p:cNvSpPr>
            <a:spLocks noGrp="1"/>
          </p:cNvSpPr>
          <p:nvPr>
            <p:ph sz="quarter" idx="17"/>
          </p:nvPr>
        </p:nvSpPr>
        <p:spPr>
          <a:xfrm>
            <a:off x="9096838" y="1596043"/>
            <a:ext cx="2697480" cy="4630139"/>
          </a:xfrm>
        </p:spPr>
        <p:txBody>
          <a:bodyPr>
            <a:normAutofit/>
          </a:bodyPr>
          <a:lstStyle>
            <a:lvl1pPr>
              <a:spcBef>
                <a:spcPts val="1500"/>
              </a:spcBef>
              <a:defRPr sz="1667"/>
            </a:lvl1pPr>
            <a:lvl2pPr marL="685674" indent="-228559">
              <a:spcBef>
                <a:spcPts val="1000"/>
              </a:spcBef>
              <a:buFont typeface="Century Gothic" panose="020B0502020202020204" pitchFamily="34" charset="0"/>
              <a:buChar char="–"/>
              <a:defRPr sz="1500">
                <a:solidFill>
                  <a:schemeClr val="tx2"/>
                </a:solidFill>
              </a:defRPr>
            </a:lvl2pPr>
            <a:lvl3pPr marL="1090040" indent="-175941">
              <a:spcBef>
                <a:spcPts val="1000"/>
              </a:spcBef>
              <a:defRPr sz="1333">
                <a:solidFill>
                  <a:schemeClr val="tx2"/>
                </a:solidFill>
              </a:defRPr>
            </a:lvl3pPr>
            <a:lvl4pPr marL="1599904" indent="-228559">
              <a:spcBef>
                <a:spcPts val="500"/>
              </a:spcBef>
              <a:buFont typeface="Century Gothic" panose="020B0502020202020204" pitchFamily="34" charset="0"/>
              <a:buChar char="–"/>
              <a:defRPr sz="1167">
                <a:solidFill>
                  <a:schemeClr val="tx2"/>
                </a:solidFill>
              </a:defRPr>
            </a:lvl4pPr>
            <a:lvl5pPr>
              <a:spcBef>
                <a:spcPts val="500"/>
              </a:spcBef>
              <a:defRPr sz="100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9" name="Footer Placeholder 8">
            <a:extLst>
              <a:ext uri="{FF2B5EF4-FFF2-40B4-BE49-F238E27FC236}">
                <a16:creationId xmlns:a16="http://schemas.microsoft.com/office/drawing/2014/main" id="{828D0B2E-401B-5854-7B6B-81F342B17221}"/>
              </a:ext>
            </a:extLst>
          </p:cNvPr>
          <p:cNvSpPr>
            <a:spLocks noGrp="1"/>
          </p:cNvSpPr>
          <p:nvPr>
            <p:ph type="ftr" sz="quarter" idx="18"/>
          </p:nvPr>
        </p:nvSpPr>
        <p:spPr/>
        <p:txBody>
          <a:bodyPr/>
          <a:lstStyle/>
          <a:p>
            <a:pPr>
              <a:spcBef>
                <a:spcPts val="900"/>
              </a:spcBef>
            </a:pPr>
            <a:endParaRPr lang="en-US"/>
          </a:p>
        </p:txBody>
      </p:sp>
      <p:sp>
        <p:nvSpPr>
          <p:cNvPr id="10" name="Slide Number Placeholder 9">
            <a:extLst>
              <a:ext uri="{FF2B5EF4-FFF2-40B4-BE49-F238E27FC236}">
                <a16:creationId xmlns:a16="http://schemas.microsoft.com/office/drawing/2014/main" id="{44011D89-9BF5-6BA4-69C8-62021D665474}"/>
              </a:ext>
            </a:extLst>
          </p:cNvPr>
          <p:cNvSpPr>
            <a:spLocks noGrp="1"/>
          </p:cNvSpPr>
          <p:nvPr>
            <p:ph type="sldNum" sz="quarter" idx="19"/>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71495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3 - w 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D5DA0E-197D-E8B4-3380-2BBD1BB143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291667" cy="6858000"/>
          </a:xfrm>
          <a:prstGeom prst="homePlate">
            <a:avLst>
              <a:gd name="adj" fmla="val 0"/>
            </a:avLst>
          </a:prstGeom>
          <a:effectLst>
            <a:innerShdw blurRad="828180" dist="435702">
              <a:prstClr val="black">
                <a:alpha val="8000"/>
              </a:prstClr>
            </a:innerShdw>
          </a:effectLst>
        </p:spPr>
      </p:pic>
      <p:pic>
        <p:nvPicPr>
          <p:cNvPr id="19" name="Graphic 18">
            <a:extLst>
              <a:ext uri="{FF2B5EF4-FFF2-40B4-BE49-F238E27FC236}">
                <a16:creationId xmlns:a16="http://schemas.microsoft.com/office/drawing/2014/main" id="{3A198BDD-5197-FC3B-9C69-435A073687A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sp>
        <p:nvSpPr>
          <p:cNvPr id="21" name="Title 29">
            <a:extLst>
              <a:ext uri="{FF2B5EF4-FFF2-40B4-BE49-F238E27FC236}">
                <a16:creationId xmlns:a16="http://schemas.microsoft.com/office/drawing/2014/main" id="{5628F4B5-A591-3735-C896-25E2514E2040}"/>
              </a:ext>
            </a:extLst>
          </p:cNvPr>
          <p:cNvSpPr>
            <a:spLocks noGrp="1"/>
          </p:cNvSpPr>
          <p:nvPr>
            <p:ph type="title" hasCustomPrompt="1"/>
          </p:nvPr>
        </p:nvSpPr>
        <p:spPr>
          <a:xfrm>
            <a:off x="7059485" y="2940465"/>
            <a:ext cx="4708909" cy="590931"/>
          </a:xfrm>
        </p:spPr>
        <p:txBody>
          <a:bodyPr anchor="b"/>
          <a:lstStyle>
            <a:lvl1pPr>
              <a:defRPr b="1"/>
            </a:lvl1pPr>
          </a:lstStyle>
          <a:p>
            <a:r>
              <a:rPr lang="en-US"/>
              <a:t>Title Here</a:t>
            </a:r>
          </a:p>
        </p:txBody>
      </p:sp>
      <p:sp>
        <p:nvSpPr>
          <p:cNvPr id="22" name="Text Placeholder 31">
            <a:extLst>
              <a:ext uri="{FF2B5EF4-FFF2-40B4-BE49-F238E27FC236}">
                <a16:creationId xmlns:a16="http://schemas.microsoft.com/office/drawing/2014/main" id="{6D0BF174-4809-60A1-BCB4-5636A727B4AF}"/>
              </a:ext>
            </a:extLst>
          </p:cNvPr>
          <p:cNvSpPr>
            <a:spLocks noGrp="1"/>
          </p:cNvSpPr>
          <p:nvPr>
            <p:ph type="body" sz="quarter" idx="10" hasCustomPrompt="1"/>
          </p:nvPr>
        </p:nvSpPr>
        <p:spPr>
          <a:xfrm>
            <a:off x="7059485" y="3561839"/>
            <a:ext cx="4708919" cy="384721"/>
          </a:xfrm>
        </p:spPr>
        <p:txBody>
          <a:bodyPr wrap="square">
            <a:spAutoFit/>
          </a:bodyPr>
          <a:lstStyle>
            <a:lvl1pPr marL="0" indent="0">
              <a:lnSpc>
                <a:spcPct val="95000"/>
              </a:lnSpc>
              <a:buNone/>
              <a:defRPr lang="en-US" sz="2000" kern="1200" dirty="0">
                <a:solidFill>
                  <a:schemeClr val="tx2"/>
                </a:solidFill>
                <a:latin typeface="+mn-lt"/>
                <a:ea typeface="+mn-ea"/>
                <a:cs typeface="+mn-cs"/>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marL="0" lvl="0" indent="0" algn="l" defTabSz="914232" rtl="0" eaLnBrk="1" latinLnBrk="0" hangingPunct="1">
              <a:lnSpc>
                <a:spcPct val="95000"/>
              </a:lnSpc>
              <a:spcBef>
                <a:spcPts val="1800"/>
              </a:spcBef>
              <a:buClr>
                <a:schemeClr val="accent1"/>
              </a:buClr>
              <a:buFont typeface="Arial" panose="020B0604020202020204" pitchFamily="34" charset="0"/>
              <a:buNone/>
            </a:pPr>
            <a:r>
              <a:rPr lang="en-US"/>
              <a:t>Subtitle</a:t>
            </a:r>
          </a:p>
        </p:txBody>
      </p:sp>
      <p:grpSp>
        <p:nvGrpSpPr>
          <p:cNvPr id="23" name="Group 22">
            <a:extLst>
              <a:ext uri="{FF2B5EF4-FFF2-40B4-BE49-F238E27FC236}">
                <a16:creationId xmlns:a16="http://schemas.microsoft.com/office/drawing/2014/main" id="{B25101C6-ADC6-D452-4786-813F807D83B4}"/>
              </a:ext>
            </a:extLst>
          </p:cNvPr>
          <p:cNvGrpSpPr/>
          <p:nvPr userDrawn="1"/>
        </p:nvGrpSpPr>
        <p:grpSpPr>
          <a:xfrm>
            <a:off x="5952618" y="3181726"/>
            <a:ext cx="659243" cy="494548"/>
            <a:chOff x="4954369" y="1030528"/>
            <a:chExt cx="659243" cy="494548"/>
          </a:xfrm>
        </p:grpSpPr>
        <p:sp>
          <p:nvSpPr>
            <p:cNvPr id="24" name="Freeform 23">
              <a:extLst>
                <a:ext uri="{FF2B5EF4-FFF2-40B4-BE49-F238E27FC236}">
                  <a16:creationId xmlns:a16="http://schemas.microsoft.com/office/drawing/2014/main" id="{8608B9AE-6B6B-16DE-EEBF-BFA82EE0D110}"/>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25" name="Picture 13">
              <a:extLst>
                <a:ext uri="{FF2B5EF4-FFF2-40B4-BE49-F238E27FC236}">
                  <a16:creationId xmlns:a16="http://schemas.microsoft.com/office/drawing/2014/main" id="{3B2A6A41-FD95-4515-1101-C7D0362166BE}"/>
                </a:ext>
              </a:extLst>
            </p:cNvPr>
            <p:cNvGrpSpPr/>
            <p:nvPr/>
          </p:nvGrpSpPr>
          <p:grpSpPr>
            <a:xfrm>
              <a:off x="5103008" y="1030528"/>
              <a:ext cx="212296" cy="494548"/>
              <a:chOff x="5103008" y="1030528"/>
              <a:chExt cx="212296" cy="494548"/>
            </a:xfrm>
          </p:grpSpPr>
          <p:sp>
            <p:nvSpPr>
              <p:cNvPr id="29" name="Freeform 28">
                <a:extLst>
                  <a:ext uri="{FF2B5EF4-FFF2-40B4-BE49-F238E27FC236}">
                    <a16:creationId xmlns:a16="http://schemas.microsoft.com/office/drawing/2014/main" id="{CDB403BA-E5CD-B913-EE7A-4CDB4AFFCB67}"/>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81CB30D-C059-622B-BFA7-CA0E29B60C6D}"/>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24CB107-7F27-8D3C-3C3F-7AC765454F22}"/>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26" name="Picture 13">
              <a:extLst>
                <a:ext uri="{FF2B5EF4-FFF2-40B4-BE49-F238E27FC236}">
                  <a16:creationId xmlns:a16="http://schemas.microsoft.com/office/drawing/2014/main" id="{BDA477B0-9D3F-87A9-F0F9-92313A350201}"/>
                </a:ext>
              </a:extLst>
            </p:cNvPr>
            <p:cNvGrpSpPr/>
            <p:nvPr/>
          </p:nvGrpSpPr>
          <p:grpSpPr>
            <a:xfrm>
              <a:off x="5251647" y="1030552"/>
              <a:ext cx="361965" cy="494410"/>
              <a:chOff x="5251647" y="1030552"/>
              <a:chExt cx="361965" cy="494410"/>
            </a:xfrm>
          </p:grpSpPr>
          <p:sp>
            <p:nvSpPr>
              <p:cNvPr id="27" name="Freeform 26">
                <a:extLst>
                  <a:ext uri="{FF2B5EF4-FFF2-40B4-BE49-F238E27FC236}">
                    <a16:creationId xmlns:a16="http://schemas.microsoft.com/office/drawing/2014/main" id="{3267D1BA-81D3-F75C-E08B-41B84048251D}"/>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60A74ED-0FDE-5F57-119E-E0EF2787BEC4}"/>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cxnSp>
        <p:nvCxnSpPr>
          <p:cNvPr id="32" name="Straight Connector 31">
            <a:extLst>
              <a:ext uri="{FF2B5EF4-FFF2-40B4-BE49-F238E27FC236}">
                <a16:creationId xmlns:a16="http://schemas.microsoft.com/office/drawing/2014/main" id="{989E0A6D-B048-F369-D709-C61DE9C58A67}"/>
              </a:ext>
            </a:extLst>
          </p:cNvPr>
          <p:cNvCxnSpPr>
            <a:cxnSpLocks/>
          </p:cNvCxnSpPr>
          <p:nvPr userDrawn="1"/>
        </p:nvCxnSpPr>
        <p:spPr>
          <a:xfrm>
            <a:off x="6825342" y="2925952"/>
            <a:ext cx="0" cy="10060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entagon 3">
            <a:extLst>
              <a:ext uri="{FF2B5EF4-FFF2-40B4-BE49-F238E27FC236}">
                <a16:creationId xmlns:a16="http://schemas.microsoft.com/office/drawing/2014/main" id="{9001E2DD-6C34-66DB-FB63-E73D7DB3FD5E}"/>
              </a:ext>
            </a:extLst>
          </p:cNvPr>
          <p:cNvSpPr/>
          <p:nvPr userDrawn="1"/>
        </p:nvSpPr>
        <p:spPr>
          <a:xfrm flipH="1">
            <a:off x="-2" y="5921829"/>
            <a:ext cx="5312229" cy="936171"/>
          </a:xfrm>
          <a:prstGeom prst="homePlate">
            <a:avLst>
              <a:gd name="adj" fmla="val 0"/>
            </a:avLst>
          </a:prstGeom>
          <a:gradFill flip="none" rotWithShape="1">
            <a:gsLst>
              <a:gs pos="0">
                <a:schemeClr val="bg1">
                  <a:alpha val="95000"/>
                </a:schemeClr>
              </a:gs>
              <a:gs pos="100000">
                <a:schemeClr val="bg1">
                  <a:alpha val="70346"/>
                </a:schemeClr>
              </a:gs>
            </a:gsLst>
            <a:lin ang="189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ACF093F-65F4-1944-3E37-69448BC3B74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42755" y="6213645"/>
            <a:ext cx="1586443" cy="407526"/>
          </a:xfrm>
          <a:prstGeom prst="rect">
            <a:avLst/>
          </a:prstGeom>
        </p:spPr>
      </p:pic>
    </p:spTree>
    <p:extLst>
      <p:ext uri="{BB962C8B-B14F-4D97-AF65-F5344CB8AC3E}">
        <p14:creationId xmlns:p14="http://schemas.microsoft.com/office/powerpoint/2010/main" val="59725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rt Single Header">
    <p:spTree>
      <p:nvGrpSpPr>
        <p:cNvPr id="1" name=""/>
        <p:cNvGrpSpPr/>
        <p:nvPr/>
      </p:nvGrpSpPr>
      <p:grpSpPr>
        <a:xfrm>
          <a:off x="0" y="0"/>
          <a:ext cx="0" cy="0"/>
          <a:chOff x="0" y="0"/>
          <a:chExt cx="0" cy="0"/>
        </a:xfrm>
      </p:grpSpPr>
      <p:sp>
        <p:nvSpPr>
          <p:cNvPr id="13" name="Chart Placeholder 3">
            <a:extLst>
              <a:ext uri="{FF2B5EF4-FFF2-40B4-BE49-F238E27FC236}">
                <a16:creationId xmlns:a16="http://schemas.microsoft.com/office/drawing/2014/main" id="{C62BB33E-BD54-4E6F-A9C2-F630D0709221}"/>
              </a:ext>
            </a:extLst>
          </p:cNvPr>
          <p:cNvSpPr>
            <a:spLocks noGrp="1"/>
          </p:cNvSpPr>
          <p:nvPr>
            <p:ph type="chart" sz="quarter" idx="10"/>
          </p:nvPr>
        </p:nvSpPr>
        <p:spPr>
          <a:xfrm>
            <a:off x="399608" y="1389888"/>
            <a:ext cx="11411392" cy="4852970"/>
          </a:xfrm>
        </p:spPr>
        <p:txBody>
          <a:bodyPr/>
          <a:lstStyle>
            <a:lvl1pPr marL="0" indent="0">
              <a:buNone/>
              <a:defRPr/>
            </a:lvl1pPr>
          </a:lstStyle>
          <a:p>
            <a:r>
              <a:rPr lang="en-US"/>
              <a:t>Click icon to add chart</a:t>
            </a:r>
          </a:p>
        </p:txBody>
      </p:sp>
      <p:sp>
        <p:nvSpPr>
          <p:cNvPr id="2" name="Title 1">
            <a:extLst>
              <a:ext uri="{FF2B5EF4-FFF2-40B4-BE49-F238E27FC236}">
                <a16:creationId xmlns:a16="http://schemas.microsoft.com/office/drawing/2014/main" id="{3E34C9B3-8CC8-45E2-8418-AFC9F1EFD46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4BB9E70-8839-7FDA-DE2E-2439A336D570}"/>
              </a:ext>
            </a:extLst>
          </p:cNvPr>
          <p:cNvSpPr>
            <a:spLocks noGrp="1"/>
          </p:cNvSpPr>
          <p:nvPr>
            <p:ph type="ftr" sz="quarter" idx="11"/>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ACF1BE25-C7A0-2DA4-5EA3-589837DD05E8}"/>
              </a:ext>
            </a:extLst>
          </p:cNvPr>
          <p:cNvSpPr>
            <a:spLocks noGrp="1"/>
          </p:cNvSpPr>
          <p:nvPr>
            <p:ph type="sldNum" sz="quarter" idx="12"/>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97372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 Header Subheader">
    <p:spTree>
      <p:nvGrpSpPr>
        <p:cNvPr id="1" name=""/>
        <p:cNvGrpSpPr/>
        <p:nvPr/>
      </p:nvGrpSpPr>
      <p:grpSpPr>
        <a:xfrm>
          <a:off x="0" y="0"/>
          <a:ext cx="0" cy="0"/>
          <a:chOff x="0" y="0"/>
          <a:chExt cx="0" cy="0"/>
        </a:xfrm>
      </p:grpSpPr>
      <p:sp>
        <p:nvSpPr>
          <p:cNvPr id="24" name="Chart Placeholder 3">
            <a:extLst>
              <a:ext uri="{FF2B5EF4-FFF2-40B4-BE49-F238E27FC236}">
                <a16:creationId xmlns:a16="http://schemas.microsoft.com/office/drawing/2014/main" id="{FE02737D-3DC6-42AD-9717-DF9D89591D44}"/>
              </a:ext>
            </a:extLst>
          </p:cNvPr>
          <p:cNvSpPr>
            <a:spLocks noGrp="1"/>
          </p:cNvSpPr>
          <p:nvPr>
            <p:ph type="chart" sz="quarter" idx="10"/>
          </p:nvPr>
        </p:nvSpPr>
        <p:spPr>
          <a:xfrm>
            <a:off x="399608" y="1600200"/>
            <a:ext cx="11411392" cy="4724400"/>
          </a:xfrm>
        </p:spPr>
        <p:txBody>
          <a:bodyPr/>
          <a:lstStyle>
            <a:lvl1pPr marL="0" indent="0">
              <a:buNone/>
              <a:defRPr/>
            </a:lvl1pPr>
          </a:lstStyle>
          <a:p>
            <a:r>
              <a:rPr lang="en-US"/>
              <a:t>Click icon to add chart</a:t>
            </a:r>
          </a:p>
        </p:txBody>
      </p:sp>
      <p:sp>
        <p:nvSpPr>
          <p:cNvPr id="2" name="Title 1">
            <a:extLst>
              <a:ext uri="{FF2B5EF4-FFF2-40B4-BE49-F238E27FC236}">
                <a16:creationId xmlns:a16="http://schemas.microsoft.com/office/drawing/2014/main" id="{C59487D2-26CF-48CC-8179-E56274C2BD11}"/>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89CCDE2B-7D7A-DB9F-4B2F-BA5F1B221908}"/>
              </a:ext>
            </a:extLst>
          </p:cNvPr>
          <p:cNvSpPr>
            <a:spLocks noGrp="1"/>
          </p:cNvSpPr>
          <p:nvPr>
            <p:ph type="body" sz="quarter" idx="12"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21E6A516-BDB3-7902-FE65-882F041EA697}"/>
              </a:ext>
            </a:extLst>
          </p:cNvPr>
          <p:cNvSpPr>
            <a:spLocks noGrp="1"/>
          </p:cNvSpPr>
          <p:nvPr>
            <p:ph type="ftr" sz="quarter" idx="13"/>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52BABFD7-652F-B67B-03F4-E77026E9C4B2}"/>
              </a:ext>
            </a:extLst>
          </p:cNvPr>
          <p:cNvSpPr>
            <a:spLocks noGrp="1"/>
          </p:cNvSpPr>
          <p:nvPr>
            <p:ph type="sldNum" sz="quarter" idx="14"/>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49633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Chart Single Header">
    <p:spTree>
      <p:nvGrpSpPr>
        <p:cNvPr id="1" name=""/>
        <p:cNvGrpSpPr/>
        <p:nvPr/>
      </p:nvGrpSpPr>
      <p:grpSpPr>
        <a:xfrm>
          <a:off x="0" y="0"/>
          <a:ext cx="0" cy="0"/>
          <a:chOff x="0" y="0"/>
          <a:chExt cx="0" cy="0"/>
        </a:xfrm>
      </p:grpSpPr>
      <p:sp>
        <p:nvSpPr>
          <p:cNvPr id="13" name="Chart Placeholder 3">
            <a:extLst>
              <a:ext uri="{FF2B5EF4-FFF2-40B4-BE49-F238E27FC236}">
                <a16:creationId xmlns:a16="http://schemas.microsoft.com/office/drawing/2014/main" id="{21780E33-1EB3-4A1D-8549-B98BE4B2AB08}"/>
              </a:ext>
            </a:extLst>
          </p:cNvPr>
          <p:cNvSpPr>
            <a:spLocks noGrp="1"/>
          </p:cNvSpPr>
          <p:nvPr>
            <p:ph type="chart" sz="quarter" idx="10"/>
          </p:nvPr>
        </p:nvSpPr>
        <p:spPr>
          <a:xfrm>
            <a:off x="399608" y="1389887"/>
            <a:ext cx="5543992" cy="4861283"/>
          </a:xfrm>
        </p:spPr>
        <p:txBody>
          <a:bodyPr/>
          <a:lstStyle>
            <a:lvl1pPr marL="0" indent="0">
              <a:buNone/>
              <a:defRPr/>
            </a:lvl1pPr>
          </a:lstStyle>
          <a:p>
            <a:r>
              <a:rPr lang="en-US"/>
              <a:t>Click icon to add chart</a:t>
            </a:r>
          </a:p>
        </p:txBody>
      </p:sp>
      <p:sp>
        <p:nvSpPr>
          <p:cNvPr id="14" name="Chart Placeholder 3">
            <a:extLst>
              <a:ext uri="{FF2B5EF4-FFF2-40B4-BE49-F238E27FC236}">
                <a16:creationId xmlns:a16="http://schemas.microsoft.com/office/drawing/2014/main" id="{23F64020-1A32-4FE3-8A93-5E77EE17B5DA}"/>
              </a:ext>
            </a:extLst>
          </p:cNvPr>
          <p:cNvSpPr>
            <a:spLocks noGrp="1"/>
          </p:cNvSpPr>
          <p:nvPr>
            <p:ph type="chart" sz="quarter" idx="11"/>
          </p:nvPr>
        </p:nvSpPr>
        <p:spPr>
          <a:xfrm>
            <a:off x="6248400" y="1389887"/>
            <a:ext cx="5562600" cy="4861283"/>
          </a:xfrm>
        </p:spPr>
        <p:txBody>
          <a:bodyPr/>
          <a:lstStyle>
            <a:lvl1pPr marL="0" indent="0">
              <a:buNone/>
              <a:defRPr/>
            </a:lvl1pPr>
          </a:lstStyle>
          <a:p>
            <a:r>
              <a:rPr lang="en-US"/>
              <a:t>Click icon to add chart</a:t>
            </a:r>
          </a:p>
        </p:txBody>
      </p:sp>
      <p:sp>
        <p:nvSpPr>
          <p:cNvPr id="2" name="Title 1">
            <a:extLst>
              <a:ext uri="{FF2B5EF4-FFF2-40B4-BE49-F238E27FC236}">
                <a16:creationId xmlns:a16="http://schemas.microsoft.com/office/drawing/2014/main" id="{EC857F83-B8FE-4779-99EF-C335D3D70E4A}"/>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CA3E30D7-8900-03CE-4014-E22D8672A32C}"/>
              </a:ext>
            </a:extLst>
          </p:cNvPr>
          <p:cNvSpPr>
            <a:spLocks noGrp="1"/>
          </p:cNvSpPr>
          <p:nvPr>
            <p:ph type="ftr" sz="quarter" idx="12"/>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221E8127-159A-CF47-744E-2B67EEAFD448}"/>
              </a:ext>
            </a:extLst>
          </p:cNvPr>
          <p:cNvSpPr>
            <a:spLocks noGrp="1"/>
          </p:cNvSpPr>
          <p:nvPr>
            <p:ph type="sldNum" sz="quarter" idx="13"/>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30350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Chart Header Subheader">
    <p:spTree>
      <p:nvGrpSpPr>
        <p:cNvPr id="1" name=""/>
        <p:cNvGrpSpPr/>
        <p:nvPr/>
      </p:nvGrpSpPr>
      <p:grpSpPr>
        <a:xfrm>
          <a:off x="0" y="0"/>
          <a:ext cx="0" cy="0"/>
          <a:chOff x="0" y="0"/>
          <a:chExt cx="0" cy="0"/>
        </a:xfrm>
      </p:grpSpPr>
      <p:sp>
        <p:nvSpPr>
          <p:cNvPr id="24" name="Chart Placeholder 3">
            <a:extLst>
              <a:ext uri="{FF2B5EF4-FFF2-40B4-BE49-F238E27FC236}">
                <a16:creationId xmlns:a16="http://schemas.microsoft.com/office/drawing/2014/main" id="{08147322-3C38-46D8-A4FA-0CF4735ACD18}"/>
              </a:ext>
            </a:extLst>
          </p:cNvPr>
          <p:cNvSpPr>
            <a:spLocks noGrp="1"/>
          </p:cNvSpPr>
          <p:nvPr>
            <p:ph type="chart" sz="quarter" idx="10"/>
          </p:nvPr>
        </p:nvSpPr>
        <p:spPr>
          <a:xfrm>
            <a:off x="399608" y="1600200"/>
            <a:ext cx="5543992" cy="4724400"/>
          </a:xfrm>
        </p:spPr>
        <p:txBody>
          <a:bodyPr/>
          <a:lstStyle>
            <a:lvl1pPr marL="0" indent="0">
              <a:buNone/>
              <a:defRPr/>
            </a:lvl1pPr>
          </a:lstStyle>
          <a:p>
            <a:r>
              <a:rPr lang="en-US"/>
              <a:t>Click icon to add chart</a:t>
            </a:r>
          </a:p>
        </p:txBody>
      </p:sp>
      <p:sp>
        <p:nvSpPr>
          <p:cNvPr id="25" name="Chart Placeholder 3">
            <a:extLst>
              <a:ext uri="{FF2B5EF4-FFF2-40B4-BE49-F238E27FC236}">
                <a16:creationId xmlns:a16="http://schemas.microsoft.com/office/drawing/2014/main" id="{8E93CFF8-4D10-4DE1-8158-71A2BBA5236E}"/>
              </a:ext>
            </a:extLst>
          </p:cNvPr>
          <p:cNvSpPr>
            <a:spLocks noGrp="1"/>
          </p:cNvSpPr>
          <p:nvPr>
            <p:ph type="chart" sz="quarter" idx="11"/>
          </p:nvPr>
        </p:nvSpPr>
        <p:spPr>
          <a:xfrm>
            <a:off x="6248400" y="1600200"/>
            <a:ext cx="5562600" cy="4724400"/>
          </a:xfrm>
        </p:spPr>
        <p:txBody>
          <a:bodyPr/>
          <a:lstStyle>
            <a:lvl1pPr marL="0" indent="0">
              <a:buNone/>
              <a:defRPr/>
            </a:lvl1pPr>
          </a:lstStyle>
          <a:p>
            <a:r>
              <a:rPr lang="en-US"/>
              <a:t>Click icon to add chart</a:t>
            </a:r>
          </a:p>
        </p:txBody>
      </p:sp>
      <p:sp>
        <p:nvSpPr>
          <p:cNvPr id="2" name="Title 1">
            <a:extLst>
              <a:ext uri="{FF2B5EF4-FFF2-40B4-BE49-F238E27FC236}">
                <a16:creationId xmlns:a16="http://schemas.microsoft.com/office/drawing/2014/main" id="{0296D81A-1885-4A0A-898F-8FC8F09BED3C}"/>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C2B7E31B-4458-D3E6-3C12-451DCA8FF8F8}"/>
              </a:ext>
            </a:extLst>
          </p:cNvPr>
          <p:cNvSpPr>
            <a:spLocks noGrp="1"/>
          </p:cNvSpPr>
          <p:nvPr>
            <p:ph type="body" sz="quarter" idx="12"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784DC40B-03C6-46CD-F082-D74385C6BAA7}"/>
              </a:ext>
            </a:extLst>
          </p:cNvPr>
          <p:cNvSpPr>
            <a:spLocks noGrp="1"/>
          </p:cNvSpPr>
          <p:nvPr>
            <p:ph type="ftr" sz="quarter" idx="13"/>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90D7E268-CEA0-27AF-D05E-13DA57C4F50F}"/>
              </a:ext>
            </a:extLst>
          </p:cNvPr>
          <p:cNvSpPr>
            <a:spLocks noGrp="1"/>
          </p:cNvSpPr>
          <p:nvPr>
            <p:ph type="sldNum" sz="quarter" idx="14"/>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275278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art &amp; Text Singl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09B8-382D-4C7C-B460-B2A1AD69CC6B}"/>
              </a:ext>
            </a:extLst>
          </p:cNvPr>
          <p:cNvSpPr>
            <a:spLocks noGrp="1"/>
          </p:cNvSpPr>
          <p:nvPr>
            <p:ph type="title"/>
          </p:nvPr>
        </p:nvSpPr>
        <p:spPr/>
        <p:txBody>
          <a:bodyPr/>
          <a:lstStyle/>
          <a:p>
            <a:r>
              <a:rPr lang="en-US"/>
              <a:t>Click to edit Master title style</a:t>
            </a:r>
          </a:p>
        </p:txBody>
      </p:sp>
      <p:sp>
        <p:nvSpPr>
          <p:cNvPr id="4" name="Chart Placeholder 3">
            <a:extLst>
              <a:ext uri="{FF2B5EF4-FFF2-40B4-BE49-F238E27FC236}">
                <a16:creationId xmlns:a16="http://schemas.microsoft.com/office/drawing/2014/main" id="{0CC9B025-C289-7730-C51C-4DCA4F48F4F2}"/>
              </a:ext>
            </a:extLst>
          </p:cNvPr>
          <p:cNvSpPr>
            <a:spLocks noGrp="1"/>
          </p:cNvSpPr>
          <p:nvPr>
            <p:ph type="chart" sz="quarter" idx="10"/>
          </p:nvPr>
        </p:nvSpPr>
        <p:spPr>
          <a:xfrm>
            <a:off x="399608" y="1392381"/>
            <a:ext cx="5543992" cy="4724400"/>
          </a:xfrm>
        </p:spPr>
        <p:txBody>
          <a:bodyPr/>
          <a:lstStyle>
            <a:lvl1pPr marL="0" indent="0">
              <a:buNone/>
              <a:defRPr/>
            </a:lvl1pPr>
          </a:lstStyle>
          <a:p>
            <a:r>
              <a:rPr lang="en-US"/>
              <a:t>Click icon to add chart</a:t>
            </a:r>
          </a:p>
        </p:txBody>
      </p:sp>
      <p:sp>
        <p:nvSpPr>
          <p:cNvPr id="5" name="Text Placeholder 5">
            <a:extLst>
              <a:ext uri="{FF2B5EF4-FFF2-40B4-BE49-F238E27FC236}">
                <a16:creationId xmlns:a16="http://schemas.microsoft.com/office/drawing/2014/main" id="{9AA697A0-0733-850A-CF14-9AF99A1A5B32}"/>
              </a:ext>
            </a:extLst>
          </p:cNvPr>
          <p:cNvSpPr>
            <a:spLocks noGrp="1"/>
          </p:cNvSpPr>
          <p:nvPr>
            <p:ph type="body" sz="quarter" idx="11"/>
          </p:nvPr>
        </p:nvSpPr>
        <p:spPr>
          <a:xfrm>
            <a:off x="6248400" y="1392381"/>
            <a:ext cx="5543992"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729FFDD-DDF0-B07B-7D69-586AF06C6376}"/>
              </a:ext>
            </a:extLst>
          </p:cNvPr>
          <p:cNvSpPr>
            <a:spLocks noGrp="1"/>
          </p:cNvSpPr>
          <p:nvPr>
            <p:ph type="ftr" sz="quarter" idx="12"/>
          </p:nvPr>
        </p:nvSpPr>
        <p:spPr/>
        <p:txBody>
          <a:bodyPr/>
          <a:lstStyle/>
          <a:p>
            <a:pPr>
              <a:spcBef>
                <a:spcPts val="900"/>
              </a:spcBef>
            </a:pPr>
            <a:endParaRPr lang="en-US"/>
          </a:p>
        </p:txBody>
      </p:sp>
      <p:sp>
        <p:nvSpPr>
          <p:cNvPr id="7" name="Slide Number Placeholder 6">
            <a:extLst>
              <a:ext uri="{FF2B5EF4-FFF2-40B4-BE49-F238E27FC236}">
                <a16:creationId xmlns:a16="http://schemas.microsoft.com/office/drawing/2014/main" id="{701FDFB7-F25D-FEC7-BD2D-0DB8FE18171E}"/>
              </a:ext>
            </a:extLst>
          </p:cNvPr>
          <p:cNvSpPr>
            <a:spLocks noGrp="1"/>
          </p:cNvSpPr>
          <p:nvPr>
            <p:ph type="sldNum" sz="quarter" idx="13"/>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8561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rt &amp; Text Header Subheader">
    <p:spTree>
      <p:nvGrpSpPr>
        <p:cNvPr id="1" name=""/>
        <p:cNvGrpSpPr/>
        <p:nvPr/>
      </p:nvGrpSpPr>
      <p:grpSpPr>
        <a:xfrm>
          <a:off x="0" y="0"/>
          <a:ext cx="0" cy="0"/>
          <a:chOff x="0" y="0"/>
          <a:chExt cx="0" cy="0"/>
        </a:xfrm>
      </p:grpSpPr>
      <p:sp>
        <p:nvSpPr>
          <p:cNvPr id="24" name="Chart Placeholder 3">
            <a:extLst>
              <a:ext uri="{FF2B5EF4-FFF2-40B4-BE49-F238E27FC236}">
                <a16:creationId xmlns:a16="http://schemas.microsoft.com/office/drawing/2014/main" id="{C958AAB5-D01C-4B2D-9AF9-0352ED545D73}"/>
              </a:ext>
            </a:extLst>
          </p:cNvPr>
          <p:cNvSpPr>
            <a:spLocks noGrp="1"/>
          </p:cNvSpPr>
          <p:nvPr>
            <p:ph type="chart" sz="quarter" idx="10"/>
          </p:nvPr>
        </p:nvSpPr>
        <p:spPr>
          <a:xfrm>
            <a:off x="399608" y="1600200"/>
            <a:ext cx="5543992" cy="4724400"/>
          </a:xfrm>
        </p:spPr>
        <p:txBody>
          <a:bodyPr/>
          <a:lstStyle>
            <a:lvl1pPr marL="0" indent="0">
              <a:buNone/>
              <a:defRPr/>
            </a:lvl1pPr>
          </a:lstStyle>
          <a:p>
            <a:r>
              <a:rPr lang="en-US"/>
              <a:t>Click icon to add chart</a:t>
            </a:r>
          </a:p>
        </p:txBody>
      </p:sp>
      <p:sp>
        <p:nvSpPr>
          <p:cNvPr id="25" name="Text Placeholder 5">
            <a:extLst>
              <a:ext uri="{FF2B5EF4-FFF2-40B4-BE49-F238E27FC236}">
                <a16:creationId xmlns:a16="http://schemas.microsoft.com/office/drawing/2014/main" id="{C5179B35-1913-479E-B6A0-FBFE91AD7521}"/>
              </a:ext>
            </a:extLst>
          </p:cNvPr>
          <p:cNvSpPr>
            <a:spLocks noGrp="1"/>
          </p:cNvSpPr>
          <p:nvPr>
            <p:ph type="body" sz="quarter" idx="11"/>
          </p:nvPr>
        </p:nvSpPr>
        <p:spPr>
          <a:xfrm>
            <a:off x="6248400" y="1600200"/>
            <a:ext cx="5543992"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24600AB-193D-4AE1-8D6F-E82C992F259E}"/>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88983F5E-4D3F-A4B5-F870-117CABF5FA3F}"/>
              </a:ext>
            </a:extLst>
          </p:cNvPr>
          <p:cNvSpPr>
            <a:spLocks noGrp="1"/>
          </p:cNvSpPr>
          <p:nvPr>
            <p:ph type="body" sz="quarter" idx="12" hasCustomPrompt="1"/>
          </p:nvPr>
        </p:nvSpPr>
        <p:spPr>
          <a:xfrm>
            <a:off x="400050" y="857250"/>
            <a:ext cx="9268758"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BBDB0FBB-5562-FC0D-565B-FCD74436A03C}"/>
              </a:ext>
            </a:extLst>
          </p:cNvPr>
          <p:cNvSpPr>
            <a:spLocks noGrp="1"/>
          </p:cNvSpPr>
          <p:nvPr>
            <p:ph type="ftr" sz="quarter" idx="13"/>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050576AD-C86A-272D-1C6F-130680929C3D}"/>
              </a:ext>
            </a:extLst>
          </p:cNvPr>
          <p:cNvSpPr>
            <a:spLocks noGrp="1"/>
          </p:cNvSpPr>
          <p:nvPr>
            <p:ph type="sldNum" sz="quarter" idx="14"/>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320542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hart &amp; Text Single Header">
    <p:spTree>
      <p:nvGrpSpPr>
        <p:cNvPr id="1" name=""/>
        <p:cNvGrpSpPr/>
        <p:nvPr/>
      </p:nvGrpSpPr>
      <p:grpSpPr>
        <a:xfrm>
          <a:off x="0" y="0"/>
          <a:ext cx="0" cy="0"/>
          <a:chOff x="0" y="0"/>
          <a:chExt cx="0" cy="0"/>
        </a:xfrm>
      </p:grpSpPr>
      <p:sp>
        <p:nvSpPr>
          <p:cNvPr id="13" name="Chart Placeholder 3">
            <a:extLst>
              <a:ext uri="{FF2B5EF4-FFF2-40B4-BE49-F238E27FC236}">
                <a16:creationId xmlns:a16="http://schemas.microsoft.com/office/drawing/2014/main" id="{56858CE1-D171-46D6-B252-F23BCAAF05C3}"/>
              </a:ext>
            </a:extLst>
          </p:cNvPr>
          <p:cNvSpPr>
            <a:spLocks noGrp="1"/>
          </p:cNvSpPr>
          <p:nvPr>
            <p:ph type="chart" sz="quarter" idx="10"/>
          </p:nvPr>
        </p:nvSpPr>
        <p:spPr>
          <a:xfrm>
            <a:off x="381000" y="1392382"/>
            <a:ext cx="5562600" cy="2286000"/>
          </a:xfrm>
        </p:spPr>
        <p:txBody>
          <a:bodyPr/>
          <a:lstStyle>
            <a:lvl1pPr marL="0" indent="0">
              <a:buNone/>
              <a:defRPr/>
            </a:lvl1pPr>
          </a:lstStyle>
          <a:p>
            <a:r>
              <a:rPr lang="en-US"/>
              <a:t>Click icon to add chart</a:t>
            </a:r>
          </a:p>
        </p:txBody>
      </p:sp>
      <p:sp>
        <p:nvSpPr>
          <p:cNvPr id="14" name="Chart Placeholder 3">
            <a:extLst>
              <a:ext uri="{FF2B5EF4-FFF2-40B4-BE49-F238E27FC236}">
                <a16:creationId xmlns:a16="http://schemas.microsoft.com/office/drawing/2014/main" id="{18D6C655-71D3-47B1-9C20-3559255CFA6E}"/>
              </a:ext>
            </a:extLst>
          </p:cNvPr>
          <p:cNvSpPr>
            <a:spLocks noGrp="1"/>
          </p:cNvSpPr>
          <p:nvPr>
            <p:ph type="chart" sz="quarter" idx="11"/>
          </p:nvPr>
        </p:nvSpPr>
        <p:spPr>
          <a:xfrm>
            <a:off x="6248400" y="1392382"/>
            <a:ext cx="5562600" cy="2286000"/>
          </a:xfrm>
        </p:spPr>
        <p:txBody>
          <a:bodyPr/>
          <a:lstStyle>
            <a:lvl1pPr marL="0" indent="0">
              <a:buNone/>
              <a:defRPr/>
            </a:lvl1pPr>
          </a:lstStyle>
          <a:p>
            <a:r>
              <a:rPr lang="en-US"/>
              <a:t>Click icon to add chart</a:t>
            </a:r>
          </a:p>
        </p:txBody>
      </p:sp>
      <p:sp>
        <p:nvSpPr>
          <p:cNvPr id="15" name="Text Placeholder 5">
            <a:extLst>
              <a:ext uri="{FF2B5EF4-FFF2-40B4-BE49-F238E27FC236}">
                <a16:creationId xmlns:a16="http://schemas.microsoft.com/office/drawing/2014/main" id="{DF8B6D71-4FC2-4100-8853-2152138668A5}"/>
              </a:ext>
            </a:extLst>
          </p:cNvPr>
          <p:cNvSpPr>
            <a:spLocks noGrp="1"/>
          </p:cNvSpPr>
          <p:nvPr>
            <p:ph type="body" sz="quarter" idx="12"/>
          </p:nvPr>
        </p:nvSpPr>
        <p:spPr>
          <a:xfrm>
            <a:off x="381000" y="3830782"/>
            <a:ext cx="5562600" cy="2286000"/>
          </a:xfrm>
        </p:spPr>
        <p:txBody>
          <a:bodyPr>
            <a:normAutofit/>
          </a:bodyPr>
          <a:lstStyle>
            <a:lvl1pPr>
              <a:defRPr sz="2000"/>
            </a:lvl1pPr>
            <a:lvl2pPr>
              <a:defRPr sz="18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5">
            <a:extLst>
              <a:ext uri="{FF2B5EF4-FFF2-40B4-BE49-F238E27FC236}">
                <a16:creationId xmlns:a16="http://schemas.microsoft.com/office/drawing/2014/main" id="{8D943BF2-E4CE-4E61-B4B5-CFF967638482}"/>
              </a:ext>
            </a:extLst>
          </p:cNvPr>
          <p:cNvSpPr>
            <a:spLocks noGrp="1"/>
          </p:cNvSpPr>
          <p:nvPr>
            <p:ph type="body" sz="quarter" idx="13"/>
          </p:nvPr>
        </p:nvSpPr>
        <p:spPr>
          <a:xfrm>
            <a:off x="6248400" y="3830782"/>
            <a:ext cx="5562600" cy="2286000"/>
          </a:xfrm>
        </p:spPr>
        <p:txBody>
          <a:bodyPr>
            <a:normAutofit/>
          </a:bodyPr>
          <a:lstStyle>
            <a:lvl1pPr>
              <a:defRPr sz="2000"/>
            </a:lvl1pPr>
            <a:lvl2pPr>
              <a:defRPr sz="18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FF6ABC6-4D7A-4F2F-823B-6F43D3E7A4E2}"/>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23BB879-E68F-BD1A-3295-B9EDDAEC300F}"/>
              </a:ext>
            </a:extLst>
          </p:cNvPr>
          <p:cNvSpPr>
            <a:spLocks noGrp="1"/>
          </p:cNvSpPr>
          <p:nvPr>
            <p:ph type="ftr" sz="quarter" idx="14"/>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4C96E64A-DDE5-105A-AABD-750F1BBCCC03}"/>
              </a:ext>
            </a:extLst>
          </p:cNvPr>
          <p:cNvSpPr>
            <a:spLocks noGrp="1"/>
          </p:cNvSpPr>
          <p:nvPr>
            <p:ph type="sldNum" sz="quarter" idx="15"/>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366713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Chart &amp; Text Header Subheader">
    <p:spTree>
      <p:nvGrpSpPr>
        <p:cNvPr id="1" name=""/>
        <p:cNvGrpSpPr/>
        <p:nvPr/>
      </p:nvGrpSpPr>
      <p:grpSpPr>
        <a:xfrm>
          <a:off x="0" y="0"/>
          <a:ext cx="0" cy="0"/>
          <a:chOff x="0" y="0"/>
          <a:chExt cx="0" cy="0"/>
        </a:xfrm>
      </p:grpSpPr>
      <p:sp>
        <p:nvSpPr>
          <p:cNvPr id="24" name="Chart Placeholder 3">
            <a:extLst>
              <a:ext uri="{FF2B5EF4-FFF2-40B4-BE49-F238E27FC236}">
                <a16:creationId xmlns:a16="http://schemas.microsoft.com/office/drawing/2014/main" id="{641AF156-0726-4DC7-B959-D39968119B20}"/>
              </a:ext>
            </a:extLst>
          </p:cNvPr>
          <p:cNvSpPr>
            <a:spLocks noGrp="1"/>
          </p:cNvSpPr>
          <p:nvPr>
            <p:ph type="chart" sz="quarter" idx="10"/>
          </p:nvPr>
        </p:nvSpPr>
        <p:spPr>
          <a:xfrm>
            <a:off x="399608" y="1600200"/>
            <a:ext cx="5543992" cy="2286000"/>
          </a:xfrm>
        </p:spPr>
        <p:txBody>
          <a:bodyPr/>
          <a:lstStyle>
            <a:lvl1pPr marL="0" indent="0">
              <a:buNone/>
              <a:defRPr/>
            </a:lvl1pPr>
          </a:lstStyle>
          <a:p>
            <a:r>
              <a:rPr lang="en-US"/>
              <a:t>Click icon to add chart</a:t>
            </a:r>
          </a:p>
        </p:txBody>
      </p:sp>
      <p:sp>
        <p:nvSpPr>
          <p:cNvPr id="25" name="Chart Placeholder 3">
            <a:extLst>
              <a:ext uri="{FF2B5EF4-FFF2-40B4-BE49-F238E27FC236}">
                <a16:creationId xmlns:a16="http://schemas.microsoft.com/office/drawing/2014/main" id="{FCF1B9AC-03C8-4BAF-A971-CF9FCD930633}"/>
              </a:ext>
            </a:extLst>
          </p:cNvPr>
          <p:cNvSpPr>
            <a:spLocks noGrp="1"/>
          </p:cNvSpPr>
          <p:nvPr>
            <p:ph type="chart" sz="quarter" idx="11"/>
          </p:nvPr>
        </p:nvSpPr>
        <p:spPr>
          <a:xfrm>
            <a:off x="6248400" y="1600200"/>
            <a:ext cx="5543992" cy="2286000"/>
          </a:xfrm>
        </p:spPr>
        <p:txBody>
          <a:bodyPr/>
          <a:lstStyle>
            <a:lvl1pPr marL="0" indent="0">
              <a:buNone/>
              <a:defRPr/>
            </a:lvl1pPr>
          </a:lstStyle>
          <a:p>
            <a:r>
              <a:rPr lang="en-US"/>
              <a:t>Click icon to add chart</a:t>
            </a:r>
          </a:p>
        </p:txBody>
      </p:sp>
      <p:sp>
        <p:nvSpPr>
          <p:cNvPr id="26" name="Text Placeholder 5">
            <a:extLst>
              <a:ext uri="{FF2B5EF4-FFF2-40B4-BE49-F238E27FC236}">
                <a16:creationId xmlns:a16="http://schemas.microsoft.com/office/drawing/2014/main" id="{6FA9DF3A-E8A6-4B48-A1D2-6B39C7BA3E01}"/>
              </a:ext>
            </a:extLst>
          </p:cNvPr>
          <p:cNvSpPr>
            <a:spLocks noGrp="1"/>
          </p:cNvSpPr>
          <p:nvPr>
            <p:ph type="body" sz="quarter" idx="12"/>
          </p:nvPr>
        </p:nvSpPr>
        <p:spPr>
          <a:xfrm>
            <a:off x="399608" y="4038600"/>
            <a:ext cx="5543992" cy="2286000"/>
          </a:xfrm>
        </p:spPr>
        <p:txBody>
          <a:bodyPr>
            <a:normAutofit/>
          </a:bodyPr>
          <a:lstStyle>
            <a:lvl1pPr>
              <a:defRPr sz="2000"/>
            </a:lvl1pPr>
            <a:lvl2pPr>
              <a:defRPr sz="18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5">
            <a:extLst>
              <a:ext uri="{FF2B5EF4-FFF2-40B4-BE49-F238E27FC236}">
                <a16:creationId xmlns:a16="http://schemas.microsoft.com/office/drawing/2014/main" id="{EDE9EAEA-3321-4C99-944D-B274AA92DC3D}"/>
              </a:ext>
            </a:extLst>
          </p:cNvPr>
          <p:cNvSpPr>
            <a:spLocks noGrp="1"/>
          </p:cNvSpPr>
          <p:nvPr>
            <p:ph type="body" sz="quarter" idx="13"/>
          </p:nvPr>
        </p:nvSpPr>
        <p:spPr>
          <a:xfrm>
            <a:off x="6248400" y="4038600"/>
            <a:ext cx="5543992" cy="2286000"/>
          </a:xfrm>
        </p:spPr>
        <p:txBody>
          <a:bodyPr>
            <a:normAutofit/>
          </a:bodyPr>
          <a:lstStyle>
            <a:lvl1pPr>
              <a:defRPr sz="2000"/>
            </a:lvl1pPr>
            <a:lvl2pPr>
              <a:defRPr sz="18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C66F832-855C-478C-9A97-2957C4B06867}"/>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2DCBEFCC-FF9C-3168-91EC-D259D1BCC393}"/>
              </a:ext>
            </a:extLst>
          </p:cNvPr>
          <p:cNvSpPr>
            <a:spLocks noGrp="1"/>
          </p:cNvSpPr>
          <p:nvPr>
            <p:ph type="body" sz="quarter" idx="14" hasCustomPrompt="1"/>
          </p:nvPr>
        </p:nvSpPr>
        <p:spPr>
          <a:xfrm>
            <a:off x="400050" y="857250"/>
            <a:ext cx="9268758"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65D0FF5D-315A-96B4-EF39-AF3A5DAEC493}"/>
              </a:ext>
            </a:extLst>
          </p:cNvPr>
          <p:cNvSpPr>
            <a:spLocks noGrp="1"/>
          </p:cNvSpPr>
          <p:nvPr>
            <p:ph type="ftr" sz="quarter" idx="15"/>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67A54095-DBDC-0D3F-6F31-4E3C11D261F5}"/>
              </a:ext>
            </a:extLst>
          </p:cNvPr>
          <p:cNvSpPr>
            <a:spLocks noGrp="1"/>
          </p:cNvSpPr>
          <p:nvPr>
            <p:ph type="sldNum" sz="quarter" idx="16"/>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5621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Chart &amp; Text Single Header">
    <p:spTree>
      <p:nvGrpSpPr>
        <p:cNvPr id="1" name=""/>
        <p:cNvGrpSpPr/>
        <p:nvPr/>
      </p:nvGrpSpPr>
      <p:grpSpPr>
        <a:xfrm>
          <a:off x="0" y="0"/>
          <a:ext cx="0" cy="0"/>
          <a:chOff x="0" y="0"/>
          <a:chExt cx="0" cy="0"/>
        </a:xfrm>
      </p:grpSpPr>
      <p:sp>
        <p:nvSpPr>
          <p:cNvPr id="13" name="Chart Placeholder 3">
            <a:extLst>
              <a:ext uri="{FF2B5EF4-FFF2-40B4-BE49-F238E27FC236}">
                <a16:creationId xmlns:a16="http://schemas.microsoft.com/office/drawing/2014/main" id="{DA9E81FA-16F1-4C7C-A851-B8D6CA3AA11E}"/>
              </a:ext>
            </a:extLst>
          </p:cNvPr>
          <p:cNvSpPr>
            <a:spLocks noGrp="1"/>
          </p:cNvSpPr>
          <p:nvPr>
            <p:ph type="chart" sz="quarter" idx="10"/>
          </p:nvPr>
        </p:nvSpPr>
        <p:spPr>
          <a:xfrm>
            <a:off x="381000" y="1392382"/>
            <a:ext cx="3657600" cy="2286000"/>
          </a:xfrm>
        </p:spPr>
        <p:txBody>
          <a:bodyPr/>
          <a:lstStyle>
            <a:lvl1pPr marL="0" indent="0">
              <a:buNone/>
              <a:defRPr/>
            </a:lvl1pPr>
          </a:lstStyle>
          <a:p>
            <a:r>
              <a:rPr lang="en-US"/>
              <a:t>Click icon to add chart</a:t>
            </a:r>
          </a:p>
        </p:txBody>
      </p:sp>
      <p:sp>
        <p:nvSpPr>
          <p:cNvPr id="14" name="Text Placeholder 5">
            <a:extLst>
              <a:ext uri="{FF2B5EF4-FFF2-40B4-BE49-F238E27FC236}">
                <a16:creationId xmlns:a16="http://schemas.microsoft.com/office/drawing/2014/main" id="{96AE73D3-FE49-4025-8181-3FEDAF912FC5}"/>
              </a:ext>
            </a:extLst>
          </p:cNvPr>
          <p:cNvSpPr>
            <a:spLocks noGrp="1"/>
          </p:cNvSpPr>
          <p:nvPr>
            <p:ph type="body" sz="quarter" idx="12"/>
          </p:nvPr>
        </p:nvSpPr>
        <p:spPr>
          <a:xfrm>
            <a:off x="381000" y="3830782"/>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hart Placeholder 3">
            <a:extLst>
              <a:ext uri="{FF2B5EF4-FFF2-40B4-BE49-F238E27FC236}">
                <a16:creationId xmlns:a16="http://schemas.microsoft.com/office/drawing/2014/main" id="{35DF5CF4-1DE3-49D8-A0A4-A0C208999547}"/>
              </a:ext>
            </a:extLst>
          </p:cNvPr>
          <p:cNvSpPr>
            <a:spLocks noGrp="1"/>
          </p:cNvSpPr>
          <p:nvPr>
            <p:ph type="chart" sz="quarter" idx="13"/>
          </p:nvPr>
        </p:nvSpPr>
        <p:spPr>
          <a:xfrm>
            <a:off x="4267200" y="1392382"/>
            <a:ext cx="3657600" cy="2286000"/>
          </a:xfrm>
        </p:spPr>
        <p:txBody>
          <a:bodyPr/>
          <a:lstStyle>
            <a:lvl1pPr marL="0" indent="0">
              <a:buNone/>
              <a:defRPr/>
            </a:lvl1pPr>
          </a:lstStyle>
          <a:p>
            <a:r>
              <a:rPr lang="en-US"/>
              <a:t>Click icon to add chart</a:t>
            </a:r>
          </a:p>
        </p:txBody>
      </p:sp>
      <p:sp>
        <p:nvSpPr>
          <p:cNvPr id="16" name="Text Placeholder 5">
            <a:extLst>
              <a:ext uri="{FF2B5EF4-FFF2-40B4-BE49-F238E27FC236}">
                <a16:creationId xmlns:a16="http://schemas.microsoft.com/office/drawing/2014/main" id="{FDE787F1-87E8-400C-B491-A08ED5544A54}"/>
              </a:ext>
            </a:extLst>
          </p:cNvPr>
          <p:cNvSpPr>
            <a:spLocks noGrp="1"/>
          </p:cNvSpPr>
          <p:nvPr>
            <p:ph type="body" sz="quarter" idx="14"/>
          </p:nvPr>
        </p:nvSpPr>
        <p:spPr>
          <a:xfrm>
            <a:off x="4267200" y="3830782"/>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hart Placeholder 3">
            <a:extLst>
              <a:ext uri="{FF2B5EF4-FFF2-40B4-BE49-F238E27FC236}">
                <a16:creationId xmlns:a16="http://schemas.microsoft.com/office/drawing/2014/main" id="{6F447463-CAA7-428F-8E49-4F7B6F84A2BB}"/>
              </a:ext>
            </a:extLst>
          </p:cNvPr>
          <p:cNvSpPr>
            <a:spLocks noGrp="1"/>
          </p:cNvSpPr>
          <p:nvPr>
            <p:ph type="chart" sz="quarter" idx="15"/>
          </p:nvPr>
        </p:nvSpPr>
        <p:spPr>
          <a:xfrm>
            <a:off x="8153400" y="1392382"/>
            <a:ext cx="3657600" cy="2286000"/>
          </a:xfrm>
        </p:spPr>
        <p:txBody>
          <a:bodyPr/>
          <a:lstStyle>
            <a:lvl1pPr marL="0" indent="0">
              <a:buNone/>
              <a:defRPr/>
            </a:lvl1pPr>
          </a:lstStyle>
          <a:p>
            <a:r>
              <a:rPr lang="en-US"/>
              <a:t>Click icon to add chart</a:t>
            </a:r>
          </a:p>
        </p:txBody>
      </p:sp>
      <p:sp>
        <p:nvSpPr>
          <p:cNvPr id="18" name="Text Placeholder 5">
            <a:extLst>
              <a:ext uri="{FF2B5EF4-FFF2-40B4-BE49-F238E27FC236}">
                <a16:creationId xmlns:a16="http://schemas.microsoft.com/office/drawing/2014/main" id="{838F0D8C-48BE-4BA1-A4A4-A94D624B64CF}"/>
              </a:ext>
            </a:extLst>
          </p:cNvPr>
          <p:cNvSpPr>
            <a:spLocks noGrp="1"/>
          </p:cNvSpPr>
          <p:nvPr>
            <p:ph type="body" sz="quarter" idx="16"/>
          </p:nvPr>
        </p:nvSpPr>
        <p:spPr>
          <a:xfrm>
            <a:off x="8153400" y="3830782"/>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3AB92E7-5178-421A-B22C-0AB575D2A4F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87ACBA9C-15D4-A4A5-5B07-1DA357FA2940}"/>
              </a:ext>
            </a:extLst>
          </p:cNvPr>
          <p:cNvSpPr>
            <a:spLocks noGrp="1"/>
          </p:cNvSpPr>
          <p:nvPr>
            <p:ph type="ftr" sz="quarter" idx="17"/>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AB24009A-BB41-3559-7EFA-8453833C98AC}"/>
              </a:ext>
            </a:extLst>
          </p:cNvPr>
          <p:cNvSpPr>
            <a:spLocks noGrp="1"/>
          </p:cNvSpPr>
          <p:nvPr>
            <p:ph type="sldNum" sz="quarter" idx="18"/>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49495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Chart &amp; Text Header Subheader">
    <p:spTree>
      <p:nvGrpSpPr>
        <p:cNvPr id="1" name=""/>
        <p:cNvGrpSpPr/>
        <p:nvPr/>
      </p:nvGrpSpPr>
      <p:grpSpPr>
        <a:xfrm>
          <a:off x="0" y="0"/>
          <a:ext cx="0" cy="0"/>
          <a:chOff x="0" y="0"/>
          <a:chExt cx="0" cy="0"/>
        </a:xfrm>
      </p:grpSpPr>
      <p:sp>
        <p:nvSpPr>
          <p:cNvPr id="24" name="Chart Placeholder 3">
            <a:extLst>
              <a:ext uri="{FF2B5EF4-FFF2-40B4-BE49-F238E27FC236}">
                <a16:creationId xmlns:a16="http://schemas.microsoft.com/office/drawing/2014/main" id="{2062AF27-726B-472D-9600-224CBE8589BA}"/>
              </a:ext>
            </a:extLst>
          </p:cNvPr>
          <p:cNvSpPr>
            <a:spLocks noGrp="1"/>
          </p:cNvSpPr>
          <p:nvPr>
            <p:ph type="chart" sz="quarter" idx="10"/>
          </p:nvPr>
        </p:nvSpPr>
        <p:spPr>
          <a:xfrm>
            <a:off x="381000" y="1600200"/>
            <a:ext cx="3657600" cy="2286000"/>
          </a:xfrm>
        </p:spPr>
        <p:txBody>
          <a:bodyPr/>
          <a:lstStyle>
            <a:lvl1pPr marL="0" indent="0">
              <a:buNone/>
              <a:defRPr/>
            </a:lvl1pPr>
          </a:lstStyle>
          <a:p>
            <a:r>
              <a:rPr lang="en-US"/>
              <a:t>Click icon to add chart</a:t>
            </a:r>
          </a:p>
        </p:txBody>
      </p:sp>
      <p:sp>
        <p:nvSpPr>
          <p:cNvPr id="25" name="Text Placeholder 5">
            <a:extLst>
              <a:ext uri="{FF2B5EF4-FFF2-40B4-BE49-F238E27FC236}">
                <a16:creationId xmlns:a16="http://schemas.microsoft.com/office/drawing/2014/main" id="{7BECFFB8-08EB-47F6-B862-8A2257286A00}"/>
              </a:ext>
            </a:extLst>
          </p:cNvPr>
          <p:cNvSpPr>
            <a:spLocks noGrp="1"/>
          </p:cNvSpPr>
          <p:nvPr>
            <p:ph type="body" sz="quarter" idx="12"/>
          </p:nvPr>
        </p:nvSpPr>
        <p:spPr>
          <a:xfrm>
            <a:off x="381000" y="4038600"/>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hart Placeholder 3">
            <a:extLst>
              <a:ext uri="{FF2B5EF4-FFF2-40B4-BE49-F238E27FC236}">
                <a16:creationId xmlns:a16="http://schemas.microsoft.com/office/drawing/2014/main" id="{2D13778A-2A0A-4EC7-A501-8D10A08035AB}"/>
              </a:ext>
            </a:extLst>
          </p:cNvPr>
          <p:cNvSpPr>
            <a:spLocks noGrp="1"/>
          </p:cNvSpPr>
          <p:nvPr>
            <p:ph type="chart" sz="quarter" idx="13"/>
          </p:nvPr>
        </p:nvSpPr>
        <p:spPr>
          <a:xfrm>
            <a:off x="4267200" y="1600200"/>
            <a:ext cx="3657600" cy="2286000"/>
          </a:xfrm>
        </p:spPr>
        <p:txBody>
          <a:bodyPr/>
          <a:lstStyle>
            <a:lvl1pPr marL="0" indent="0">
              <a:buNone/>
              <a:defRPr/>
            </a:lvl1pPr>
          </a:lstStyle>
          <a:p>
            <a:r>
              <a:rPr lang="en-US"/>
              <a:t>Click icon to add chart</a:t>
            </a:r>
          </a:p>
        </p:txBody>
      </p:sp>
      <p:sp>
        <p:nvSpPr>
          <p:cNvPr id="27" name="Text Placeholder 5">
            <a:extLst>
              <a:ext uri="{FF2B5EF4-FFF2-40B4-BE49-F238E27FC236}">
                <a16:creationId xmlns:a16="http://schemas.microsoft.com/office/drawing/2014/main" id="{F15E32A7-2362-4A9E-8692-683700D4ACC6}"/>
              </a:ext>
            </a:extLst>
          </p:cNvPr>
          <p:cNvSpPr>
            <a:spLocks noGrp="1"/>
          </p:cNvSpPr>
          <p:nvPr>
            <p:ph type="body" sz="quarter" idx="14"/>
          </p:nvPr>
        </p:nvSpPr>
        <p:spPr>
          <a:xfrm>
            <a:off x="4267200" y="4038600"/>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hart Placeholder 3">
            <a:extLst>
              <a:ext uri="{FF2B5EF4-FFF2-40B4-BE49-F238E27FC236}">
                <a16:creationId xmlns:a16="http://schemas.microsoft.com/office/drawing/2014/main" id="{823D7D71-DF9C-4AA8-9F69-2E3C3DE4E7F0}"/>
              </a:ext>
            </a:extLst>
          </p:cNvPr>
          <p:cNvSpPr>
            <a:spLocks noGrp="1"/>
          </p:cNvSpPr>
          <p:nvPr>
            <p:ph type="chart" sz="quarter" idx="15"/>
          </p:nvPr>
        </p:nvSpPr>
        <p:spPr>
          <a:xfrm>
            <a:off x="8153400" y="1600200"/>
            <a:ext cx="3657600" cy="2286000"/>
          </a:xfrm>
        </p:spPr>
        <p:txBody>
          <a:bodyPr/>
          <a:lstStyle>
            <a:lvl1pPr marL="0" indent="0">
              <a:buNone/>
              <a:defRPr/>
            </a:lvl1pPr>
          </a:lstStyle>
          <a:p>
            <a:r>
              <a:rPr lang="en-US"/>
              <a:t>Click icon to add chart</a:t>
            </a:r>
          </a:p>
        </p:txBody>
      </p:sp>
      <p:sp>
        <p:nvSpPr>
          <p:cNvPr id="29" name="Text Placeholder 5">
            <a:extLst>
              <a:ext uri="{FF2B5EF4-FFF2-40B4-BE49-F238E27FC236}">
                <a16:creationId xmlns:a16="http://schemas.microsoft.com/office/drawing/2014/main" id="{70CCF4C5-4051-4EDF-82ED-D4E748BEBED3}"/>
              </a:ext>
            </a:extLst>
          </p:cNvPr>
          <p:cNvSpPr>
            <a:spLocks noGrp="1"/>
          </p:cNvSpPr>
          <p:nvPr>
            <p:ph type="body" sz="quarter" idx="16"/>
          </p:nvPr>
        </p:nvSpPr>
        <p:spPr>
          <a:xfrm>
            <a:off x="8153400" y="4038600"/>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06DAE44-0998-4F32-97A0-753D5076693A}"/>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35D9FFB4-F0C2-FC27-C963-69140E2BE308}"/>
              </a:ext>
            </a:extLst>
          </p:cNvPr>
          <p:cNvSpPr>
            <a:spLocks noGrp="1"/>
          </p:cNvSpPr>
          <p:nvPr>
            <p:ph type="body" sz="quarter" idx="17" hasCustomPrompt="1"/>
          </p:nvPr>
        </p:nvSpPr>
        <p:spPr>
          <a:xfrm>
            <a:off x="400050" y="857250"/>
            <a:ext cx="9268758"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EA782C73-27B1-91B4-2307-D4AECA4EAEB5}"/>
              </a:ext>
            </a:extLst>
          </p:cNvPr>
          <p:cNvSpPr>
            <a:spLocks noGrp="1"/>
          </p:cNvSpPr>
          <p:nvPr>
            <p:ph type="ftr" sz="quarter" idx="18"/>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E7F6332D-3C21-6F7A-738A-837EA9A38B94}"/>
              </a:ext>
            </a:extLst>
          </p:cNvPr>
          <p:cNvSpPr>
            <a:spLocks noGrp="1"/>
          </p:cNvSpPr>
          <p:nvPr>
            <p:ph type="sldNum" sz="quarter" idx="19"/>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371445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3 - Add lin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5ED6256-A94D-5B11-0FB2-E73A343527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291667" cy="6858000"/>
          </a:xfrm>
          <a:prstGeom prst="homePlate">
            <a:avLst>
              <a:gd name="adj" fmla="val 0"/>
            </a:avLst>
          </a:prstGeom>
          <a:effectLst>
            <a:innerShdw blurRad="828180" dist="435702">
              <a:prstClr val="black">
                <a:alpha val="8000"/>
              </a:prstClr>
            </a:innerShdw>
          </a:effectLst>
        </p:spPr>
      </p:pic>
      <p:sp>
        <p:nvSpPr>
          <p:cNvPr id="3" name="Title 29">
            <a:extLst>
              <a:ext uri="{FF2B5EF4-FFF2-40B4-BE49-F238E27FC236}">
                <a16:creationId xmlns:a16="http://schemas.microsoft.com/office/drawing/2014/main" id="{6A0A3141-35C7-7836-369D-E738E7A638C2}"/>
              </a:ext>
            </a:extLst>
          </p:cNvPr>
          <p:cNvSpPr>
            <a:spLocks noGrp="1"/>
          </p:cNvSpPr>
          <p:nvPr>
            <p:ph type="title" hasCustomPrompt="1"/>
          </p:nvPr>
        </p:nvSpPr>
        <p:spPr>
          <a:xfrm>
            <a:off x="7059485" y="2940465"/>
            <a:ext cx="4708909" cy="590931"/>
          </a:xfrm>
        </p:spPr>
        <p:txBody>
          <a:bodyPr anchor="b"/>
          <a:lstStyle>
            <a:lvl1pPr>
              <a:defRPr b="1"/>
            </a:lvl1pPr>
          </a:lstStyle>
          <a:p>
            <a:r>
              <a:rPr lang="en-US"/>
              <a:t>Title Here</a:t>
            </a:r>
          </a:p>
        </p:txBody>
      </p:sp>
      <p:sp>
        <p:nvSpPr>
          <p:cNvPr id="4" name="Text Placeholder 31">
            <a:extLst>
              <a:ext uri="{FF2B5EF4-FFF2-40B4-BE49-F238E27FC236}">
                <a16:creationId xmlns:a16="http://schemas.microsoft.com/office/drawing/2014/main" id="{7336C773-BCBE-1BD4-2893-13BCD20274F1}"/>
              </a:ext>
            </a:extLst>
          </p:cNvPr>
          <p:cNvSpPr>
            <a:spLocks noGrp="1"/>
          </p:cNvSpPr>
          <p:nvPr>
            <p:ph type="body" sz="quarter" idx="10" hasCustomPrompt="1"/>
          </p:nvPr>
        </p:nvSpPr>
        <p:spPr>
          <a:xfrm>
            <a:off x="7059485" y="3561839"/>
            <a:ext cx="4708919" cy="384721"/>
          </a:xfrm>
        </p:spPr>
        <p:txBody>
          <a:bodyPr wrap="square">
            <a:spAutoFit/>
          </a:bodyPr>
          <a:lstStyle>
            <a:lvl1pPr marL="0" indent="0">
              <a:lnSpc>
                <a:spcPct val="95000"/>
              </a:lnSpc>
              <a:buNone/>
              <a:defRPr sz="2000">
                <a:solidFill>
                  <a:schemeClr val="tx2"/>
                </a:solidFill>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lvl="0"/>
            <a:r>
              <a:rPr lang="en-US"/>
              <a:t>Subtitle</a:t>
            </a:r>
          </a:p>
        </p:txBody>
      </p:sp>
      <p:grpSp>
        <p:nvGrpSpPr>
          <p:cNvPr id="5" name="Group 4">
            <a:extLst>
              <a:ext uri="{FF2B5EF4-FFF2-40B4-BE49-F238E27FC236}">
                <a16:creationId xmlns:a16="http://schemas.microsoft.com/office/drawing/2014/main" id="{99B8FD39-AC76-A7F6-67D5-FA075DDCC09C}"/>
              </a:ext>
            </a:extLst>
          </p:cNvPr>
          <p:cNvGrpSpPr/>
          <p:nvPr userDrawn="1"/>
        </p:nvGrpSpPr>
        <p:grpSpPr>
          <a:xfrm>
            <a:off x="5952618" y="3181726"/>
            <a:ext cx="659243" cy="494548"/>
            <a:chOff x="4954369" y="1030528"/>
            <a:chExt cx="659243" cy="494548"/>
          </a:xfrm>
        </p:grpSpPr>
        <p:sp>
          <p:nvSpPr>
            <p:cNvPr id="6" name="Freeform 5">
              <a:extLst>
                <a:ext uri="{FF2B5EF4-FFF2-40B4-BE49-F238E27FC236}">
                  <a16:creationId xmlns:a16="http://schemas.microsoft.com/office/drawing/2014/main" id="{AF05F841-6CFB-0A4D-CF6C-5B1960E93F28}"/>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7" name="Picture 13">
              <a:extLst>
                <a:ext uri="{FF2B5EF4-FFF2-40B4-BE49-F238E27FC236}">
                  <a16:creationId xmlns:a16="http://schemas.microsoft.com/office/drawing/2014/main" id="{62BC2FB2-2D0E-E6B0-398C-47405CA0A434}"/>
                </a:ext>
              </a:extLst>
            </p:cNvPr>
            <p:cNvGrpSpPr/>
            <p:nvPr/>
          </p:nvGrpSpPr>
          <p:grpSpPr>
            <a:xfrm>
              <a:off x="5103008" y="1030528"/>
              <a:ext cx="212296" cy="494548"/>
              <a:chOff x="5103008" y="1030528"/>
              <a:chExt cx="212296" cy="494548"/>
            </a:xfrm>
          </p:grpSpPr>
          <p:sp>
            <p:nvSpPr>
              <p:cNvPr id="11" name="Freeform 10">
                <a:extLst>
                  <a:ext uri="{FF2B5EF4-FFF2-40B4-BE49-F238E27FC236}">
                    <a16:creationId xmlns:a16="http://schemas.microsoft.com/office/drawing/2014/main" id="{B7523796-2124-D08A-31F8-BCE6D92F4EF8}"/>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9180BD8-29F8-D012-5229-BABDA15AFC7D}"/>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696E029-C074-B195-3CCC-099B77B36D80}"/>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8" name="Picture 13">
              <a:extLst>
                <a:ext uri="{FF2B5EF4-FFF2-40B4-BE49-F238E27FC236}">
                  <a16:creationId xmlns:a16="http://schemas.microsoft.com/office/drawing/2014/main" id="{A0DB730D-0E48-A2F0-ADBA-542276B2247D}"/>
                </a:ext>
              </a:extLst>
            </p:cNvPr>
            <p:cNvGrpSpPr/>
            <p:nvPr/>
          </p:nvGrpSpPr>
          <p:grpSpPr>
            <a:xfrm>
              <a:off x="5251647" y="1030552"/>
              <a:ext cx="361965" cy="494410"/>
              <a:chOff x="5251647" y="1030552"/>
              <a:chExt cx="361965" cy="494410"/>
            </a:xfrm>
          </p:grpSpPr>
          <p:sp>
            <p:nvSpPr>
              <p:cNvPr id="9" name="Freeform 8">
                <a:extLst>
                  <a:ext uri="{FF2B5EF4-FFF2-40B4-BE49-F238E27FC236}">
                    <a16:creationId xmlns:a16="http://schemas.microsoft.com/office/drawing/2014/main" id="{9392CA19-1E3C-43D6-1BE9-C5DB8F8A5511}"/>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F577CE0-F8FF-0AA0-340F-C3C37749EDC1}"/>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pic>
        <p:nvPicPr>
          <p:cNvPr id="19" name="Graphic 18">
            <a:extLst>
              <a:ext uri="{FF2B5EF4-FFF2-40B4-BE49-F238E27FC236}">
                <a16:creationId xmlns:a16="http://schemas.microsoft.com/office/drawing/2014/main" id="{B9D6528E-D417-4A2D-E917-A90CD2D8AE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cxnSp>
        <p:nvCxnSpPr>
          <p:cNvPr id="20" name="Straight Connector 19">
            <a:extLst>
              <a:ext uri="{FF2B5EF4-FFF2-40B4-BE49-F238E27FC236}">
                <a16:creationId xmlns:a16="http://schemas.microsoft.com/office/drawing/2014/main" id="{89DC92A7-FB3C-9A7A-55B3-1B754CF68D61}"/>
              </a:ext>
            </a:extLst>
          </p:cNvPr>
          <p:cNvCxnSpPr>
            <a:cxnSpLocks/>
          </p:cNvCxnSpPr>
          <p:nvPr userDrawn="1"/>
        </p:nvCxnSpPr>
        <p:spPr>
          <a:xfrm>
            <a:off x="6832360" y="-454771"/>
            <a:ext cx="0" cy="387042"/>
          </a:xfrm>
          <a:prstGeom prst="line">
            <a:avLst/>
          </a:prstGeom>
          <a:ln w="127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15400C5-A888-E15B-D62E-B1BCA26F4F04}"/>
              </a:ext>
            </a:extLst>
          </p:cNvPr>
          <p:cNvSpPr txBox="1"/>
          <p:nvPr userDrawn="1"/>
        </p:nvSpPr>
        <p:spPr>
          <a:xfrm>
            <a:off x="7005056" y="-691823"/>
            <a:ext cx="5067202" cy="646331"/>
          </a:xfrm>
          <a:prstGeom prst="rect">
            <a:avLst/>
          </a:prstGeom>
          <a:noFill/>
        </p:spPr>
        <p:txBody>
          <a:bodyPr wrap="square" rtlCol="0">
            <a:spAutoFit/>
          </a:bodyPr>
          <a:lstStyle/>
          <a:p>
            <a:r>
              <a:rPr lang="en-US"/>
              <a:t>Manually add a line the height of the text.</a:t>
            </a:r>
          </a:p>
          <a:p>
            <a:r>
              <a:rPr lang="en-US"/>
              <a:t>Line thickness = 1 pt; color = BSC Blue</a:t>
            </a:r>
          </a:p>
        </p:txBody>
      </p:sp>
      <p:cxnSp>
        <p:nvCxnSpPr>
          <p:cNvPr id="22" name="Straight Connector 21">
            <a:extLst>
              <a:ext uri="{FF2B5EF4-FFF2-40B4-BE49-F238E27FC236}">
                <a16:creationId xmlns:a16="http://schemas.microsoft.com/office/drawing/2014/main" id="{E9E7D9C0-9999-62C2-E95F-261F1D369724}"/>
              </a:ext>
            </a:extLst>
          </p:cNvPr>
          <p:cNvCxnSpPr>
            <a:cxnSpLocks/>
          </p:cNvCxnSpPr>
          <p:nvPr userDrawn="1"/>
        </p:nvCxnSpPr>
        <p:spPr>
          <a:xfrm>
            <a:off x="6832360" y="6901544"/>
            <a:ext cx="0" cy="387042"/>
          </a:xfrm>
          <a:prstGeom prst="line">
            <a:avLst/>
          </a:prstGeom>
          <a:ln w="12700" cap="rnd">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4" name="Pentagon 13">
            <a:extLst>
              <a:ext uri="{FF2B5EF4-FFF2-40B4-BE49-F238E27FC236}">
                <a16:creationId xmlns:a16="http://schemas.microsoft.com/office/drawing/2014/main" id="{B15E7FC8-2E80-C15C-225E-7E0FAA3F3200}"/>
              </a:ext>
            </a:extLst>
          </p:cNvPr>
          <p:cNvSpPr/>
          <p:nvPr userDrawn="1"/>
        </p:nvSpPr>
        <p:spPr>
          <a:xfrm flipH="1">
            <a:off x="-2" y="5921829"/>
            <a:ext cx="5312229" cy="936171"/>
          </a:xfrm>
          <a:prstGeom prst="homePlate">
            <a:avLst>
              <a:gd name="adj" fmla="val 0"/>
            </a:avLst>
          </a:prstGeom>
          <a:gradFill flip="none" rotWithShape="1">
            <a:gsLst>
              <a:gs pos="0">
                <a:schemeClr val="bg1">
                  <a:alpha val="95000"/>
                </a:schemeClr>
              </a:gs>
              <a:gs pos="100000">
                <a:schemeClr val="bg1">
                  <a:alpha val="70346"/>
                </a:schemeClr>
              </a:gs>
            </a:gsLst>
            <a:lin ang="189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8C85788-3B9F-592B-883D-F7BFC265472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42755" y="6213645"/>
            <a:ext cx="1586443" cy="407526"/>
          </a:xfrm>
          <a:prstGeom prst="rect">
            <a:avLst/>
          </a:prstGeom>
        </p:spPr>
      </p:pic>
    </p:spTree>
    <p:extLst>
      <p:ext uri="{BB962C8B-B14F-4D97-AF65-F5344CB8AC3E}">
        <p14:creationId xmlns:p14="http://schemas.microsoft.com/office/powerpoint/2010/main" val="105698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Chart Single Header">
    <p:spTree>
      <p:nvGrpSpPr>
        <p:cNvPr id="1" name=""/>
        <p:cNvGrpSpPr/>
        <p:nvPr/>
      </p:nvGrpSpPr>
      <p:grpSpPr>
        <a:xfrm>
          <a:off x="0" y="0"/>
          <a:ext cx="0" cy="0"/>
          <a:chOff x="0" y="0"/>
          <a:chExt cx="0" cy="0"/>
        </a:xfrm>
      </p:grpSpPr>
      <p:sp>
        <p:nvSpPr>
          <p:cNvPr id="13" name="Chart Placeholder 3">
            <a:extLst>
              <a:ext uri="{FF2B5EF4-FFF2-40B4-BE49-F238E27FC236}">
                <a16:creationId xmlns:a16="http://schemas.microsoft.com/office/drawing/2014/main" id="{03D3BA74-60EA-4C29-AF56-B7259BCD771B}"/>
              </a:ext>
            </a:extLst>
          </p:cNvPr>
          <p:cNvSpPr>
            <a:spLocks noGrp="1"/>
          </p:cNvSpPr>
          <p:nvPr>
            <p:ph type="chart" sz="quarter" idx="10"/>
          </p:nvPr>
        </p:nvSpPr>
        <p:spPr>
          <a:xfrm>
            <a:off x="399608" y="1389888"/>
            <a:ext cx="5543992" cy="2286000"/>
          </a:xfrm>
        </p:spPr>
        <p:txBody>
          <a:bodyPr/>
          <a:lstStyle>
            <a:lvl1pPr marL="0" indent="0">
              <a:buNone/>
              <a:defRPr/>
            </a:lvl1pPr>
          </a:lstStyle>
          <a:p>
            <a:r>
              <a:rPr lang="en-US"/>
              <a:t>Click icon to add chart</a:t>
            </a:r>
          </a:p>
        </p:txBody>
      </p:sp>
      <p:sp>
        <p:nvSpPr>
          <p:cNvPr id="14" name="Chart Placeholder 3">
            <a:extLst>
              <a:ext uri="{FF2B5EF4-FFF2-40B4-BE49-F238E27FC236}">
                <a16:creationId xmlns:a16="http://schemas.microsoft.com/office/drawing/2014/main" id="{0808DA0A-FCA0-4A62-B56F-C480EC3E45EE}"/>
              </a:ext>
            </a:extLst>
          </p:cNvPr>
          <p:cNvSpPr>
            <a:spLocks noGrp="1"/>
          </p:cNvSpPr>
          <p:nvPr>
            <p:ph type="chart" sz="quarter" idx="11"/>
          </p:nvPr>
        </p:nvSpPr>
        <p:spPr>
          <a:xfrm>
            <a:off x="6248400" y="1389888"/>
            <a:ext cx="5543992" cy="2286000"/>
          </a:xfrm>
        </p:spPr>
        <p:txBody>
          <a:bodyPr/>
          <a:lstStyle>
            <a:lvl1pPr marL="0" indent="0">
              <a:buNone/>
              <a:defRPr/>
            </a:lvl1pPr>
          </a:lstStyle>
          <a:p>
            <a:r>
              <a:rPr lang="en-US"/>
              <a:t>Click icon to add chart</a:t>
            </a:r>
          </a:p>
        </p:txBody>
      </p:sp>
      <p:sp>
        <p:nvSpPr>
          <p:cNvPr id="15" name="Chart Placeholder 3">
            <a:extLst>
              <a:ext uri="{FF2B5EF4-FFF2-40B4-BE49-F238E27FC236}">
                <a16:creationId xmlns:a16="http://schemas.microsoft.com/office/drawing/2014/main" id="{065ECE00-E49F-4FFD-B3BC-11097ADE947A}"/>
              </a:ext>
            </a:extLst>
          </p:cNvPr>
          <p:cNvSpPr>
            <a:spLocks noGrp="1"/>
          </p:cNvSpPr>
          <p:nvPr>
            <p:ph type="chart" sz="quarter" idx="12"/>
          </p:nvPr>
        </p:nvSpPr>
        <p:spPr>
          <a:xfrm>
            <a:off x="399608" y="3885762"/>
            <a:ext cx="5543992" cy="2286000"/>
          </a:xfrm>
        </p:spPr>
        <p:txBody>
          <a:bodyPr/>
          <a:lstStyle>
            <a:lvl1pPr marL="0" indent="0">
              <a:buNone/>
              <a:defRPr/>
            </a:lvl1pPr>
          </a:lstStyle>
          <a:p>
            <a:r>
              <a:rPr lang="en-US"/>
              <a:t>Click icon to add chart</a:t>
            </a:r>
          </a:p>
        </p:txBody>
      </p:sp>
      <p:sp>
        <p:nvSpPr>
          <p:cNvPr id="16" name="Chart Placeholder 3">
            <a:extLst>
              <a:ext uri="{FF2B5EF4-FFF2-40B4-BE49-F238E27FC236}">
                <a16:creationId xmlns:a16="http://schemas.microsoft.com/office/drawing/2014/main" id="{15458037-4A27-4617-A080-FC1BEF097007}"/>
              </a:ext>
            </a:extLst>
          </p:cNvPr>
          <p:cNvSpPr>
            <a:spLocks noGrp="1"/>
          </p:cNvSpPr>
          <p:nvPr>
            <p:ph type="chart" sz="quarter" idx="13"/>
          </p:nvPr>
        </p:nvSpPr>
        <p:spPr>
          <a:xfrm>
            <a:off x="6248400" y="3885762"/>
            <a:ext cx="5543992" cy="2286000"/>
          </a:xfrm>
        </p:spPr>
        <p:txBody>
          <a:bodyPr/>
          <a:lstStyle>
            <a:lvl1pPr marL="0" indent="0">
              <a:buNone/>
              <a:defRPr/>
            </a:lvl1pPr>
          </a:lstStyle>
          <a:p>
            <a:r>
              <a:rPr lang="en-US"/>
              <a:t>Click icon to add chart</a:t>
            </a:r>
          </a:p>
        </p:txBody>
      </p:sp>
      <p:sp>
        <p:nvSpPr>
          <p:cNvPr id="2" name="Title 1">
            <a:extLst>
              <a:ext uri="{FF2B5EF4-FFF2-40B4-BE49-F238E27FC236}">
                <a16:creationId xmlns:a16="http://schemas.microsoft.com/office/drawing/2014/main" id="{F1993A08-37F5-4EC6-97F5-AEE811C63955}"/>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43B34C2-E75E-CAF8-94F0-CBB550E502A8}"/>
              </a:ext>
            </a:extLst>
          </p:cNvPr>
          <p:cNvSpPr>
            <a:spLocks noGrp="1"/>
          </p:cNvSpPr>
          <p:nvPr>
            <p:ph type="ftr" sz="quarter" idx="14"/>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03EC0F9C-A458-B3FF-5A57-7050C2EB0F7C}"/>
              </a:ext>
            </a:extLst>
          </p:cNvPr>
          <p:cNvSpPr>
            <a:spLocks noGrp="1"/>
          </p:cNvSpPr>
          <p:nvPr>
            <p:ph type="sldNum" sz="quarter" idx="15"/>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27205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Chart Header Subheader">
    <p:spTree>
      <p:nvGrpSpPr>
        <p:cNvPr id="1" name=""/>
        <p:cNvGrpSpPr/>
        <p:nvPr/>
      </p:nvGrpSpPr>
      <p:grpSpPr>
        <a:xfrm>
          <a:off x="0" y="0"/>
          <a:ext cx="0" cy="0"/>
          <a:chOff x="0" y="0"/>
          <a:chExt cx="0" cy="0"/>
        </a:xfrm>
      </p:grpSpPr>
      <p:sp>
        <p:nvSpPr>
          <p:cNvPr id="24" name="Chart Placeholder 3">
            <a:extLst>
              <a:ext uri="{FF2B5EF4-FFF2-40B4-BE49-F238E27FC236}">
                <a16:creationId xmlns:a16="http://schemas.microsoft.com/office/drawing/2014/main" id="{A9E564CA-61D6-4133-91BA-4015264737A5}"/>
              </a:ext>
            </a:extLst>
          </p:cNvPr>
          <p:cNvSpPr>
            <a:spLocks noGrp="1"/>
          </p:cNvSpPr>
          <p:nvPr>
            <p:ph type="chart" sz="quarter" idx="10"/>
          </p:nvPr>
        </p:nvSpPr>
        <p:spPr>
          <a:xfrm>
            <a:off x="399608" y="1600200"/>
            <a:ext cx="5543992" cy="2286000"/>
          </a:xfrm>
        </p:spPr>
        <p:txBody>
          <a:bodyPr/>
          <a:lstStyle>
            <a:lvl1pPr marL="0" indent="0">
              <a:buNone/>
              <a:defRPr/>
            </a:lvl1pPr>
          </a:lstStyle>
          <a:p>
            <a:r>
              <a:rPr lang="en-US"/>
              <a:t>Click icon to add chart</a:t>
            </a:r>
          </a:p>
        </p:txBody>
      </p:sp>
      <p:sp>
        <p:nvSpPr>
          <p:cNvPr id="25" name="Chart Placeholder 3">
            <a:extLst>
              <a:ext uri="{FF2B5EF4-FFF2-40B4-BE49-F238E27FC236}">
                <a16:creationId xmlns:a16="http://schemas.microsoft.com/office/drawing/2014/main" id="{36E8EDEF-E8D8-428D-B186-411007092E08}"/>
              </a:ext>
            </a:extLst>
          </p:cNvPr>
          <p:cNvSpPr>
            <a:spLocks noGrp="1"/>
          </p:cNvSpPr>
          <p:nvPr>
            <p:ph type="chart" sz="quarter" idx="11"/>
          </p:nvPr>
        </p:nvSpPr>
        <p:spPr>
          <a:xfrm>
            <a:off x="6248400" y="1600200"/>
            <a:ext cx="5543992" cy="2286000"/>
          </a:xfrm>
        </p:spPr>
        <p:txBody>
          <a:bodyPr/>
          <a:lstStyle>
            <a:lvl1pPr marL="0" indent="0">
              <a:buNone/>
              <a:defRPr/>
            </a:lvl1pPr>
          </a:lstStyle>
          <a:p>
            <a:r>
              <a:rPr lang="en-US"/>
              <a:t>Click icon to add chart</a:t>
            </a:r>
          </a:p>
        </p:txBody>
      </p:sp>
      <p:sp>
        <p:nvSpPr>
          <p:cNvPr id="26" name="Chart Placeholder 3">
            <a:extLst>
              <a:ext uri="{FF2B5EF4-FFF2-40B4-BE49-F238E27FC236}">
                <a16:creationId xmlns:a16="http://schemas.microsoft.com/office/drawing/2014/main" id="{9298ED55-3210-47A0-828F-36829D90A15D}"/>
              </a:ext>
            </a:extLst>
          </p:cNvPr>
          <p:cNvSpPr>
            <a:spLocks noGrp="1"/>
          </p:cNvSpPr>
          <p:nvPr>
            <p:ph type="chart" sz="quarter" idx="12"/>
          </p:nvPr>
        </p:nvSpPr>
        <p:spPr>
          <a:xfrm>
            <a:off x="399608" y="4126832"/>
            <a:ext cx="5543992" cy="2286000"/>
          </a:xfrm>
        </p:spPr>
        <p:txBody>
          <a:bodyPr/>
          <a:lstStyle>
            <a:lvl1pPr marL="0" indent="0">
              <a:buNone/>
              <a:defRPr/>
            </a:lvl1pPr>
          </a:lstStyle>
          <a:p>
            <a:r>
              <a:rPr lang="en-US"/>
              <a:t>Click icon to add chart</a:t>
            </a:r>
          </a:p>
        </p:txBody>
      </p:sp>
      <p:sp>
        <p:nvSpPr>
          <p:cNvPr id="27" name="Chart Placeholder 3">
            <a:extLst>
              <a:ext uri="{FF2B5EF4-FFF2-40B4-BE49-F238E27FC236}">
                <a16:creationId xmlns:a16="http://schemas.microsoft.com/office/drawing/2014/main" id="{09A678C7-F167-4E65-BE1C-11801C3CD562}"/>
              </a:ext>
            </a:extLst>
          </p:cNvPr>
          <p:cNvSpPr>
            <a:spLocks noGrp="1"/>
          </p:cNvSpPr>
          <p:nvPr>
            <p:ph type="chart" sz="quarter" idx="13"/>
          </p:nvPr>
        </p:nvSpPr>
        <p:spPr>
          <a:xfrm>
            <a:off x="6248400" y="4126832"/>
            <a:ext cx="5543992" cy="2286000"/>
          </a:xfrm>
        </p:spPr>
        <p:txBody>
          <a:bodyPr/>
          <a:lstStyle>
            <a:lvl1pPr marL="0" indent="0">
              <a:buNone/>
              <a:defRPr/>
            </a:lvl1pPr>
          </a:lstStyle>
          <a:p>
            <a:r>
              <a:rPr lang="en-US"/>
              <a:t>Click icon to add chart</a:t>
            </a:r>
          </a:p>
        </p:txBody>
      </p:sp>
      <p:sp>
        <p:nvSpPr>
          <p:cNvPr id="2" name="Title 1">
            <a:extLst>
              <a:ext uri="{FF2B5EF4-FFF2-40B4-BE49-F238E27FC236}">
                <a16:creationId xmlns:a16="http://schemas.microsoft.com/office/drawing/2014/main" id="{B660EDF3-F37A-4A1E-951B-C17C3CFA31D3}"/>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5153661D-DF9C-0010-605E-7E951F98E7C4}"/>
              </a:ext>
            </a:extLst>
          </p:cNvPr>
          <p:cNvSpPr>
            <a:spLocks noGrp="1"/>
          </p:cNvSpPr>
          <p:nvPr>
            <p:ph type="body" sz="quarter" idx="14" hasCustomPrompt="1"/>
          </p:nvPr>
        </p:nvSpPr>
        <p:spPr>
          <a:xfrm>
            <a:off x="400050" y="857250"/>
            <a:ext cx="9268758"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52EB108D-1C0C-B239-2055-AF31953279A7}"/>
              </a:ext>
            </a:extLst>
          </p:cNvPr>
          <p:cNvSpPr>
            <a:spLocks noGrp="1"/>
          </p:cNvSpPr>
          <p:nvPr>
            <p:ph type="ftr" sz="quarter" idx="15"/>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1E698FDA-DF47-2D80-3210-CB792C9ACA2D}"/>
              </a:ext>
            </a:extLst>
          </p:cNvPr>
          <p:cNvSpPr>
            <a:spLocks noGrp="1"/>
          </p:cNvSpPr>
          <p:nvPr>
            <p:ph type="sldNum" sz="quarter" idx="16"/>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294382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le Single Header">
    <p:spTree>
      <p:nvGrpSpPr>
        <p:cNvPr id="1" name=""/>
        <p:cNvGrpSpPr/>
        <p:nvPr/>
      </p:nvGrpSpPr>
      <p:grpSpPr>
        <a:xfrm>
          <a:off x="0" y="0"/>
          <a:ext cx="0" cy="0"/>
          <a:chOff x="0" y="0"/>
          <a:chExt cx="0" cy="0"/>
        </a:xfrm>
      </p:grpSpPr>
      <p:sp>
        <p:nvSpPr>
          <p:cNvPr id="14" name="Table Placeholder 13">
            <a:extLst>
              <a:ext uri="{FF2B5EF4-FFF2-40B4-BE49-F238E27FC236}">
                <a16:creationId xmlns:a16="http://schemas.microsoft.com/office/drawing/2014/main" id="{83B9B5D8-E8BB-4425-A3C2-DD3A585B0524}"/>
              </a:ext>
            </a:extLst>
          </p:cNvPr>
          <p:cNvSpPr>
            <a:spLocks noGrp="1"/>
          </p:cNvSpPr>
          <p:nvPr>
            <p:ph type="tbl" sz="quarter" idx="12"/>
          </p:nvPr>
        </p:nvSpPr>
        <p:spPr>
          <a:xfrm>
            <a:off x="399608" y="1388226"/>
            <a:ext cx="11419329" cy="4904509"/>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B3D5CE7F-3C0C-4FDF-93F9-6348B24DBC5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ABACA9C-2725-A6B1-3981-1C9056E0031A}"/>
              </a:ext>
            </a:extLst>
          </p:cNvPr>
          <p:cNvSpPr>
            <a:spLocks noGrp="1"/>
          </p:cNvSpPr>
          <p:nvPr>
            <p:ph type="ftr" sz="quarter" idx="13"/>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4258BCFB-A646-C463-7F82-8DAE8D006E24}"/>
              </a:ext>
            </a:extLst>
          </p:cNvPr>
          <p:cNvSpPr>
            <a:spLocks noGrp="1"/>
          </p:cNvSpPr>
          <p:nvPr>
            <p:ph type="sldNum" sz="quarter" idx="14"/>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326035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able Header Subheader">
    <p:spTree>
      <p:nvGrpSpPr>
        <p:cNvPr id="1" name=""/>
        <p:cNvGrpSpPr/>
        <p:nvPr/>
      </p:nvGrpSpPr>
      <p:grpSpPr>
        <a:xfrm>
          <a:off x="0" y="0"/>
          <a:ext cx="0" cy="0"/>
          <a:chOff x="0" y="0"/>
          <a:chExt cx="0" cy="0"/>
        </a:xfrm>
      </p:grpSpPr>
      <p:sp>
        <p:nvSpPr>
          <p:cNvPr id="25" name="Table Placeholder 13">
            <a:extLst>
              <a:ext uri="{FF2B5EF4-FFF2-40B4-BE49-F238E27FC236}">
                <a16:creationId xmlns:a16="http://schemas.microsoft.com/office/drawing/2014/main" id="{EE916ACB-2923-42C4-9CE6-B3A9EFB45916}"/>
              </a:ext>
            </a:extLst>
          </p:cNvPr>
          <p:cNvSpPr>
            <a:spLocks noGrp="1"/>
          </p:cNvSpPr>
          <p:nvPr>
            <p:ph type="tbl" sz="quarter" idx="13"/>
          </p:nvPr>
        </p:nvSpPr>
        <p:spPr>
          <a:xfrm>
            <a:off x="399608" y="1604296"/>
            <a:ext cx="11419329" cy="4719012"/>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F38DF99A-80DE-4D33-A6CC-FE2526443465}"/>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EA0566DB-EB6D-CFA8-8FC2-A7A6AFA2F66E}"/>
              </a:ext>
            </a:extLst>
          </p:cNvPr>
          <p:cNvSpPr>
            <a:spLocks noGrp="1"/>
          </p:cNvSpPr>
          <p:nvPr>
            <p:ph type="body" sz="quarter" idx="12" hasCustomPrompt="1"/>
          </p:nvPr>
        </p:nvSpPr>
        <p:spPr>
          <a:xfrm>
            <a:off x="400050" y="857250"/>
            <a:ext cx="9268758"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6161CAF7-6B6B-C0CB-FFA2-2E3CD877C821}"/>
              </a:ext>
            </a:extLst>
          </p:cNvPr>
          <p:cNvSpPr>
            <a:spLocks noGrp="1"/>
          </p:cNvSpPr>
          <p:nvPr>
            <p:ph type="ftr" sz="quarter" idx="14"/>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AE5B2C42-FD49-BF43-D6F0-0E881088F173}"/>
              </a:ext>
            </a:extLst>
          </p:cNvPr>
          <p:cNvSpPr>
            <a:spLocks noGrp="1"/>
          </p:cNvSpPr>
          <p:nvPr>
            <p:ph type="sldNum" sz="quarter" idx="15"/>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329691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Table Single Header">
    <p:spTree>
      <p:nvGrpSpPr>
        <p:cNvPr id="1" name=""/>
        <p:cNvGrpSpPr/>
        <p:nvPr/>
      </p:nvGrpSpPr>
      <p:grpSpPr>
        <a:xfrm>
          <a:off x="0" y="0"/>
          <a:ext cx="0" cy="0"/>
          <a:chOff x="0" y="0"/>
          <a:chExt cx="0" cy="0"/>
        </a:xfrm>
      </p:grpSpPr>
      <p:sp>
        <p:nvSpPr>
          <p:cNvPr id="15" name="Table Placeholder 13">
            <a:extLst>
              <a:ext uri="{FF2B5EF4-FFF2-40B4-BE49-F238E27FC236}">
                <a16:creationId xmlns:a16="http://schemas.microsoft.com/office/drawing/2014/main" id="{3B5C8C70-9F6F-4142-8675-2A924E954B90}"/>
              </a:ext>
            </a:extLst>
          </p:cNvPr>
          <p:cNvSpPr>
            <a:spLocks noGrp="1"/>
          </p:cNvSpPr>
          <p:nvPr>
            <p:ph type="tbl" sz="quarter" idx="13"/>
          </p:nvPr>
        </p:nvSpPr>
        <p:spPr>
          <a:xfrm>
            <a:off x="399608" y="1394874"/>
            <a:ext cx="5542324" cy="4803720"/>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16" name="Table Placeholder 13">
            <a:extLst>
              <a:ext uri="{FF2B5EF4-FFF2-40B4-BE49-F238E27FC236}">
                <a16:creationId xmlns:a16="http://schemas.microsoft.com/office/drawing/2014/main" id="{16C55EFE-BD77-49A2-801B-DA0B4A980CC1}"/>
              </a:ext>
            </a:extLst>
          </p:cNvPr>
          <p:cNvSpPr>
            <a:spLocks noGrp="1"/>
          </p:cNvSpPr>
          <p:nvPr>
            <p:ph type="tbl" sz="quarter" idx="14"/>
          </p:nvPr>
        </p:nvSpPr>
        <p:spPr>
          <a:xfrm>
            <a:off x="6250069" y="1394874"/>
            <a:ext cx="5542324" cy="4803720"/>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1D057E65-D4E5-40A9-9B9C-3F1AFBBDAC3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8CA44A7-1068-0584-3062-F830BD64D12C}"/>
              </a:ext>
            </a:extLst>
          </p:cNvPr>
          <p:cNvSpPr>
            <a:spLocks noGrp="1"/>
          </p:cNvSpPr>
          <p:nvPr>
            <p:ph type="ftr" sz="quarter" idx="15"/>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574AE67B-BB25-B7E4-2C93-93A0B7810263}"/>
              </a:ext>
            </a:extLst>
          </p:cNvPr>
          <p:cNvSpPr>
            <a:spLocks noGrp="1"/>
          </p:cNvSpPr>
          <p:nvPr>
            <p:ph type="sldNum" sz="quarter" idx="16"/>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20107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Table Header Subheader">
    <p:spTree>
      <p:nvGrpSpPr>
        <p:cNvPr id="1" name=""/>
        <p:cNvGrpSpPr/>
        <p:nvPr/>
      </p:nvGrpSpPr>
      <p:grpSpPr>
        <a:xfrm>
          <a:off x="0" y="0"/>
          <a:ext cx="0" cy="0"/>
          <a:chOff x="0" y="0"/>
          <a:chExt cx="0" cy="0"/>
        </a:xfrm>
      </p:grpSpPr>
      <p:sp>
        <p:nvSpPr>
          <p:cNvPr id="26" name="Table Placeholder 13">
            <a:extLst>
              <a:ext uri="{FF2B5EF4-FFF2-40B4-BE49-F238E27FC236}">
                <a16:creationId xmlns:a16="http://schemas.microsoft.com/office/drawing/2014/main" id="{37F13832-E98E-4ECF-93F8-6972B2232F63}"/>
              </a:ext>
            </a:extLst>
          </p:cNvPr>
          <p:cNvSpPr>
            <a:spLocks noGrp="1"/>
          </p:cNvSpPr>
          <p:nvPr>
            <p:ph type="tbl" sz="quarter" idx="13"/>
          </p:nvPr>
        </p:nvSpPr>
        <p:spPr>
          <a:xfrm>
            <a:off x="399608" y="1600200"/>
            <a:ext cx="5536055" cy="4803720"/>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7" name="Table Placeholder 13">
            <a:extLst>
              <a:ext uri="{FF2B5EF4-FFF2-40B4-BE49-F238E27FC236}">
                <a16:creationId xmlns:a16="http://schemas.microsoft.com/office/drawing/2014/main" id="{6A3819D7-97A0-475A-9434-FB009DC42C3A}"/>
              </a:ext>
            </a:extLst>
          </p:cNvPr>
          <p:cNvSpPr>
            <a:spLocks noGrp="1"/>
          </p:cNvSpPr>
          <p:nvPr>
            <p:ph type="tbl" sz="quarter" idx="14"/>
          </p:nvPr>
        </p:nvSpPr>
        <p:spPr>
          <a:xfrm>
            <a:off x="6250068" y="1600200"/>
            <a:ext cx="5536055" cy="4803720"/>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43C482C1-D952-4140-BC8E-D84991D72845}"/>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96F0D07D-C8CE-FF91-54DE-C5232A60CDBB}"/>
              </a:ext>
            </a:extLst>
          </p:cNvPr>
          <p:cNvSpPr>
            <a:spLocks noGrp="1"/>
          </p:cNvSpPr>
          <p:nvPr>
            <p:ph type="body" sz="quarter" idx="12" hasCustomPrompt="1"/>
          </p:nvPr>
        </p:nvSpPr>
        <p:spPr>
          <a:xfrm>
            <a:off x="400050" y="857250"/>
            <a:ext cx="9268758"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4C93E3EC-9B49-8973-4BF5-8DBE85A1B79E}"/>
              </a:ext>
            </a:extLst>
          </p:cNvPr>
          <p:cNvSpPr>
            <a:spLocks noGrp="1"/>
          </p:cNvSpPr>
          <p:nvPr>
            <p:ph type="ftr" sz="quarter" idx="15"/>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3A04DF2B-EDF8-6A48-655B-1C532F817544}"/>
              </a:ext>
            </a:extLst>
          </p:cNvPr>
          <p:cNvSpPr>
            <a:spLocks noGrp="1"/>
          </p:cNvSpPr>
          <p:nvPr>
            <p:ph type="sldNum" sz="quarter" idx="16"/>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367641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amp; Text Single Header">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306748BF-D77E-4AD0-AB49-22A07DCF6ACF}"/>
              </a:ext>
            </a:extLst>
          </p:cNvPr>
          <p:cNvSpPr>
            <a:spLocks noGrp="1"/>
          </p:cNvSpPr>
          <p:nvPr>
            <p:ph type="body" sz="quarter" idx="11"/>
          </p:nvPr>
        </p:nvSpPr>
        <p:spPr>
          <a:xfrm>
            <a:off x="6172200" y="1388225"/>
            <a:ext cx="5620192" cy="49641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able Placeholder 13">
            <a:extLst>
              <a:ext uri="{FF2B5EF4-FFF2-40B4-BE49-F238E27FC236}">
                <a16:creationId xmlns:a16="http://schemas.microsoft.com/office/drawing/2014/main" id="{783F0E57-9FA6-4D14-A397-0ABB6DB3A037}"/>
              </a:ext>
            </a:extLst>
          </p:cNvPr>
          <p:cNvSpPr>
            <a:spLocks noGrp="1"/>
          </p:cNvSpPr>
          <p:nvPr>
            <p:ph type="tbl" sz="quarter" idx="13"/>
          </p:nvPr>
        </p:nvSpPr>
        <p:spPr>
          <a:xfrm>
            <a:off x="399608" y="1388225"/>
            <a:ext cx="5536055" cy="4964198"/>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86C09CB0-8D68-422F-ACC9-8EB5EFF4976E}"/>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64723083-EA49-B088-A97A-07D86ECF90EB}"/>
              </a:ext>
            </a:extLst>
          </p:cNvPr>
          <p:cNvSpPr>
            <a:spLocks noGrp="1"/>
          </p:cNvSpPr>
          <p:nvPr>
            <p:ph type="ftr" sz="quarter" idx="14"/>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BD0976B1-F067-8B63-A5AA-18CF9D36F243}"/>
              </a:ext>
            </a:extLst>
          </p:cNvPr>
          <p:cNvSpPr>
            <a:spLocks noGrp="1"/>
          </p:cNvSpPr>
          <p:nvPr>
            <p:ph type="sldNum" sz="quarter" idx="15"/>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410842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amp; Text Header Subheader">
    <p:spTree>
      <p:nvGrpSpPr>
        <p:cNvPr id="1" name=""/>
        <p:cNvGrpSpPr/>
        <p:nvPr/>
      </p:nvGrpSpPr>
      <p:grpSpPr>
        <a:xfrm>
          <a:off x="0" y="0"/>
          <a:ext cx="0" cy="0"/>
          <a:chOff x="0" y="0"/>
          <a:chExt cx="0" cy="0"/>
        </a:xfrm>
      </p:grpSpPr>
      <p:sp>
        <p:nvSpPr>
          <p:cNvPr id="26" name="Text Placeholder 5">
            <a:extLst>
              <a:ext uri="{FF2B5EF4-FFF2-40B4-BE49-F238E27FC236}">
                <a16:creationId xmlns:a16="http://schemas.microsoft.com/office/drawing/2014/main" id="{A5243E65-B3FD-48ED-8DC3-B8D0E1320B2C}"/>
              </a:ext>
            </a:extLst>
          </p:cNvPr>
          <p:cNvSpPr>
            <a:spLocks noGrp="1"/>
          </p:cNvSpPr>
          <p:nvPr>
            <p:ph type="body" sz="quarter" idx="13"/>
          </p:nvPr>
        </p:nvSpPr>
        <p:spPr>
          <a:xfrm>
            <a:off x="6172200" y="1565329"/>
            <a:ext cx="5620192" cy="4803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able Placeholder 13">
            <a:extLst>
              <a:ext uri="{FF2B5EF4-FFF2-40B4-BE49-F238E27FC236}">
                <a16:creationId xmlns:a16="http://schemas.microsoft.com/office/drawing/2014/main" id="{0EBAADDD-53A9-412D-A20F-F029D95AE794}"/>
              </a:ext>
            </a:extLst>
          </p:cNvPr>
          <p:cNvSpPr>
            <a:spLocks noGrp="1"/>
          </p:cNvSpPr>
          <p:nvPr>
            <p:ph type="tbl" sz="quarter" idx="14"/>
          </p:nvPr>
        </p:nvSpPr>
        <p:spPr>
          <a:xfrm>
            <a:off x="399608" y="1565329"/>
            <a:ext cx="5536055" cy="4803720"/>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B5ABC2DA-D70D-4858-89F1-204AEF41C662}"/>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77983E87-8C7C-E1AD-3F46-BC8626A74B51}"/>
              </a:ext>
            </a:extLst>
          </p:cNvPr>
          <p:cNvSpPr>
            <a:spLocks noGrp="1"/>
          </p:cNvSpPr>
          <p:nvPr>
            <p:ph type="body" sz="quarter" idx="12" hasCustomPrompt="1"/>
          </p:nvPr>
        </p:nvSpPr>
        <p:spPr>
          <a:xfrm>
            <a:off x="400050" y="857250"/>
            <a:ext cx="9268758"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D3F89445-A7B3-60CE-C099-1AE46E8AB9D3}"/>
              </a:ext>
            </a:extLst>
          </p:cNvPr>
          <p:cNvSpPr>
            <a:spLocks noGrp="1"/>
          </p:cNvSpPr>
          <p:nvPr>
            <p:ph type="ftr" sz="quarter" idx="15"/>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27724A27-3821-7DC9-8458-25CB7ED50ED4}"/>
              </a:ext>
            </a:extLst>
          </p:cNvPr>
          <p:cNvSpPr>
            <a:spLocks noGrp="1"/>
          </p:cNvSpPr>
          <p:nvPr>
            <p:ph type="sldNum" sz="quarter" idx="16"/>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22032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Table &amp; Text Single Header">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DF8B6D71-4FC2-4100-8853-2152138668A5}"/>
              </a:ext>
            </a:extLst>
          </p:cNvPr>
          <p:cNvSpPr>
            <a:spLocks noGrp="1"/>
          </p:cNvSpPr>
          <p:nvPr>
            <p:ph type="body" sz="quarter" idx="12"/>
          </p:nvPr>
        </p:nvSpPr>
        <p:spPr>
          <a:xfrm>
            <a:off x="399608" y="4038600"/>
            <a:ext cx="5526880" cy="2286000"/>
          </a:xfrm>
        </p:spPr>
        <p:txBody>
          <a:bodyPr>
            <a:normAutofit/>
          </a:bodyPr>
          <a:lstStyle>
            <a:lvl1pPr>
              <a:defRPr sz="2000"/>
            </a:lvl1pPr>
            <a:lvl2pPr>
              <a:defRPr sz="18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5">
            <a:extLst>
              <a:ext uri="{FF2B5EF4-FFF2-40B4-BE49-F238E27FC236}">
                <a16:creationId xmlns:a16="http://schemas.microsoft.com/office/drawing/2014/main" id="{8D943BF2-E4CE-4E61-B4B5-CFF967638482}"/>
              </a:ext>
            </a:extLst>
          </p:cNvPr>
          <p:cNvSpPr>
            <a:spLocks noGrp="1"/>
          </p:cNvSpPr>
          <p:nvPr>
            <p:ph type="body" sz="quarter" idx="13"/>
          </p:nvPr>
        </p:nvSpPr>
        <p:spPr>
          <a:xfrm>
            <a:off x="6265512" y="4038600"/>
            <a:ext cx="5526880" cy="2286000"/>
          </a:xfrm>
        </p:spPr>
        <p:txBody>
          <a:bodyPr>
            <a:normAutofit/>
          </a:bodyPr>
          <a:lstStyle>
            <a:lvl1pPr>
              <a:defRPr sz="2000"/>
            </a:lvl1pPr>
            <a:lvl2pPr>
              <a:defRPr sz="18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able Placeholder 13">
            <a:extLst>
              <a:ext uri="{FF2B5EF4-FFF2-40B4-BE49-F238E27FC236}">
                <a16:creationId xmlns:a16="http://schemas.microsoft.com/office/drawing/2014/main" id="{B844421A-4B35-46BA-876D-4772D2BDBB13}"/>
              </a:ext>
            </a:extLst>
          </p:cNvPr>
          <p:cNvSpPr>
            <a:spLocks noGrp="1"/>
          </p:cNvSpPr>
          <p:nvPr>
            <p:ph type="tbl" sz="quarter" idx="14"/>
          </p:nvPr>
        </p:nvSpPr>
        <p:spPr>
          <a:xfrm>
            <a:off x="399608" y="1565329"/>
            <a:ext cx="5526881" cy="2320871"/>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18" name="Table Placeholder 13">
            <a:extLst>
              <a:ext uri="{FF2B5EF4-FFF2-40B4-BE49-F238E27FC236}">
                <a16:creationId xmlns:a16="http://schemas.microsoft.com/office/drawing/2014/main" id="{FBB3584C-DAE3-4C1D-B38C-AF0BFBC0A9F6}"/>
              </a:ext>
            </a:extLst>
          </p:cNvPr>
          <p:cNvSpPr>
            <a:spLocks noGrp="1"/>
          </p:cNvSpPr>
          <p:nvPr>
            <p:ph type="tbl" sz="quarter" idx="15"/>
          </p:nvPr>
        </p:nvSpPr>
        <p:spPr>
          <a:xfrm>
            <a:off x="6265511" y="1565329"/>
            <a:ext cx="5526881" cy="2320871"/>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79D97086-4CEB-4504-A139-DE9FFD572195}"/>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81702FF0-1814-1710-E852-8206C1BECF59}"/>
              </a:ext>
            </a:extLst>
          </p:cNvPr>
          <p:cNvSpPr>
            <a:spLocks noGrp="1"/>
          </p:cNvSpPr>
          <p:nvPr>
            <p:ph type="ftr" sz="quarter" idx="16"/>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250DFA39-6D82-E971-546E-3F2DEF23B3B0}"/>
              </a:ext>
            </a:extLst>
          </p:cNvPr>
          <p:cNvSpPr>
            <a:spLocks noGrp="1"/>
          </p:cNvSpPr>
          <p:nvPr>
            <p:ph type="sldNum" sz="quarter" idx="17"/>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230312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Table &amp; Text Header Subheader">
    <p:spTree>
      <p:nvGrpSpPr>
        <p:cNvPr id="1" name=""/>
        <p:cNvGrpSpPr/>
        <p:nvPr/>
      </p:nvGrpSpPr>
      <p:grpSpPr>
        <a:xfrm>
          <a:off x="0" y="0"/>
          <a:ext cx="0" cy="0"/>
          <a:chOff x="0" y="0"/>
          <a:chExt cx="0" cy="0"/>
        </a:xfrm>
      </p:grpSpPr>
      <p:sp>
        <p:nvSpPr>
          <p:cNvPr id="28" name="Text Placeholder 5">
            <a:extLst>
              <a:ext uri="{FF2B5EF4-FFF2-40B4-BE49-F238E27FC236}">
                <a16:creationId xmlns:a16="http://schemas.microsoft.com/office/drawing/2014/main" id="{69D1F01A-E7AA-47D3-B994-B742A56C684A}"/>
              </a:ext>
            </a:extLst>
          </p:cNvPr>
          <p:cNvSpPr>
            <a:spLocks noGrp="1"/>
          </p:cNvSpPr>
          <p:nvPr>
            <p:ph type="body" sz="quarter" idx="13"/>
          </p:nvPr>
        </p:nvSpPr>
        <p:spPr>
          <a:xfrm>
            <a:off x="399608" y="4038600"/>
            <a:ext cx="5526880" cy="2286000"/>
          </a:xfrm>
        </p:spPr>
        <p:txBody>
          <a:bodyPr>
            <a:normAutofit/>
          </a:bodyPr>
          <a:lstStyle>
            <a:lvl1pPr>
              <a:defRPr sz="2000"/>
            </a:lvl1pPr>
            <a:lvl2pPr>
              <a:defRPr sz="18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5">
            <a:extLst>
              <a:ext uri="{FF2B5EF4-FFF2-40B4-BE49-F238E27FC236}">
                <a16:creationId xmlns:a16="http://schemas.microsoft.com/office/drawing/2014/main" id="{81FA34D0-CCEA-48A5-9DC9-358E505B4D0E}"/>
              </a:ext>
            </a:extLst>
          </p:cNvPr>
          <p:cNvSpPr>
            <a:spLocks noGrp="1"/>
          </p:cNvSpPr>
          <p:nvPr>
            <p:ph type="body" sz="quarter" idx="14"/>
          </p:nvPr>
        </p:nvSpPr>
        <p:spPr>
          <a:xfrm>
            <a:off x="6265512" y="4038600"/>
            <a:ext cx="5526880" cy="2286000"/>
          </a:xfrm>
        </p:spPr>
        <p:txBody>
          <a:bodyPr>
            <a:normAutofit/>
          </a:bodyPr>
          <a:lstStyle>
            <a:lvl1pPr>
              <a:defRPr sz="2000"/>
            </a:lvl1pPr>
            <a:lvl2pPr>
              <a:defRPr sz="18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able Placeholder 13">
            <a:extLst>
              <a:ext uri="{FF2B5EF4-FFF2-40B4-BE49-F238E27FC236}">
                <a16:creationId xmlns:a16="http://schemas.microsoft.com/office/drawing/2014/main" id="{7C7AD8B9-2244-4703-A183-BC91D841C426}"/>
              </a:ext>
            </a:extLst>
          </p:cNvPr>
          <p:cNvSpPr>
            <a:spLocks noGrp="1"/>
          </p:cNvSpPr>
          <p:nvPr>
            <p:ph type="tbl" sz="quarter" idx="15"/>
          </p:nvPr>
        </p:nvSpPr>
        <p:spPr>
          <a:xfrm>
            <a:off x="399608" y="1600200"/>
            <a:ext cx="5526881" cy="2320871"/>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31" name="Table Placeholder 13">
            <a:extLst>
              <a:ext uri="{FF2B5EF4-FFF2-40B4-BE49-F238E27FC236}">
                <a16:creationId xmlns:a16="http://schemas.microsoft.com/office/drawing/2014/main" id="{D02676E0-547D-49AE-812B-CB975E7BD483}"/>
              </a:ext>
            </a:extLst>
          </p:cNvPr>
          <p:cNvSpPr>
            <a:spLocks noGrp="1"/>
          </p:cNvSpPr>
          <p:nvPr>
            <p:ph type="tbl" sz="quarter" idx="16"/>
          </p:nvPr>
        </p:nvSpPr>
        <p:spPr>
          <a:xfrm>
            <a:off x="6265511" y="1600200"/>
            <a:ext cx="5526881" cy="2320871"/>
          </a:xfrm>
        </p:spPr>
        <p:txBody>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CFA91B1A-64B6-4BC1-8631-78EF78015769}"/>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E7F77EA2-68DB-AD16-ABC6-FAF6028736E4}"/>
              </a:ext>
            </a:extLst>
          </p:cNvPr>
          <p:cNvSpPr>
            <a:spLocks noGrp="1"/>
          </p:cNvSpPr>
          <p:nvPr>
            <p:ph type="body" sz="quarter" idx="12"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D52386DF-E8DA-68AC-7FD5-E63434D24B89}"/>
              </a:ext>
            </a:extLst>
          </p:cNvPr>
          <p:cNvSpPr>
            <a:spLocks noGrp="1"/>
          </p:cNvSpPr>
          <p:nvPr>
            <p:ph type="ftr" sz="quarter" idx="17"/>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CB209299-0B98-9DA1-DD13-DB9EF9679B6E}"/>
              </a:ext>
            </a:extLst>
          </p:cNvPr>
          <p:cNvSpPr>
            <a:spLocks noGrp="1"/>
          </p:cNvSpPr>
          <p:nvPr>
            <p:ph type="sldNum" sz="quarter" idx="18"/>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419076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4 - w 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2FE39-F0FB-C147-0F54-1E782E6AC8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5291667" cy="6858000"/>
          </a:xfrm>
          <a:prstGeom prst="homePlate">
            <a:avLst>
              <a:gd name="adj" fmla="val 0"/>
            </a:avLst>
          </a:prstGeom>
          <a:effectLst>
            <a:innerShdw blurRad="828180" dist="435702">
              <a:prstClr val="black">
                <a:alpha val="8000"/>
              </a:prstClr>
            </a:innerShdw>
          </a:effectLst>
        </p:spPr>
      </p:pic>
      <p:grpSp>
        <p:nvGrpSpPr>
          <p:cNvPr id="36" name="Group 35">
            <a:extLst>
              <a:ext uri="{FF2B5EF4-FFF2-40B4-BE49-F238E27FC236}">
                <a16:creationId xmlns:a16="http://schemas.microsoft.com/office/drawing/2014/main" id="{6D07B21C-BFAE-C84A-E5BB-B573FC4EEE32}"/>
              </a:ext>
            </a:extLst>
          </p:cNvPr>
          <p:cNvGrpSpPr/>
          <p:nvPr userDrawn="1"/>
        </p:nvGrpSpPr>
        <p:grpSpPr>
          <a:xfrm>
            <a:off x="255028" y="3531396"/>
            <a:ext cx="1468331" cy="2539887"/>
            <a:chOff x="6006767" y="1345125"/>
            <a:chExt cx="2228760" cy="3416128"/>
          </a:xfrm>
        </p:grpSpPr>
        <p:sp>
          <p:nvSpPr>
            <p:cNvPr id="37" name="Graphic 18">
              <a:extLst>
                <a:ext uri="{FF2B5EF4-FFF2-40B4-BE49-F238E27FC236}">
                  <a16:creationId xmlns:a16="http://schemas.microsoft.com/office/drawing/2014/main" id="{3AD3E6FA-9670-0EC4-D0D9-20DD5B7B27B5}"/>
                </a:ext>
              </a:extLst>
            </p:cNvPr>
            <p:cNvSpPr/>
            <p:nvPr/>
          </p:nvSpPr>
          <p:spPr>
            <a:xfrm>
              <a:off x="6006767" y="1820044"/>
              <a:ext cx="1727137" cy="2404511"/>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38" name="Graphic 18">
              <a:extLst>
                <a:ext uri="{FF2B5EF4-FFF2-40B4-BE49-F238E27FC236}">
                  <a16:creationId xmlns:a16="http://schemas.microsoft.com/office/drawing/2014/main" id="{9BC3C70D-590D-BD8B-E7AB-5111365C5179}"/>
                </a:ext>
              </a:extLst>
            </p:cNvPr>
            <p:cNvSpPr/>
            <p:nvPr/>
          </p:nvSpPr>
          <p:spPr>
            <a:xfrm>
              <a:off x="7464518" y="3687858"/>
              <a:ext cx="771009" cy="1073395"/>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sp>
          <p:nvSpPr>
            <p:cNvPr id="39" name="Graphic 18">
              <a:extLst>
                <a:ext uri="{FF2B5EF4-FFF2-40B4-BE49-F238E27FC236}">
                  <a16:creationId xmlns:a16="http://schemas.microsoft.com/office/drawing/2014/main" id="{B2634F0A-7EF2-6AF3-7985-30AFCB7E4B5C}"/>
                </a:ext>
              </a:extLst>
            </p:cNvPr>
            <p:cNvSpPr/>
            <p:nvPr/>
          </p:nvSpPr>
          <p:spPr>
            <a:xfrm>
              <a:off x="6627372" y="1345125"/>
              <a:ext cx="485926" cy="676503"/>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grpSp>
      <p:pic>
        <p:nvPicPr>
          <p:cNvPr id="5" name="Graphic 4">
            <a:extLst>
              <a:ext uri="{FF2B5EF4-FFF2-40B4-BE49-F238E27FC236}">
                <a16:creationId xmlns:a16="http://schemas.microsoft.com/office/drawing/2014/main" id="{94A98663-FCEB-B72A-1699-EDDD784A71A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sp>
        <p:nvSpPr>
          <p:cNvPr id="8" name="Pentagon 7">
            <a:extLst>
              <a:ext uri="{FF2B5EF4-FFF2-40B4-BE49-F238E27FC236}">
                <a16:creationId xmlns:a16="http://schemas.microsoft.com/office/drawing/2014/main" id="{F577341B-B5BA-9081-F88F-5D469C715800}"/>
              </a:ext>
            </a:extLst>
          </p:cNvPr>
          <p:cNvSpPr/>
          <p:nvPr userDrawn="1"/>
        </p:nvSpPr>
        <p:spPr>
          <a:xfrm flipH="1">
            <a:off x="-2" y="5921829"/>
            <a:ext cx="5312229" cy="936171"/>
          </a:xfrm>
          <a:prstGeom prst="homePlate">
            <a:avLst>
              <a:gd name="adj" fmla="val 0"/>
            </a:avLst>
          </a:prstGeom>
          <a:gradFill flip="none" rotWithShape="1">
            <a:gsLst>
              <a:gs pos="10000">
                <a:schemeClr val="bg1">
                  <a:alpha val="95000"/>
                </a:schemeClr>
              </a:gs>
              <a:gs pos="100000">
                <a:schemeClr val="bg1">
                  <a:alpha val="54921"/>
                </a:schemeClr>
              </a:gs>
            </a:gsLst>
            <a:lin ang="189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D29F32D-0452-2776-347A-BED58511C5E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42755" y="6213645"/>
            <a:ext cx="1586443" cy="407526"/>
          </a:xfrm>
          <a:prstGeom prst="rect">
            <a:avLst/>
          </a:prstGeom>
        </p:spPr>
      </p:pic>
      <p:sp>
        <p:nvSpPr>
          <p:cNvPr id="10" name="Title 29">
            <a:extLst>
              <a:ext uri="{FF2B5EF4-FFF2-40B4-BE49-F238E27FC236}">
                <a16:creationId xmlns:a16="http://schemas.microsoft.com/office/drawing/2014/main" id="{E10FFE2B-ACEB-9E8C-A0E9-FD09F9532BAB}"/>
              </a:ext>
            </a:extLst>
          </p:cNvPr>
          <p:cNvSpPr>
            <a:spLocks noGrp="1"/>
          </p:cNvSpPr>
          <p:nvPr>
            <p:ph type="title" hasCustomPrompt="1"/>
          </p:nvPr>
        </p:nvSpPr>
        <p:spPr>
          <a:xfrm>
            <a:off x="7059485" y="2940465"/>
            <a:ext cx="4708909" cy="590931"/>
          </a:xfrm>
        </p:spPr>
        <p:txBody>
          <a:bodyPr anchor="b"/>
          <a:lstStyle>
            <a:lvl1pPr>
              <a:defRPr b="1"/>
            </a:lvl1pPr>
          </a:lstStyle>
          <a:p>
            <a:r>
              <a:rPr lang="en-US"/>
              <a:t>Title Here</a:t>
            </a:r>
          </a:p>
        </p:txBody>
      </p:sp>
      <p:sp>
        <p:nvSpPr>
          <p:cNvPr id="19" name="Text Placeholder 31">
            <a:extLst>
              <a:ext uri="{FF2B5EF4-FFF2-40B4-BE49-F238E27FC236}">
                <a16:creationId xmlns:a16="http://schemas.microsoft.com/office/drawing/2014/main" id="{7AC75311-9C71-9803-CAA1-9F2F4900D968}"/>
              </a:ext>
            </a:extLst>
          </p:cNvPr>
          <p:cNvSpPr>
            <a:spLocks noGrp="1"/>
          </p:cNvSpPr>
          <p:nvPr>
            <p:ph type="body" sz="quarter" idx="10" hasCustomPrompt="1"/>
          </p:nvPr>
        </p:nvSpPr>
        <p:spPr>
          <a:xfrm>
            <a:off x="7059485" y="3561839"/>
            <a:ext cx="4708919" cy="384721"/>
          </a:xfrm>
        </p:spPr>
        <p:txBody>
          <a:bodyPr wrap="square">
            <a:spAutoFit/>
          </a:bodyPr>
          <a:lstStyle>
            <a:lvl1pPr marL="0" indent="0">
              <a:lnSpc>
                <a:spcPct val="95000"/>
              </a:lnSpc>
              <a:buNone/>
              <a:defRPr sz="2000">
                <a:solidFill>
                  <a:schemeClr val="tx2"/>
                </a:solidFill>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lvl="0"/>
            <a:r>
              <a:rPr lang="en-US"/>
              <a:t>Subtitle</a:t>
            </a:r>
          </a:p>
        </p:txBody>
      </p:sp>
      <p:grpSp>
        <p:nvGrpSpPr>
          <p:cNvPr id="20" name="Group 19">
            <a:extLst>
              <a:ext uri="{FF2B5EF4-FFF2-40B4-BE49-F238E27FC236}">
                <a16:creationId xmlns:a16="http://schemas.microsoft.com/office/drawing/2014/main" id="{066220CA-25E9-29FD-CF73-99D98F5F7D50}"/>
              </a:ext>
            </a:extLst>
          </p:cNvPr>
          <p:cNvGrpSpPr/>
          <p:nvPr userDrawn="1"/>
        </p:nvGrpSpPr>
        <p:grpSpPr>
          <a:xfrm>
            <a:off x="5952618" y="3181726"/>
            <a:ext cx="659243" cy="494548"/>
            <a:chOff x="4954369" y="1030528"/>
            <a:chExt cx="659243" cy="494548"/>
          </a:xfrm>
        </p:grpSpPr>
        <p:sp>
          <p:nvSpPr>
            <p:cNvPr id="21" name="Freeform 20">
              <a:extLst>
                <a:ext uri="{FF2B5EF4-FFF2-40B4-BE49-F238E27FC236}">
                  <a16:creationId xmlns:a16="http://schemas.microsoft.com/office/drawing/2014/main" id="{917D4C16-B910-682B-1772-3AEF8E31527E}"/>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22" name="Picture 13">
              <a:extLst>
                <a:ext uri="{FF2B5EF4-FFF2-40B4-BE49-F238E27FC236}">
                  <a16:creationId xmlns:a16="http://schemas.microsoft.com/office/drawing/2014/main" id="{D23E043F-F76D-94BA-E877-B6DB3A8EB14D}"/>
                </a:ext>
              </a:extLst>
            </p:cNvPr>
            <p:cNvGrpSpPr/>
            <p:nvPr/>
          </p:nvGrpSpPr>
          <p:grpSpPr>
            <a:xfrm>
              <a:off x="5103008" y="1030528"/>
              <a:ext cx="212296" cy="494548"/>
              <a:chOff x="5103008" y="1030528"/>
              <a:chExt cx="212296" cy="494548"/>
            </a:xfrm>
          </p:grpSpPr>
          <p:sp>
            <p:nvSpPr>
              <p:cNvPr id="26" name="Freeform 25">
                <a:extLst>
                  <a:ext uri="{FF2B5EF4-FFF2-40B4-BE49-F238E27FC236}">
                    <a16:creationId xmlns:a16="http://schemas.microsoft.com/office/drawing/2014/main" id="{C2BC571E-162A-4539-1B4D-96FA22063F28}"/>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E948953-B6FE-ACFF-1D9A-0ED465E83229}"/>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E0A3C7A-6E7B-7EDE-8A3E-AA09F216F257}"/>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23" name="Picture 13">
              <a:extLst>
                <a:ext uri="{FF2B5EF4-FFF2-40B4-BE49-F238E27FC236}">
                  <a16:creationId xmlns:a16="http://schemas.microsoft.com/office/drawing/2014/main" id="{314294D1-7247-AD4F-A8F0-93F64D59CAA2}"/>
                </a:ext>
              </a:extLst>
            </p:cNvPr>
            <p:cNvGrpSpPr/>
            <p:nvPr/>
          </p:nvGrpSpPr>
          <p:grpSpPr>
            <a:xfrm>
              <a:off x="5251647" y="1030552"/>
              <a:ext cx="361965" cy="494410"/>
              <a:chOff x="5251647" y="1030552"/>
              <a:chExt cx="361965" cy="494410"/>
            </a:xfrm>
          </p:grpSpPr>
          <p:sp>
            <p:nvSpPr>
              <p:cNvPr id="24" name="Freeform 23">
                <a:extLst>
                  <a:ext uri="{FF2B5EF4-FFF2-40B4-BE49-F238E27FC236}">
                    <a16:creationId xmlns:a16="http://schemas.microsoft.com/office/drawing/2014/main" id="{4AE14253-0F52-10EB-AA6C-4DD4A852095E}"/>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C39D510-9FA1-BF18-0D21-5F8CB971DD6A}"/>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cxnSp>
        <p:nvCxnSpPr>
          <p:cNvPr id="44" name="Straight Connector 43">
            <a:extLst>
              <a:ext uri="{FF2B5EF4-FFF2-40B4-BE49-F238E27FC236}">
                <a16:creationId xmlns:a16="http://schemas.microsoft.com/office/drawing/2014/main" id="{EE50BC42-99E3-9C41-0AE7-E7A8D50C61B5}"/>
              </a:ext>
            </a:extLst>
          </p:cNvPr>
          <p:cNvCxnSpPr>
            <a:cxnSpLocks/>
          </p:cNvCxnSpPr>
          <p:nvPr userDrawn="1"/>
        </p:nvCxnSpPr>
        <p:spPr>
          <a:xfrm>
            <a:off x="6825342" y="2925952"/>
            <a:ext cx="0" cy="10060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11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Table &amp; Text Single Header">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96AE73D3-FE49-4025-8181-3FEDAF912FC5}"/>
              </a:ext>
            </a:extLst>
          </p:cNvPr>
          <p:cNvSpPr>
            <a:spLocks noGrp="1"/>
          </p:cNvSpPr>
          <p:nvPr>
            <p:ph type="body" sz="quarter" idx="12"/>
          </p:nvPr>
        </p:nvSpPr>
        <p:spPr>
          <a:xfrm>
            <a:off x="381000" y="4038600"/>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5">
            <a:extLst>
              <a:ext uri="{FF2B5EF4-FFF2-40B4-BE49-F238E27FC236}">
                <a16:creationId xmlns:a16="http://schemas.microsoft.com/office/drawing/2014/main" id="{FDE787F1-87E8-400C-B491-A08ED5544A54}"/>
              </a:ext>
            </a:extLst>
          </p:cNvPr>
          <p:cNvSpPr>
            <a:spLocks noGrp="1"/>
          </p:cNvSpPr>
          <p:nvPr>
            <p:ph type="body" sz="quarter" idx="14"/>
          </p:nvPr>
        </p:nvSpPr>
        <p:spPr>
          <a:xfrm>
            <a:off x="4267200" y="4038600"/>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838F0D8C-48BE-4BA1-A4A4-A94D624B64CF}"/>
              </a:ext>
            </a:extLst>
          </p:cNvPr>
          <p:cNvSpPr>
            <a:spLocks noGrp="1"/>
          </p:cNvSpPr>
          <p:nvPr>
            <p:ph type="body" sz="quarter" idx="16"/>
          </p:nvPr>
        </p:nvSpPr>
        <p:spPr>
          <a:xfrm>
            <a:off x="8153400" y="4038600"/>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able Placeholder 13">
            <a:extLst>
              <a:ext uri="{FF2B5EF4-FFF2-40B4-BE49-F238E27FC236}">
                <a16:creationId xmlns:a16="http://schemas.microsoft.com/office/drawing/2014/main" id="{83D9A553-89A5-4318-B8A1-AFE41952A308}"/>
              </a:ext>
            </a:extLst>
          </p:cNvPr>
          <p:cNvSpPr>
            <a:spLocks noGrp="1"/>
          </p:cNvSpPr>
          <p:nvPr>
            <p:ph type="tbl" sz="quarter" idx="15"/>
          </p:nvPr>
        </p:nvSpPr>
        <p:spPr>
          <a:xfrm>
            <a:off x="363889" y="1565329"/>
            <a:ext cx="3674712" cy="2320871"/>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0" name="Table Placeholder 13">
            <a:extLst>
              <a:ext uri="{FF2B5EF4-FFF2-40B4-BE49-F238E27FC236}">
                <a16:creationId xmlns:a16="http://schemas.microsoft.com/office/drawing/2014/main" id="{F407E5EB-CFE9-4516-8207-647A69A0C315}"/>
              </a:ext>
            </a:extLst>
          </p:cNvPr>
          <p:cNvSpPr>
            <a:spLocks noGrp="1"/>
          </p:cNvSpPr>
          <p:nvPr>
            <p:ph type="tbl" sz="quarter" idx="17"/>
          </p:nvPr>
        </p:nvSpPr>
        <p:spPr>
          <a:xfrm>
            <a:off x="4258645" y="1565329"/>
            <a:ext cx="3674712" cy="2320871"/>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1" name="Table Placeholder 13">
            <a:extLst>
              <a:ext uri="{FF2B5EF4-FFF2-40B4-BE49-F238E27FC236}">
                <a16:creationId xmlns:a16="http://schemas.microsoft.com/office/drawing/2014/main" id="{ABC9DC26-80C2-4A7F-BB9C-9C0DAEA93030}"/>
              </a:ext>
            </a:extLst>
          </p:cNvPr>
          <p:cNvSpPr>
            <a:spLocks noGrp="1"/>
          </p:cNvSpPr>
          <p:nvPr>
            <p:ph type="tbl" sz="quarter" idx="18"/>
          </p:nvPr>
        </p:nvSpPr>
        <p:spPr>
          <a:xfrm>
            <a:off x="8153400" y="1565329"/>
            <a:ext cx="3674712" cy="2320871"/>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822FD433-E1A0-4D1F-A10F-AD3A0E3350B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D65E124-250A-E28D-778C-F5FC0B7B4865}"/>
              </a:ext>
            </a:extLst>
          </p:cNvPr>
          <p:cNvSpPr>
            <a:spLocks noGrp="1"/>
          </p:cNvSpPr>
          <p:nvPr>
            <p:ph type="ftr" sz="quarter" idx="19"/>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245347A7-0759-3F26-D224-E7D930E2150C}"/>
              </a:ext>
            </a:extLst>
          </p:cNvPr>
          <p:cNvSpPr>
            <a:spLocks noGrp="1"/>
          </p:cNvSpPr>
          <p:nvPr>
            <p:ph type="sldNum" sz="quarter" idx="20"/>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234058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Table &amp; Text Header Subheader">
    <p:spTree>
      <p:nvGrpSpPr>
        <p:cNvPr id="1" name=""/>
        <p:cNvGrpSpPr/>
        <p:nvPr/>
      </p:nvGrpSpPr>
      <p:grpSpPr>
        <a:xfrm>
          <a:off x="0" y="0"/>
          <a:ext cx="0" cy="0"/>
          <a:chOff x="0" y="0"/>
          <a:chExt cx="0" cy="0"/>
        </a:xfrm>
      </p:grpSpPr>
      <p:sp>
        <p:nvSpPr>
          <p:cNvPr id="30" name="Text Placeholder 5">
            <a:extLst>
              <a:ext uri="{FF2B5EF4-FFF2-40B4-BE49-F238E27FC236}">
                <a16:creationId xmlns:a16="http://schemas.microsoft.com/office/drawing/2014/main" id="{B957253E-72D6-443D-94B5-6D27197BFD07}"/>
              </a:ext>
            </a:extLst>
          </p:cNvPr>
          <p:cNvSpPr>
            <a:spLocks noGrp="1"/>
          </p:cNvSpPr>
          <p:nvPr>
            <p:ph type="body" sz="quarter" idx="13"/>
          </p:nvPr>
        </p:nvSpPr>
        <p:spPr>
          <a:xfrm>
            <a:off x="381000" y="4038600"/>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5">
            <a:extLst>
              <a:ext uri="{FF2B5EF4-FFF2-40B4-BE49-F238E27FC236}">
                <a16:creationId xmlns:a16="http://schemas.microsoft.com/office/drawing/2014/main" id="{966C6535-B029-4395-954F-AE4D286EE790}"/>
              </a:ext>
            </a:extLst>
          </p:cNvPr>
          <p:cNvSpPr>
            <a:spLocks noGrp="1"/>
          </p:cNvSpPr>
          <p:nvPr>
            <p:ph type="body" sz="quarter" idx="14"/>
          </p:nvPr>
        </p:nvSpPr>
        <p:spPr>
          <a:xfrm>
            <a:off x="4267200" y="4038600"/>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5">
            <a:extLst>
              <a:ext uri="{FF2B5EF4-FFF2-40B4-BE49-F238E27FC236}">
                <a16:creationId xmlns:a16="http://schemas.microsoft.com/office/drawing/2014/main" id="{342C0C03-5D7B-480A-A74C-15A799E6D2E8}"/>
              </a:ext>
            </a:extLst>
          </p:cNvPr>
          <p:cNvSpPr>
            <a:spLocks noGrp="1"/>
          </p:cNvSpPr>
          <p:nvPr>
            <p:ph type="body" sz="quarter" idx="16"/>
          </p:nvPr>
        </p:nvSpPr>
        <p:spPr>
          <a:xfrm>
            <a:off x="8153400" y="4038600"/>
            <a:ext cx="3657600" cy="2286000"/>
          </a:xfrm>
        </p:spPr>
        <p:txBody>
          <a:bodyPr>
            <a:normAutofit/>
          </a:bodyPr>
          <a:lstStyle>
            <a:lvl1pPr>
              <a:defRPr sz="18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able Placeholder 13">
            <a:extLst>
              <a:ext uri="{FF2B5EF4-FFF2-40B4-BE49-F238E27FC236}">
                <a16:creationId xmlns:a16="http://schemas.microsoft.com/office/drawing/2014/main" id="{C357D770-988F-46C1-BFA7-68B6574D1BA9}"/>
              </a:ext>
            </a:extLst>
          </p:cNvPr>
          <p:cNvSpPr>
            <a:spLocks noGrp="1"/>
          </p:cNvSpPr>
          <p:nvPr>
            <p:ph type="tbl" sz="quarter" idx="15"/>
          </p:nvPr>
        </p:nvSpPr>
        <p:spPr>
          <a:xfrm>
            <a:off x="363889" y="1600200"/>
            <a:ext cx="3674712" cy="2320871"/>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34" name="Table Placeholder 13">
            <a:extLst>
              <a:ext uri="{FF2B5EF4-FFF2-40B4-BE49-F238E27FC236}">
                <a16:creationId xmlns:a16="http://schemas.microsoft.com/office/drawing/2014/main" id="{A8FF5040-75B6-4CC5-94D0-2B608469D320}"/>
              </a:ext>
            </a:extLst>
          </p:cNvPr>
          <p:cNvSpPr>
            <a:spLocks noGrp="1"/>
          </p:cNvSpPr>
          <p:nvPr>
            <p:ph type="tbl" sz="quarter" idx="17"/>
          </p:nvPr>
        </p:nvSpPr>
        <p:spPr>
          <a:xfrm>
            <a:off x="4258645" y="1600200"/>
            <a:ext cx="3674712" cy="2320871"/>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35" name="Table Placeholder 13">
            <a:extLst>
              <a:ext uri="{FF2B5EF4-FFF2-40B4-BE49-F238E27FC236}">
                <a16:creationId xmlns:a16="http://schemas.microsoft.com/office/drawing/2014/main" id="{BCBC6B57-D782-4A7D-9767-CF237D29F65D}"/>
              </a:ext>
            </a:extLst>
          </p:cNvPr>
          <p:cNvSpPr>
            <a:spLocks noGrp="1"/>
          </p:cNvSpPr>
          <p:nvPr>
            <p:ph type="tbl" sz="quarter" idx="18"/>
          </p:nvPr>
        </p:nvSpPr>
        <p:spPr>
          <a:xfrm>
            <a:off x="8153400" y="1600200"/>
            <a:ext cx="3674712" cy="2320871"/>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77BA7045-3175-462E-803A-D8715955BDA7}"/>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2A19853A-E971-4D62-5BEB-7ABB8F20EB3B}"/>
              </a:ext>
            </a:extLst>
          </p:cNvPr>
          <p:cNvSpPr>
            <a:spLocks noGrp="1"/>
          </p:cNvSpPr>
          <p:nvPr>
            <p:ph type="body" sz="quarter" idx="12"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0CEE7BCF-D6AB-02B8-EB92-B1BAF0F51431}"/>
              </a:ext>
            </a:extLst>
          </p:cNvPr>
          <p:cNvSpPr>
            <a:spLocks noGrp="1"/>
          </p:cNvSpPr>
          <p:nvPr>
            <p:ph type="ftr" sz="quarter" idx="19"/>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31FE8AFA-5890-2D26-3C2E-61301D2AA00D}"/>
              </a:ext>
            </a:extLst>
          </p:cNvPr>
          <p:cNvSpPr>
            <a:spLocks noGrp="1"/>
          </p:cNvSpPr>
          <p:nvPr>
            <p:ph type="sldNum" sz="quarter" idx="20"/>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87432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Table Single Header">
    <p:spTree>
      <p:nvGrpSpPr>
        <p:cNvPr id="1" name=""/>
        <p:cNvGrpSpPr/>
        <p:nvPr/>
      </p:nvGrpSpPr>
      <p:grpSpPr>
        <a:xfrm>
          <a:off x="0" y="0"/>
          <a:ext cx="0" cy="0"/>
          <a:chOff x="0" y="0"/>
          <a:chExt cx="0" cy="0"/>
        </a:xfrm>
      </p:grpSpPr>
      <p:sp>
        <p:nvSpPr>
          <p:cNvPr id="18" name="Table Placeholder 13">
            <a:extLst>
              <a:ext uri="{FF2B5EF4-FFF2-40B4-BE49-F238E27FC236}">
                <a16:creationId xmlns:a16="http://schemas.microsoft.com/office/drawing/2014/main" id="{11F74FD3-B772-4FBC-81C7-858D79891C3A}"/>
              </a:ext>
            </a:extLst>
          </p:cNvPr>
          <p:cNvSpPr>
            <a:spLocks noGrp="1"/>
          </p:cNvSpPr>
          <p:nvPr>
            <p:ph type="tbl" sz="quarter" idx="15"/>
          </p:nvPr>
        </p:nvSpPr>
        <p:spPr>
          <a:xfrm>
            <a:off x="399608" y="1518466"/>
            <a:ext cx="5574986" cy="2297509"/>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19" name="Table Placeholder 13">
            <a:extLst>
              <a:ext uri="{FF2B5EF4-FFF2-40B4-BE49-F238E27FC236}">
                <a16:creationId xmlns:a16="http://schemas.microsoft.com/office/drawing/2014/main" id="{3FEA743D-9EA5-4409-B000-4928A1D584A0}"/>
              </a:ext>
            </a:extLst>
          </p:cNvPr>
          <p:cNvSpPr>
            <a:spLocks noGrp="1"/>
          </p:cNvSpPr>
          <p:nvPr>
            <p:ph type="tbl" sz="quarter" idx="16"/>
          </p:nvPr>
        </p:nvSpPr>
        <p:spPr>
          <a:xfrm>
            <a:off x="6217407" y="1518466"/>
            <a:ext cx="5574985" cy="2297509"/>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0" name="Table Placeholder 13">
            <a:extLst>
              <a:ext uri="{FF2B5EF4-FFF2-40B4-BE49-F238E27FC236}">
                <a16:creationId xmlns:a16="http://schemas.microsoft.com/office/drawing/2014/main" id="{A834BA27-B30C-4E1C-90F3-9D002CBF4A5E}"/>
              </a:ext>
            </a:extLst>
          </p:cNvPr>
          <p:cNvSpPr>
            <a:spLocks noGrp="1"/>
          </p:cNvSpPr>
          <p:nvPr>
            <p:ph type="tbl" sz="quarter" idx="17"/>
          </p:nvPr>
        </p:nvSpPr>
        <p:spPr>
          <a:xfrm>
            <a:off x="399608" y="4060188"/>
            <a:ext cx="5574986" cy="2297509"/>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1" name="Table Placeholder 13">
            <a:extLst>
              <a:ext uri="{FF2B5EF4-FFF2-40B4-BE49-F238E27FC236}">
                <a16:creationId xmlns:a16="http://schemas.microsoft.com/office/drawing/2014/main" id="{0C9D2F63-BA0E-434D-A3AB-76B8077CEFA1}"/>
              </a:ext>
            </a:extLst>
          </p:cNvPr>
          <p:cNvSpPr>
            <a:spLocks noGrp="1"/>
          </p:cNvSpPr>
          <p:nvPr>
            <p:ph type="tbl" sz="quarter" idx="18"/>
          </p:nvPr>
        </p:nvSpPr>
        <p:spPr>
          <a:xfrm>
            <a:off x="6217407" y="4060188"/>
            <a:ext cx="5574985" cy="2297509"/>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DFAF9141-3D47-4A4E-A2D1-FC48CFAFDC4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12A84095-BE99-4ED9-7214-82329DCBD337}"/>
              </a:ext>
            </a:extLst>
          </p:cNvPr>
          <p:cNvSpPr>
            <a:spLocks noGrp="1"/>
          </p:cNvSpPr>
          <p:nvPr>
            <p:ph type="ftr" sz="quarter" idx="19"/>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BD181F35-FF09-8A5C-C29A-BC22F95A912A}"/>
              </a:ext>
            </a:extLst>
          </p:cNvPr>
          <p:cNvSpPr>
            <a:spLocks noGrp="1"/>
          </p:cNvSpPr>
          <p:nvPr>
            <p:ph type="sldNum" sz="quarter" idx="20"/>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03107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 Table Header Subheader">
    <p:spTree>
      <p:nvGrpSpPr>
        <p:cNvPr id="1" name=""/>
        <p:cNvGrpSpPr/>
        <p:nvPr/>
      </p:nvGrpSpPr>
      <p:grpSpPr>
        <a:xfrm>
          <a:off x="0" y="0"/>
          <a:ext cx="0" cy="0"/>
          <a:chOff x="0" y="0"/>
          <a:chExt cx="0" cy="0"/>
        </a:xfrm>
      </p:grpSpPr>
      <p:sp>
        <p:nvSpPr>
          <p:cNvPr id="28" name="Table Placeholder 13">
            <a:extLst>
              <a:ext uri="{FF2B5EF4-FFF2-40B4-BE49-F238E27FC236}">
                <a16:creationId xmlns:a16="http://schemas.microsoft.com/office/drawing/2014/main" id="{9C33DD3A-6734-4B3E-B6D3-24702D3026AD}"/>
              </a:ext>
            </a:extLst>
          </p:cNvPr>
          <p:cNvSpPr>
            <a:spLocks noGrp="1"/>
          </p:cNvSpPr>
          <p:nvPr>
            <p:ph type="tbl" sz="quarter" idx="15"/>
          </p:nvPr>
        </p:nvSpPr>
        <p:spPr>
          <a:xfrm>
            <a:off x="399608" y="1518466"/>
            <a:ext cx="5574986" cy="2297509"/>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9" name="Table Placeholder 13">
            <a:extLst>
              <a:ext uri="{FF2B5EF4-FFF2-40B4-BE49-F238E27FC236}">
                <a16:creationId xmlns:a16="http://schemas.microsoft.com/office/drawing/2014/main" id="{33DFE768-F269-4182-8DDA-997A6DFFDDB1}"/>
              </a:ext>
            </a:extLst>
          </p:cNvPr>
          <p:cNvSpPr>
            <a:spLocks noGrp="1"/>
          </p:cNvSpPr>
          <p:nvPr>
            <p:ph type="tbl" sz="quarter" idx="16"/>
          </p:nvPr>
        </p:nvSpPr>
        <p:spPr>
          <a:xfrm>
            <a:off x="6217407" y="1518466"/>
            <a:ext cx="5574985" cy="2297509"/>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30" name="Table Placeholder 13">
            <a:extLst>
              <a:ext uri="{FF2B5EF4-FFF2-40B4-BE49-F238E27FC236}">
                <a16:creationId xmlns:a16="http://schemas.microsoft.com/office/drawing/2014/main" id="{1FA10AD1-0BFB-4E99-ABBD-371AB7563828}"/>
              </a:ext>
            </a:extLst>
          </p:cNvPr>
          <p:cNvSpPr>
            <a:spLocks noGrp="1"/>
          </p:cNvSpPr>
          <p:nvPr>
            <p:ph type="tbl" sz="quarter" idx="17"/>
          </p:nvPr>
        </p:nvSpPr>
        <p:spPr>
          <a:xfrm>
            <a:off x="399608" y="4060188"/>
            <a:ext cx="5574986" cy="2297509"/>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31" name="Table Placeholder 13">
            <a:extLst>
              <a:ext uri="{FF2B5EF4-FFF2-40B4-BE49-F238E27FC236}">
                <a16:creationId xmlns:a16="http://schemas.microsoft.com/office/drawing/2014/main" id="{9666291B-5783-4516-8B01-5998647E50E8}"/>
              </a:ext>
            </a:extLst>
          </p:cNvPr>
          <p:cNvSpPr>
            <a:spLocks noGrp="1"/>
          </p:cNvSpPr>
          <p:nvPr>
            <p:ph type="tbl" sz="quarter" idx="18"/>
          </p:nvPr>
        </p:nvSpPr>
        <p:spPr>
          <a:xfrm>
            <a:off x="6217407" y="4060188"/>
            <a:ext cx="5574985" cy="2297509"/>
          </a:xfrm>
        </p:spPr>
        <p:txBody>
          <a:bodyPr>
            <a:normAutofit/>
          </a:bodyPr>
          <a:lstStyle>
            <a:lvl1pPr marL="0" marR="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sz="2000"/>
            </a:lvl1pPr>
          </a:lstStyle>
          <a:p>
            <a:pPr marL="0" marR="0" lvl="0" indent="0" algn="l" defTabSz="914232" rtl="0" eaLnBrk="1" fontAlgn="auto" latinLnBrk="0" hangingPunct="1">
              <a:lnSpc>
                <a:spcPct val="90000"/>
              </a:lnSpc>
              <a:spcBef>
                <a:spcPts val="1800"/>
              </a:spcBef>
              <a:spcAft>
                <a:spcPts val="0"/>
              </a:spcAft>
              <a:buClrTx/>
              <a:buSzTx/>
              <a:buFont typeface="Arial" panose="020B0604020202020204" pitchFamily="34" charset="0"/>
              <a:buNone/>
              <a:tabLst/>
              <a:defRPr/>
            </a:pPr>
            <a:r>
              <a:rPr lang="en-US"/>
              <a:t>Click icon to add table</a:t>
            </a:r>
          </a:p>
        </p:txBody>
      </p:sp>
      <p:sp>
        <p:nvSpPr>
          <p:cNvPr id="2" name="Title 1">
            <a:extLst>
              <a:ext uri="{FF2B5EF4-FFF2-40B4-BE49-F238E27FC236}">
                <a16:creationId xmlns:a16="http://schemas.microsoft.com/office/drawing/2014/main" id="{6CA90B3C-6984-4F71-9FCB-D4117C94FD25}"/>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A1E77C2A-1FA1-0DD8-2A1E-A3B5919FF2A1}"/>
              </a:ext>
            </a:extLst>
          </p:cNvPr>
          <p:cNvSpPr>
            <a:spLocks noGrp="1"/>
          </p:cNvSpPr>
          <p:nvPr>
            <p:ph type="body" sz="quarter" idx="12"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3FE79545-179F-1B9C-03E2-1A940BB33A42}"/>
              </a:ext>
            </a:extLst>
          </p:cNvPr>
          <p:cNvSpPr>
            <a:spLocks noGrp="1"/>
          </p:cNvSpPr>
          <p:nvPr>
            <p:ph type="ftr" sz="quarter" idx="19"/>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D9A79BBD-D73C-E542-9EE1-ADA044574953}"/>
              </a:ext>
            </a:extLst>
          </p:cNvPr>
          <p:cNvSpPr>
            <a:spLocks noGrp="1"/>
          </p:cNvSpPr>
          <p:nvPr>
            <p:ph type="sldNum" sz="quarter" idx="20"/>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367559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Single Header">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A58FB2F8-9BC2-4127-9BF2-84B8CD5ED5C9}"/>
              </a:ext>
            </a:extLst>
          </p:cNvPr>
          <p:cNvSpPr>
            <a:spLocks noGrp="1"/>
          </p:cNvSpPr>
          <p:nvPr>
            <p:ph type="pic" sz="quarter" idx="10"/>
          </p:nvPr>
        </p:nvSpPr>
        <p:spPr>
          <a:xfrm>
            <a:off x="0" y="1376624"/>
            <a:ext cx="12192000" cy="5200022"/>
          </a:xfrm>
        </p:spPr>
        <p:txBody>
          <a:bodyPr/>
          <a:lstStyle>
            <a:lvl1pPr marL="0" indent="0">
              <a:buNone/>
              <a:defRPr/>
            </a:lvl1pPr>
          </a:lstStyle>
          <a:p>
            <a:r>
              <a:rPr lang="en-US"/>
              <a:t>Click icon to add picture</a:t>
            </a:r>
          </a:p>
        </p:txBody>
      </p:sp>
      <p:sp>
        <p:nvSpPr>
          <p:cNvPr id="2" name="Title 1">
            <a:extLst>
              <a:ext uri="{FF2B5EF4-FFF2-40B4-BE49-F238E27FC236}">
                <a16:creationId xmlns:a16="http://schemas.microsoft.com/office/drawing/2014/main" id="{C70FB6E2-4515-4AEC-AC7F-BCAAC12E68B4}"/>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12B88CDD-D4CB-D149-63E3-70A9458248F6}"/>
              </a:ext>
            </a:extLst>
          </p:cNvPr>
          <p:cNvSpPr>
            <a:spLocks noGrp="1"/>
          </p:cNvSpPr>
          <p:nvPr>
            <p:ph type="ftr" sz="quarter" idx="11"/>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86D5C753-9AAE-1B96-071F-E438B574C41A}"/>
              </a:ext>
            </a:extLst>
          </p:cNvPr>
          <p:cNvSpPr>
            <a:spLocks noGrp="1"/>
          </p:cNvSpPr>
          <p:nvPr>
            <p:ph type="sldNum" sz="quarter" idx="12"/>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95740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Header Sub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52173-EF81-461F-83E2-A47559ADB41F}"/>
              </a:ext>
            </a:extLst>
          </p:cNvPr>
          <p:cNvSpPr>
            <a:spLocks noGrp="1"/>
          </p:cNvSpPr>
          <p:nvPr>
            <p:ph type="title"/>
          </p:nvPr>
        </p:nvSpPr>
        <p:spPr/>
        <p:txBody>
          <a:bodyPr/>
          <a:lstStyle/>
          <a:p>
            <a:r>
              <a:rPr lang="en-US"/>
              <a:t>Click to edit Master title style</a:t>
            </a:r>
          </a:p>
        </p:txBody>
      </p:sp>
      <p:sp>
        <p:nvSpPr>
          <p:cNvPr id="9" name="Picture Placeholder 3">
            <a:extLst>
              <a:ext uri="{FF2B5EF4-FFF2-40B4-BE49-F238E27FC236}">
                <a16:creationId xmlns:a16="http://schemas.microsoft.com/office/drawing/2014/main" id="{94F52E3C-659F-4541-862D-455B5B350906}"/>
              </a:ext>
            </a:extLst>
          </p:cNvPr>
          <p:cNvSpPr>
            <a:spLocks noGrp="1"/>
          </p:cNvSpPr>
          <p:nvPr>
            <p:ph type="pic" sz="quarter" idx="10"/>
          </p:nvPr>
        </p:nvSpPr>
        <p:spPr>
          <a:xfrm>
            <a:off x="0" y="1600200"/>
            <a:ext cx="12192000" cy="4833851"/>
          </a:xfrm>
        </p:spPr>
        <p:txBody>
          <a:bodyPr/>
          <a:lstStyle>
            <a:lvl1pPr marL="0" indent="0">
              <a:buNone/>
              <a:defRPr/>
            </a:lvl1pPr>
          </a:lstStyle>
          <a:p>
            <a:r>
              <a:rPr lang="en-US"/>
              <a:t>Click icon to add picture</a:t>
            </a:r>
          </a:p>
        </p:txBody>
      </p:sp>
      <p:sp>
        <p:nvSpPr>
          <p:cNvPr id="4" name="Text Placeholder 10">
            <a:extLst>
              <a:ext uri="{FF2B5EF4-FFF2-40B4-BE49-F238E27FC236}">
                <a16:creationId xmlns:a16="http://schemas.microsoft.com/office/drawing/2014/main" id="{F271FA07-88B3-1BAF-CDC3-F2A3920641E6}"/>
              </a:ext>
            </a:extLst>
          </p:cNvPr>
          <p:cNvSpPr>
            <a:spLocks noGrp="1"/>
          </p:cNvSpPr>
          <p:nvPr>
            <p:ph type="body" sz="quarter" idx="12"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A1947EF9-8E4A-EC69-2F6D-F87977612793}"/>
              </a:ext>
            </a:extLst>
          </p:cNvPr>
          <p:cNvSpPr>
            <a:spLocks noGrp="1"/>
          </p:cNvSpPr>
          <p:nvPr>
            <p:ph type="ftr" sz="quarter" idx="13"/>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0494BA41-A5C5-FF4B-849A-5B57A97D7B97}"/>
              </a:ext>
            </a:extLst>
          </p:cNvPr>
          <p:cNvSpPr>
            <a:spLocks noGrp="1"/>
          </p:cNvSpPr>
          <p:nvPr>
            <p:ph type="sldNum" sz="quarter" idx="14"/>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33202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amp; Text Single Header">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CA8A3743-B69D-473F-B818-C99BC3622B3F}"/>
              </a:ext>
            </a:extLst>
          </p:cNvPr>
          <p:cNvSpPr>
            <a:spLocks noGrp="1"/>
          </p:cNvSpPr>
          <p:nvPr>
            <p:ph type="pic" sz="quarter" idx="11"/>
          </p:nvPr>
        </p:nvSpPr>
        <p:spPr>
          <a:xfrm>
            <a:off x="6124073" y="1376624"/>
            <a:ext cx="6067928" cy="5223468"/>
          </a:xfrm>
        </p:spPr>
        <p:txBody>
          <a:bodyPr/>
          <a:lstStyle>
            <a:lvl1pPr marL="0" indent="0">
              <a:buNone/>
              <a:defRPr/>
            </a:lvl1pPr>
          </a:lstStyle>
          <a:p>
            <a:r>
              <a:rPr lang="en-US"/>
              <a:t>Click icon to add picture</a:t>
            </a:r>
          </a:p>
        </p:txBody>
      </p:sp>
      <p:sp>
        <p:nvSpPr>
          <p:cNvPr id="14" name="Text Placeholder 4">
            <a:extLst>
              <a:ext uri="{FF2B5EF4-FFF2-40B4-BE49-F238E27FC236}">
                <a16:creationId xmlns:a16="http://schemas.microsoft.com/office/drawing/2014/main" id="{C7EDD991-B7F6-40AC-A822-7E1FB180B240}"/>
              </a:ext>
            </a:extLst>
          </p:cNvPr>
          <p:cNvSpPr>
            <a:spLocks noGrp="1"/>
          </p:cNvSpPr>
          <p:nvPr>
            <p:ph type="body" sz="quarter" idx="14"/>
          </p:nvPr>
        </p:nvSpPr>
        <p:spPr>
          <a:xfrm>
            <a:off x="381000" y="1600200"/>
            <a:ext cx="54864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F869079-CC3F-40CC-B7D6-FB8AAC1B971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FAC3D47-338C-38C5-B5B1-CF4A6353AE11}"/>
              </a:ext>
            </a:extLst>
          </p:cNvPr>
          <p:cNvSpPr>
            <a:spLocks noGrp="1"/>
          </p:cNvSpPr>
          <p:nvPr>
            <p:ph type="ftr" sz="quarter" idx="15"/>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CA6C2BC0-054E-BB31-8F74-551E2F9378F4}"/>
              </a:ext>
            </a:extLst>
          </p:cNvPr>
          <p:cNvSpPr>
            <a:spLocks noGrp="1"/>
          </p:cNvSpPr>
          <p:nvPr>
            <p:ph type="sldNum" sz="quarter" idx="16"/>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9810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 &amp; Text Header Subheader">
    <p:spTree>
      <p:nvGrpSpPr>
        <p:cNvPr id="1" name=""/>
        <p:cNvGrpSpPr/>
        <p:nvPr/>
      </p:nvGrpSpPr>
      <p:grpSpPr>
        <a:xfrm>
          <a:off x="0" y="0"/>
          <a:ext cx="0" cy="0"/>
          <a:chOff x="0" y="0"/>
          <a:chExt cx="0" cy="0"/>
        </a:xfrm>
      </p:grpSpPr>
      <p:sp>
        <p:nvSpPr>
          <p:cNvPr id="25" name="Text Placeholder 4">
            <a:extLst>
              <a:ext uri="{FF2B5EF4-FFF2-40B4-BE49-F238E27FC236}">
                <a16:creationId xmlns:a16="http://schemas.microsoft.com/office/drawing/2014/main" id="{2B41DADE-B540-44A0-9087-3E8DAE72CB7F}"/>
              </a:ext>
            </a:extLst>
          </p:cNvPr>
          <p:cNvSpPr>
            <a:spLocks noGrp="1"/>
          </p:cNvSpPr>
          <p:nvPr>
            <p:ph type="body" sz="quarter" idx="14"/>
          </p:nvPr>
        </p:nvSpPr>
        <p:spPr>
          <a:xfrm>
            <a:off x="399608" y="1600200"/>
            <a:ext cx="5467792"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24B652DB-177B-47B2-A59A-BB3A179D35CC}"/>
              </a:ext>
            </a:extLst>
          </p:cNvPr>
          <p:cNvSpPr>
            <a:spLocks noGrp="1"/>
          </p:cNvSpPr>
          <p:nvPr>
            <p:ph type="pic" sz="quarter" idx="11"/>
          </p:nvPr>
        </p:nvSpPr>
        <p:spPr>
          <a:xfrm>
            <a:off x="6124073" y="1376624"/>
            <a:ext cx="6067928" cy="5200022"/>
          </a:xfrm>
        </p:spPr>
        <p:txBody>
          <a:bodyPr/>
          <a:lstStyle>
            <a:lvl1pPr marL="0" indent="0">
              <a:buNone/>
              <a:defRPr/>
            </a:lvl1pPr>
          </a:lstStyle>
          <a:p>
            <a:r>
              <a:rPr lang="en-US"/>
              <a:t>Click icon to add picture</a:t>
            </a:r>
          </a:p>
        </p:txBody>
      </p:sp>
      <p:sp>
        <p:nvSpPr>
          <p:cNvPr id="2" name="Title 1">
            <a:extLst>
              <a:ext uri="{FF2B5EF4-FFF2-40B4-BE49-F238E27FC236}">
                <a16:creationId xmlns:a16="http://schemas.microsoft.com/office/drawing/2014/main" id="{80FCD011-8C66-4C4C-9735-E16A11AC1944}"/>
              </a:ext>
            </a:extLst>
          </p:cNvPr>
          <p:cNvSpPr>
            <a:spLocks noGrp="1"/>
          </p:cNvSpPr>
          <p:nvPr>
            <p:ph type="title"/>
          </p:nvPr>
        </p:nvSpPr>
        <p:spPr/>
        <p:txBody>
          <a:bodyPr/>
          <a:lstStyle/>
          <a:p>
            <a:r>
              <a:rPr lang="en-US"/>
              <a:t>Click to edit Master title style</a:t>
            </a:r>
          </a:p>
        </p:txBody>
      </p:sp>
      <p:sp>
        <p:nvSpPr>
          <p:cNvPr id="4" name="Text Placeholder 10">
            <a:extLst>
              <a:ext uri="{FF2B5EF4-FFF2-40B4-BE49-F238E27FC236}">
                <a16:creationId xmlns:a16="http://schemas.microsoft.com/office/drawing/2014/main" id="{EA124D4C-4FB8-5485-4071-BB3F90159D41}"/>
              </a:ext>
            </a:extLst>
          </p:cNvPr>
          <p:cNvSpPr>
            <a:spLocks noGrp="1"/>
          </p:cNvSpPr>
          <p:nvPr>
            <p:ph type="body" sz="quarter" idx="12"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
        <p:nvSpPr>
          <p:cNvPr id="5" name="Footer Placeholder 4">
            <a:extLst>
              <a:ext uri="{FF2B5EF4-FFF2-40B4-BE49-F238E27FC236}">
                <a16:creationId xmlns:a16="http://schemas.microsoft.com/office/drawing/2014/main" id="{29E37F34-70BD-DB67-9D5D-BC4F8EE2F7ED}"/>
              </a:ext>
            </a:extLst>
          </p:cNvPr>
          <p:cNvSpPr>
            <a:spLocks noGrp="1"/>
          </p:cNvSpPr>
          <p:nvPr>
            <p:ph type="ftr" sz="quarter" idx="15"/>
          </p:nvPr>
        </p:nvSpPr>
        <p:spPr/>
        <p:txBody>
          <a:bodyPr/>
          <a:lstStyle/>
          <a:p>
            <a:pPr>
              <a:spcBef>
                <a:spcPts val="900"/>
              </a:spcBef>
            </a:pPr>
            <a:endParaRPr lang="en-US"/>
          </a:p>
        </p:txBody>
      </p:sp>
      <p:sp>
        <p:nvSpPr>
          <p:cNvPr id="6" name="Slide Number Placeholder 5">
            <a:extLst>
              <a:ext uri="{FF2B5EF4-FFF2-40B4-BE49-F238E27FC236}">
                <a16:creationId xmlns:a16="http://schemas.microsoft.com/office/drawing/2014/main" id="{98B60B58-74E3-2190-E063-5F39716EC2A8}"/>
              </a:ext>
            </a:extLst>
          </p:cNvPr>
          <p:cNvSpPr>
            <a:spLocks noGrp="1"/>
          </p:cNvSpPr>
          <p:nvPr>
            <p:ph type="sldNum" sz="quarter" idx="16"/>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406443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deo Single Header">
    <p:spTree>
      <p:nvGrpSpPr>
        <p:cNvPr id="1" name=""/>
        <p:cNvGrpSpPr/>
        <p:nvPr/>
      </p:nvGrpSpPr>
      <p:grpSpPr>
        <a:xfrm>
          <a:off x="0" y="0"/>
          <a:ext cx="0" cy="0"/>
          <a:chOff x="0" y="0"/>
          <a:chExt cx="0" cy="0"/>
        </a:xfrm>
      </p:grpSpPr>
      <p:sp>
        <p:nvSpPr>
          <p:cNvPr id="13" name="Media Placeholder 3">
            <a:extLst>
              <a:ext uri="{FF2B5EF4-FFF2-40B4-BE49-F238E27FC236}">
                <a16:creationId xmlns:a16="http://schemas.microsoft.com/office/drawing/2014/main" id="{AF110865-99E7-4F9C-8068-1AE27173E536}"/>
              </a:ext>
            </a:extLst>
          </p:cNvPr>
          <p:cNvSpPr>
            <a:spLocks noGrp="1"/>
          </p:cNvSpPr>
          <p:nvPr>
            <p:ph type="media" sz="quarter" idx="12"/>
          </p:nvPr>
        </p:nvSpPr>
        <p:spPr>
          <a:xfrm>
            <a:off x="0" y="1366576"/>
            <a:ext cx="12192000" cy="4832746"/>
          </a:xfrm>
        </p:spPr>
        <p:txBody>
          <a:bodyPr/>
          <a:lstStyle>
            <a:lvl1pPr marL="0" indent="0">
              <a:buNone/>
              <a:defRPr lang="en-US"/>
            </a:lvl1pPr>
          </a:lstStyle>
          <a:p>
            <a:r>
              <a:rPr lang="en-US"/>
              <a:t>Click icon to add media</a:t>
            </a:r>
          </a:p>
        </p:txBody>
      </p:sp>
      <p:sp>
        <p:nvSpPr>
          <p:cNvPr id="2" name="Title 1">
            <a:extLst>
              <a:ext uri="{FF2B5EF4-FFF2-40B4-BE49-F238E27FC236}">
                <a16:creationId xmlns:a16="http://schemas.microsoft.com/office/drawing/2014/main" id="{BF0FD541-0701-486E-B2FF-74909AD74379}"/>
              </a:ext>
            </a:extLst>
          </p:cNvPr>
          <p:cNvSpPr>
            <a:spLocks noGrp="1"/>
          </p:cNvSpPr>
          <p:nvPr>
            <p:ph type="title"/>
          </p:nvPr>
        </p:nvSpPr>
        <p:spPr>
          <a:xfrm>
            <a:off x="402336" y="274320"/>
            <a:ext cx="9269200" cy="566217"/>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A8EEEF29-ED60-EB38-3CF9-1B9829755A46}"/>
              </a:ext>
            </a:extLst>
          </p:cNvPr>
          <p:cNvSpPr>
            <a:spLocks noGrp="1"/>
          </p:cNvSpPr>
          <p:nvPr>
            <p:ph type="ftr" sz="quarter" idx="13"/>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2F4783B0-E9F5-9BC9-CB95-77E76E5D986C}"/>
              </a:ext>
            </a:extLst>
          </p:cNvPr>
          <p:cNvSpPr>
            <a:spLocks noGrp="1"/>
          </p:cNvSpPr>
          <p:nvPr>
            <p:ph type="sldNum" sz="quarter" idx="14"/>
          </p:nvPr>
        </p:nvSpPr>
        <p:spPr/>
        <p:txBody>
          <a:bodyPr/>
          <a:lstStyle/>
          <a:p>
            <a:fld id="{06527D8E-D30F-8741-AC46-BD282B720A9A}" type="slidenum">
              <a:rPr lang="en-US" smtClean="0"/>
              <a:pPr/>
              <a:t>‹#›</a:t>
            </a:fld>
            <a:endParaRPr lang="en-US"/>
          </a:p>
        </p:txBody>
      </p:sp>
    </p:spTree>
    <p:extLst>
      <p:ext uri="{BB962C8B-B14F-4D97-AF65-F5344CB8AC3E}">
        <p14:creationId xmlns:p14="http://schemas.microsoft.com/office/powerpoint/2010/main" val="148449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ideo Single Header Subhead">
    <p:spTree>
      <p:nvGrpSpPr>
        <p:cNvPr id="1" name=""/>
        <p:cNvGrpSpPr/>
        <p:nvPr/>
      </p:nvGrpSpPr>
      <p:grpSpPr>
        <a:xfrm>
          <a:off x="0" y="0"/>
          <a:ext cx="0" cy="0"/>
          <a:chOff x="0" y="0"/>
          <a:chExt cx="0" cy="0"/>
        </a:xfrm>
      </p:grpSpPr>
      <p:sp>
        <p:nvSpPr>
          <p:cNvPr id="13" name="Media Placeholder 3">
            <a:extLst>
              <a:ext uri="{FF2B5EF4-FFF2-40B4-BE49-F238E27FC236}">
                <a16:creationId xmlns:a16="http://schemas.microsoft.com/office/drawing/2014/main" id="{AF110865-99E7-4F9C-8068-1AE27173E536}"/>
              </a:ext>
            </a:extLst>
          </p:cNvPr>
          <p:cNvSpPr>
            <a:spLocks noGrp="1"/>
          </p:cNvSpPr>
          <p:nvPr>
            <p:ph type="media" sz="quarter" idx="12"/>
          </p:nvPr>
        </p:nvSpPr>
        <p:spPr>
          <a:xfrm>
            <a:off x="0" y="1600200"/>
            <a:ext cx="12192000" cy="4832746"/>
          </a:xfrm>
        </p:spPr>
        <p:txBody>
          <a:bodyPr/>
          <a:lstStyle>
            <a:lvl1pPr marL="0" indent="0">
              <a:buNone/>
              <a:defRPr lang="en-US"/>
            </a:lvl1pPr>
          </a:lstStyle>
          <a:p>
            <a:r>
              <a:rPr lang="en-US"/>
              <a:t>Click icon to add media</a:t>
            </a:r>
          </a:p>
        </p:txBody>
      </p:sp>
      <p:sp>
        <p:nvSpPr>
          <p:cNvPr id="2" name="Title 1">
            <a:extLst>
              <a:ext uri="{FF2B5EF4-FFF2-40B4-BE49-F238E27FC236}">
                <a16:creationId xmlns:a16="http://schemas.microsoft.com/office/drawing/2014/main" id="{BF0FD541-0701-486E-B2FF-74909AD74379}"/>
              </a:ext>
            </a:extLst>
          </p:cNvPr>
          <p:cNvSpPr>
            <a:spLocks noGrp="1"/>
          </p:cNvSpPr>
          <p:nvPr>
            <p:ph type="title"/>
          </p:nvPr>
        </p:nvSpPr>
        <p:spPr>
          <a:xfrm>
            <a:off x="402336" y="274320"/>
            <a:ext cx="9269200" cy="566217"/>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A8EEEF29-ED60-EB38-3CF9-1B9829755A46}"/>
              </a:ext>
            </a:extLst>
          </p:cNvPr>
          <p:cNvSpPr>
            <a:spLocks noGrp="1"/>
          </p:cNvSpPr>
          <p:nvPr>
            <p:ph type="ftr" sz="quarter" idx="13"/>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2F4783B0-E9F5-9BC9-CB95-77E76E5D986C}"/>
              </a:ext>
            </a:extLst>
          </p:cNvPr>
          <p:cNvSpPr>
            <a:spLocks noGrp="1"/>
          </p:cNvSpPr>
          <p:nvPr>
            <p:ph type="sldNum" sz="quarter" idx="14"/>
          </p:nvPr>
        </p:nvSpPr>
        <p:spPr/>
        <p:txBody>
          <a:bodyPr/>
          <a:lstStyle/>
          <a:p>
            <a:fld id="{06527D8E-D30F-8741-AC46-BD282B720A9A}" type="slidenum">
              <a:rPr lang="en-US" smtClean="0"/>
              <a:pPr/>
              <a:t>‹#›</a:t>
            </a:fld>
            <a:endParaRPr lang="en-US"/>
          </a:p>
        </p:txBody>
      </p:sp>
      <p:sp>
        <p:nvSpPr>
          <p:cNvPr id="6" name="Text Placeholder 10">
            <a:extLst>
              <a:ext uri="{FF2B5EF4-FFF2-40B4-BE49-F238E27FC236}">
                <a16:creationId xmlns:a16="http://schemas.microsoft.com/office/drawing/2014/main" id="{D459BC1C-BA63-3BCE-B4C6-DC28B81A255C}"/>
              </a:ext>
            </a:extLst>
          </p:cNvPr>
          <p:cNvSpPr>
            <a:spLocks noGrp="1"/>
          </p:cNvSpPr>
          <p:nvPr>
            <p:ph type="body" sz="quarter" idx="15" hasCustomPrompt="1"/>
          </p:nvPr>
        </p:nvSpPr>
        <p:spPr>
          <a:xfrm>
            <a:off x="400050" y="857250"/>
            <a:ext cx="5333485" cy="397032"/>
          </a:xfrm>
        </p:spPr>
        <p:txBody>
          <a:bodyPr wrap="square" lIns="0">
            <a:spAutoFit/>
          </a:bodyPr>
          <a:lstStyle>
            <a:lvl1pPr marL="0" indent="0">
              <a:buNone/>
              <a:defRPr sz="2200">
                <a:solidFill>
                  <a:schemeClr val="accent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Subhead here</a:t>
            </a:r>
          </a:p>
        </p:txBody>
      </p:sp>
    </p:spTree>
    <p:extLst>
      <p:ext uri="{BB962C8B-B14F-4D97-AF65-F5344CB8AC3E}">
        <p14:creationId xmlns:p14="http://schemas.microsoft.com/office/powerpoint/2010/main" val="296908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4 - Add 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2FE39-F0FB-C147-0F54-1E782E6AC8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5291667" cy="6858000"/>
          </a:xfrm>
          <a:prstGeom prst="homePlate">
            <a:avLst>
              <a:gd name="adj" fmla="val 0"/>
            </a:avLst>
          </a:prstGeom>
          <a:effectLst>
            <a:innerShdw blurRad="828180" dist="435702">
              <a:prstClr val="black">
                <a:alpha val="8000"/>
              </a:prstClr>
            </a:innerShdw>
          </a:effectLst>
        </p:spPr>
      </p:pic>
      <p:grpSp>
        <p:nvGrpSpPr>
          <p:cNvPr id="36" name="Group 35">
            <a:extLst>
              <a:ext uri="{FF2B5EF4-FFF2-40B4-BE49-F238E27FC236}">
                <a16:creationId xmlns:a16="http://schemas.microsoft.com/office/drawing/2014/main" id="{6D07B21C-BFAE-C84A-E5BB-B573FC4EEE32}"/>
              </a:ext>
            </a:extLst>
          </p:cNvPr>
          <p:cNvGrpSpPr/>
          <p:nvPr userDrawn="1"/>
        </p:nvGrpSpPr>
        <p:grpSpPr>
          <a:xfrm>
            <a:off x="255028" y="3531396"/>
            <a:ext cx="1468331" cy="2539887"/>
            <a:chOff x="6006767" y="1345125"/>
            <a:chExt cx="2228760" cy="3416128"/>
          </a:xfrm>
        </p:grpSpPr>
        <p:sp>
          <p:nvSpPr>
            <p:cNvPr id="37" name="Graphic 18">
              <a:extLst>
                <a:ext uri="{FF2B5EF4-FFF2-40B4-BE49-F238E27FC236}">
                  <a16:creationId xmlns:a16="http://schemas.microsoft.com/office/drawing/2014/main" id="{3AD3E6FA-9670-0EC4-D0D9-20DD5B7B27B5}"/>
                </a:ext>
              </a:extLst>
            </p:cNvPr>
            <p:cNvSpPr/>
            <p:nvPr/>
          </p:nvSpPr>
          <p:spPr>
            <a:xfrm>
              <a:off x="6006767" y="1820044"/>
              <a:ext cx="1727137" cy="2404511"/>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38" name="Graphic 18">
              <a:extLst>
                <a:ext uri="{FF2B5EF4-FFF2-40B4-BE49-F238E27FC236}">
                  <a16:creationId xmlns:a16="http://schemas.microsoft.com/office/drawing/2014/main" id="{9BC3C70D-590D-BD8B-E7AB-5111365C5179}"/>
                </a:ext>
              </a:extLst>
            </p:cNvPr>
            <p:cNvSpPr/>
            <p:nvPr/>
          </p:nvSpPr>
          <p:spPr>
            <a:xfrm>
              <a:off x="7464518" y="3687858"/>
              <a:ext cx="771009" cy="1073395"/>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sp>
          <p:nvSpPr>
            <p:cNvPr id="39" name="Graphic 18">
              <a:extLst>
                <a:ext uri="{FF2B5EF4-FFF2-40B4-BE49-F238E27FC236}">
                  <a16:creationId xmlns:a16="http://schemas.microsoft.com/office/drawing/2014/main" id="{B2634F0A-7EF2-6AF3-7985-30AFCB7E4B5C}"/>
                </a:ext>
              </a:extLst>
            </p:cNvPr>
            <p:cNvSpPr/>
            <p:nvPr/>
          </p:nvSpPr>
          <p:spPr>
            <a:xfrm>
              <a:off x="6627372" y="1345125"/>
              <a:ext cx="485926" cy="676503"/>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grpSp>
      <p:pic>
        <p:nvPicPr>
          <p:cNvPr id="5" name="Graphic 4">
            <a:extLst>
              <a:ext uri="{FF2B5EF4-FFF2-40B4-BE49-F238E27FC236}">
                <a16:creationId xmlns:a16="http://schemas.microsoft.com/office/drawing/2014/main" id="{94A98663-FCEB-B72A-1699-EDDD784A71A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sp>
        <p:nvSpPr>
          <p:cNvPr id="8" name="Pentagon 7">
            <a:extLst>
              <a:ext uri="{FF2B5EF4-FFF2-40B4-BE49-F238E27FC236}">
                <a16:creationId xmlns:a16="http://schemas.microsoft.com/office/drawing/2014/main" id="{F577341B-B5BA-9081-F88F-5D469C715800}"/>
              </a:ext>
            </a:extLst>
          </p:cNvPr>
          <p:cNvSpPr/>
          <p:nvPr userDrawn="1"/>
        </p:nvSpPr>
        <p:spPr>
          <a:xfrm flipH="1">
            <a:off x="-2" y="5921829"/>
            <a:ext cx="5312229" cy="936171"/>
          </a:xfrm>
          <a:prstGeom prst="homePlate">
            <a:avLst>
              <a:gd name="adj" fmla="val 0"/>
            </a:avLst>
          </a:prstGeom>
          <a:gradFill flip="none" rotWithShape="1">
            <a:gsLst>
              <a:gs pos="10000">
                <a:schemeClr val="bg1">
                  <a:alpha val="95000"/>
                </a:schemeClr>
              </a:gs>
              <a:gs pos="100000">
                <a:schemeClr val="bg1">
                  <a:alpha val="54921"/>
                </a:schemeClr>
              </a:gs>
            </a:gsLst>
            <a:lin ang="189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D29F32D-0452-2776-347A-BED58511C5E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42755" y="6213645"/>
            <a:ext cx="1586443" cy="407526"/>
          </a:xfrm>
          <a:prstGeom prst="rect">
            <a:avLst/>
          </a:prstGeom>
        </p:spPr>
      </p:pic>
      <p:sp>
        <p:nvSpPr>
          <p:cNvPr id="10" name="Title 29">
            <a:extLst>
              <a:ext uri="{FF2B5EF4-FFF2-40B4-BE49-F238E27FC236}">
                <a16:creationId xmlns:a16="http://schemas.microsoft.com/office/drawing/2014/main" id="{E10FFE2B-ACEB-9E8C-A0E9-FD09F9532BAB}"/>
              </a:ext>
            </a:extLst>
          </p:cNvPr>
          <p:cNvSpPr>
            <a:spLocks noGrp="1"/>
          </p:cNvSpPr>
          <p:nvPr>
            <p:ph type="title" hasCustomPrompt="1"/>
          </p:nvPr>
        </p:nvSpPr>
        <p:spPr>
          <a:xfrm>
            <a:off x="7059485" y="2940465"/>
            <a:ext cx="4708909" cy="590931"/>
          </a:xfrm>
        </p:spPr>
        <p:txBody>
          <a:bodyPr anchor="b"/>
          <a:lstStyle>
            <a:lvl1pPr>
              <a:defRPr b="1"/>
            </a:lvl1pPr>
          </a:lstStyle>
          <a:p>
            <a:r>
              <a:rPr lang="en-US"/>
              <a:t>Title Here</a:t>
            </a:r>
          </a:p>
        </p:txBody>
      </p:sp>
      <p:sp>
        <p:nvSpPr>
          <p:cNvPr id="19" name="Text Placeholder 31">
            <a:extLst>
              <a:ext uri="{FF2B5EF4-FFF2-40B4-BE49-F238E27FC236}">
                <a16:creationId xmlns:a16="http://schemas.microsoft.com/office/drawing/2014/main" id="{7AC75311-9C71-9803-CAA1-9F2F4900D968}"/>
              </a:ext>
            </a:extLst>
          </p:cNvPr>
          <p:cNvSpPr>
            <a:spLocks noGrp="1"/>
          </p:cNvSpPr>
          <p:nvPr>
            <p:ph type="body" sz="quarter" idx="10" hasCustomPrompt="1"/>
          </p:nvPr>
        </p:nvSpPr>
        <p:spPr>
          <a:xfrm>
            <a:off x="7059485" y="3561839"/>
            <a:ext cx="4708919" cy="384721"/>
          </a:xfrm>
        </p:spPr>
        <p:txBody>
          <a:bodyPr wrap="square">
            <a:spAutoFit/>
          </a:bodyPr>
          <a:lstStyle>
            <a:lvl1pPr marL="0" indent="0">
              <a:lnSpc>
                <a:spcPct val="95000"/>
              </a:lnSpc>
              <a:buNone/>
              <a:defRPr sz="2000">
                <a:solidFill>
                  <a:schemeClr val="tx2"/>
                </a:solidFill>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lvl="0"/>
            <a:r>
              <a:rPr lang="en-US"/>
              <a:t>Subtitle</a:t>
            </a:r>
          </a:p>
        </p:txBody>
      </p:sp>
      <p:grpSp>
        <p:nvGrpSpPr>
          <p:cNvPr id="20" name="Group 19">
            <a:extLst>
              <a:ext uri="{FF2B5EF4-FFF2-40B4-BE49-F238E27FC236}">
                <a16:creationId xmlns:a16="http://schemas.microsoft.com/office/drawing/2014/main" id="{066220CA-25E9-29FD-CF73-99D98F5F7D50}"/>
              </a:ext>
            </a:extLst>
          </p:cNvPr>
          <p:cNvGrpSpPr/>
          <p:nvPr userDrawn="1"/>
        </p:nvGrpSpPr>
        <p:grpSpPr>
          <a:xfrm>
            <a:off x="5952618" y="3181726"/>
            <a:ext cx="659243" cy="494548"/>
            <a:chOff x="4954369" y="1030528"/>
            <a:chExt cx="659243" cy="494548"/>
          </a:xfrm>
        </p:grpSpPr>
        <p:sp>
          <p:nvSpPr>
            <p:cNvPr id="21" name="Freeform 20">
              <a:extLst>
                <a:ext uri="{FF2B5EF4-FFF2-40B4-BE49-F238E27FC236}">
                  <a16:creationId xmlns:a16="http://schemas.microsoft.com/office/drawing/2014/main" id="{917D4C16-B910-682B-1772-3AEF8E31527E}"/>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22" name="Picture 13">
              <a:extLst>
                <a:ext uri="{FF2B5EF4-FFF2-40B4-BE49-F238E27FC236}">
                  <a16:creationId xmlns:a16="http://schemas.microsoft.com/office/drawing/2014/main" id="{D23E043F-F76D-94BA-E877-B6DB3A8EB14D}"/>
                </a:ext>
              </a:extLst>
            </p:cNvPr>
            <p:cNvGrpSpPr/>
            <p:nvPr/>
          </p:nvGrpSpPr>
          <p:grpSpPr>
            <a:xfrm>
              <a:off x="5103008" y="1030528"/>
              <a:ext cx="212296" cy="494548"/>
              <a:chOff x="5103008" y="1030528"/>
              <a:chExt cx="212296" cy="494548"/>
            </a:xfrm>
          </p:grpSpPr>
          <p:sp>
            <p:nvSpPr>
              <p:cNvPr id="26" name="Freeform 25">
                <a:extLst>
                  <a:ext uri="{FF2B5EF4-FFF2-40B4-BE49-F238E27FC236}">
                    <a16:creationId xmlns:a16="http://schemas.microsoft.com/office/drawing/2014/main" id="{C2BC571E-162A-4539-1B4D-96FA22063F28}"/>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E948953-B6FE-ACFF-1D9A-0ED465E83229}"/>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E0A3C7A-6E7B-7EDE-8A3E-AA09F216F257}"/>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23" name="Picture 13">
              <a:extLst>
                <a:ext uri="{FF2B5EF4-FFF2-40B4-BE49-F238E27FC236}">
                  <a16:creationId xmlns:a16="http://schemas.microsoft.com/office/drawing/2014/main" id="{314294D1-7247-AD4F-A8F0-93F64D59CAA2}"/>
                </a:ext>
              </a:extLst>
            </p:cNvPr>
            <p:cNvGrpSpPr/>
            <p:nvPr/>
          </p:nvGrpSpPr>
          <p:grpSpPr>
            <a:xfrm>
              <a:off x="5251647" y="1030552"/>
              <a:ext cx="361965" cy="494410"/>
              <a:chOff x="5251647" y="1030552"/>
              <a:chExt cx="361965" cy="494410"/>
            </a:xfrm>
          </p:grpSpPr>
          <p:sp>
            <p:nvSpPr>
              <p:cNvPr id="24" name="Freeform 23">
                <a:extLst>
                  <a:ext uri="{FF2B5EF4-FFF2-40B4-BE49-F238E27FC236}">
                    <a16:creationId xmlns:a16="http://schemas.microsoft.com/office/drawing/2014/main" id="{4AE14253-0F52-10EB-AA6C-4DD4A852095E}"/>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C39D510-9FA1-BF18-0D21-5F8CB971DD6A}"/>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cxnSp>
        <p:nvCxnSpPr>
          <p:cNvPr id="2" name="Straight Connector 1">
            <a:extLst>
              <a:ext uri="{FF2B5EF4-FFF2-40B4-BE49-F238E27FC236}">
                <a16:creationId xmlns:a16="http://schemas.microsoft.com/office/drawing/2014/main" id="{4E33AD3A-C83A-F5A2-1323-FA716FDB229B}"/>
              </a:ext>
            </a:extLst>
          </p:cNvPr>
          <p:cNvCxnSpPr>
            <a:cxnSpLocks/>
          </p:cNvCxnSpPr>
          <p:nvPr userDrawn="1"/>
        </p:nvCxnSpPr>
        <p:spPr>
          <a:xfrm>
            <a:off x="6832360" y="-454771"/>
            <a:ext cx="0" cy="387042"/>
          </a:xfrm>
          <a:prstGeom prst="line">
            <a:avLst/>
          </a:prstGeom>
          <a:ln w="127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D10168A-1A9E-39DC-8FCA-0671DF58C79D}"/>
              </a:ext>
            </a:extLst>
          </p:cNvPr>
          <p:cNvSpPr txBox="1"/>
          <p:nvPr userDrawn="1"/>
        </p:nvSpPr>
        <p:spPr>
          <a:xfrm>
            <a:off x="7005056" y="-691823"/>
            <a:ext cx="5067202" cy="646331"/>
          </a:xfrm>
          <a:prstGeom prst="rect">
            <a:avLst/>
          </a:prstGeom>
          <a:noFill/>
        </p:spPr>
        <p:txBody>
          <a:bodyPr wrap="square" rtlCol="0">
            <a:spAutoFit/>
          </a:bodyPr>
          <a:lstStyle/>
          <a:p>
            <a:r>
              <a:rPr lang="en-US"/>
              <a:t>Manually add a line the height of the text.</a:t>
            </a:r>
          </a:p>
          <a:p>
            <a:r>
              <a:rPr lang="en-US"/>
              <a:t>Line thickness = 1 pt; color = BSC Blue</a:t>
            </a:r>
          </a:p>
        </p:txBody>
      </p:sp>
      <p:cxnSp>
        <p:nvCxnSpPr>
          <p:cNvPr id="6" name="Straight Connector 5">
            <a:extLst>
              <a:ext uri="{FF2B5EF4-FFF2-40B4-BE49-F238E27FC236}">
                <a16:creationId xmlns:a16="http://schemas.microsoft.com/office/drawing/2014/main" id="{0C080595-2B62-4843-74BC-068AC3AA6BFC}"/>
              </a:ext>
            </a:extLst>
          </p:cNvPr>
          <p:cNvCxnSpPr>
            <a:cxnSpLocks/>
          </p:cNvCxnSpPr>
          <p:nvPr userDrawn="1"/>
        </p:nvCxnSpPr>
        <p:spPr>
          <a:xfrm>
            <a:off x="6832360" y="6901544"/>
            <a:ext cx="0" cy="387042"/>
          </a:xfrm>
          <a:prstGeom prst="line">
            <a:avLst/>
          </a:prstGeom>
          <a:ln w="12700" cap="rnd">
            <a:solidFill>
              <a:schemeClr val="tx1"/>
            </a:solidFill>
            <a:head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90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 2 Content Single Header">
    <p:spTree>
      <p:nvGrpSpPr>
        <p:cNvPr id="1" name=""/>
        <p:cNvGrpSpPr/>
        <p:nvPr/>
      </p:nvGrpSpPr>
      <p:grpSpPr>
        <a:xfrm>
          <a:off x="0" y="0"/>
          <a:ext cx="0" cy="0"/>
          <a:chOff x="0" y="0"/>
          <a:chExt cx="0" cy="0"/>
        </a:xfrm>
      </p:grpSpPr>
      <p:sp>
        <p:nvSpPr>
          <p:cNvPr id="17" name="Content Placeholder 24">
            <a:extLst>
              <a:ext uri="{FF2B5EF4-FFF2-40B4-BE49-F238E27FC236}">
                <a16:creationId xmlns:a16="http://schemas.microsoft.com/office/drawing/2014/main" id="{2B05147F-9485-404E-B6F9-E69F6164F480}"/>
              </a:ext>
            </a:extLst>
          </p:cNvPr>
          <p:cNvSpPr>
            <a:spLocks noGrp="1"/>
          </p:cNvSpPr>
          <p:nvPr>
            <p:ph sz="quarter" idx="12"/>
          </p:nvPr>
        </p:nvSpPr>
        <p:spPr>
          <a:xfrm>
            <a:off x="313677" y="1493049"/>
            <a:ext cx="5657934" cy="4833938"/>
          </a:xfrm>
        </p:spPr>
        <p:txBody>
          <a:bodyPr>
            <a:normAutofit/>
          </a:bodyPr>
          <a:lstStyle>
            <a:lvl1pPr>
              <a:spcBef>
                <a:spcPts val="1500"/>
              </a:spcBef>
              <a:defRPr sz="2000"/>
            </a:lvl1pPr>
            <a:lvl2pPr marL="685674" indent="-228559">
              <a:spcBef>
                <a:spcPts val="1000"/>
              </a:spcBef>
              <a:buFont typeface="Century Gothic" panose="020B0502020202020204" pitchFamily="34" charset="0"/>
              <a:buChar char="–"/>
              <a:defRPr sz="1667">
                <a:solidFill>
                  <a:schemeClr val="tx2"/>
                </a:solidFill>
              </a:defRPr>
            </a:lvl2pPr>
            <a:lvl3pPr>
              <a:spcBef>
                <a:spcPts val="1000"/>
              </a:spcBef>
              <a:defRPr sz="1500">
                <a:solidFill>
                  <a:schemeClr val="tx2"/>
                </a:solidFill>
              </a:defRPr>
            </a:lvl3pPr>
            <a:lvl4pPr marL="1599904" indent="-228559">
              <a:spcBef>
                <a:spcPts val="500"/>
              </a:spcBef>
              <a:buFont typeface="Century Gothic" panose="020B0502020202020204" pitchFamily="34" charset="0"/>
              <a:buChar char="–"/>
              <a:defRPr sz="1333">
                <a:solidFill>
                  <a:schemeClr val="tx2"/>
                </a:solidFill>
              </a:defRPr>
            </a:lvl4pPr>
            <a:lvl5pPr>
              <a:spcBef>
                <a:spcPts val="500"/>
              </a:spcBef>
              <a:defRPr sz="1167">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4">
            <a:extLst>
              <a:ext uri="{FF2B5EF4-FFF2-40B4-BE49-F238E27FC236}">
                <a16:creationId xmlns:a16="http://schemas.microsoft.com/office/drawing/2014/main" id="{B5B31CC0-A593-4D02-B4A7-9FF896F02B88}"/>
              </a:ext>
            </a:extLst>
          </p:cNvPr>
          <p:cNvSpPr>
            <a:spLocks noGrp="1"/>
          </p:cNvSpPr>
          <p:nvPr>
            <p:ph sz="quarter" idx="13"/>
          </p:nvPr>
        </p:nvSpPr>
        <p:spPr>
          <a:xfrm>
            <a:off x="6222772" y="1493049"/>
            <a:ext cx="5657934" cy="4833938"/>
          </a:xfrm>
        </p:spPr>
        <p:txBody>
          <a:bodyPr>
            <a:normAutofit/>
          </a:bodyPr>
          <a:lstStyle>
            <a:lvl1pPr>
              <a:spcBef>
                <a:spcPts val="1500"/>
              </a:spcBef>
              <a:defRPr sz="2000"/>
            </a:lvl1pPr>
            <a:lvl2pPr marL="685674" indent="-228559">
              <a:spcBef>
                <a:spcPts val="1000"/>
              </a:spcBef>
              <a:buFont typeface="Century Gothic" panose="020B0502020202020204" pitchFamily="34" charset="0"/>
              <a:buChar char="–"/>
              <a:defRPr sz="1667">
                <a:solidFill>
                  <a:schemeClr val="tx2"/>
                </a:solidFill>
              </a:defRPr>
            </a:lvl2pPr>
            <a:lvl3pPr>
              <a:spcBef>
                <a:spcPts val="1000"/>
              </a:spcBef>
              <a:defRPr sz="1500">
                <a:solidFill>
                  <a:schemeClr val="tx2"/>
                </a:solidFill>
              </a:defRPr>
            </a:lvl3pPr>
            <a:lvl4pPr marL="1599904" indent="-228559">
              <a:spcBef>
                <a:spcPts val="500"/>
              </a:spcBef>
              <a:buFont typeface="Century Gothic" panose="020B0502020202020204" pitchFamily="34" charset="0"/>
              <a:buChar char="–"/>
              <a:defRPr sz="1333">
                <a:solidFill>
                  <a:schemeClr val="tx2"/>
                </a:solidFill>
              </a:defRPr>
            </a:lvl4pPr>
            <a:lvl5pPr>
              <a:spcBef>
                <a:spcPts val="500"/>
              </a:spcBef>
              <a:defRPr sz="1167">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57E84BD-8850-4137-A3F5-963283C26C65}"/>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0F31FAB4-C175-4698-8C6B-42549C0FB150}"/>
              </a:ext>
            </a:extLst>
          </p:cNvPr>
          <p:cNvSpPr>
            <a:spLocks noGrp="1"/>
          </p:cNvSpPr>
          <p:nvPr>
            <p:ph type="sldNum" sz="quarter" idx="4"/>
          </p:nvPr>
        </p:nvSpPr>
        <p:spPr>
          <a:xfrm>
            <a:off x="9445487" y="6629400"/>
            <a:ext cx="2542640" cy="228600"/>
          </a:xfrm>
          <a:prstGeom prst="rect">
            <a:avLst/>
          </a:prstGeom>
        </p:spPr>
        <p:txBody>
          <a:bodyPr vert="horz" lIns="0" tIns="45720" rIns="0" bIns="45720" rtlCol="0" anchor="ctr"/>
          <a:lstStyle>
            <a:lvl1pPr algn="r">
              <a:defRPr sz="900">
                <a:solidFill>
                  <a:schemeClr val="tx2"/>
                </a:solidFill>
              </a:defRPr>
            </a:lvl1pPr>
          </a:lstStyle>
          <a:p>
            <a:fld id="{06527D8E-D30F-8741-AC46-BD282B720A9A}" type="slidenum">
              <a:rPr lang="en-US" smtClean="0"/>
              <a:pPr/>
              <a:t>‹#›</a:t>
            </a:fld>
            <a:endParaRPr lang="en-US"/>
          </a:p>
        </p:txBody>
      </p:sp>
      <p:sp>
        <p:nvSpPr>
          <p:cNvPr id="8" name="Footer Placeholder 7">
            <a:extLst>
              <a:ext uri="{FF2B5EF4-FFF2-40B4-BE49-F238E27FC236}">
                <a16:creationId xmlns:a16="http://schemas.microsoft.com/office/drawing/2014/main" id="{C70A677A-FFFA-4A74-9925-ACFEB7C670F1}"/>
              </a:ext>
            </a:extLst>
          </p:cNvPr>
          <p:cNvSpPr>
            <a:spLocks noGrp="1"/>
          </p:cNvSpPr>
          <p:nvPr>
            <p:ph type="ftr" sz="quarter" idx="3"/>
          </p:nvPr>
        </p:nvSpPr>
        <p:spPr>
          <a:xfrm>
            <a:off x="203873" y="6629400"/>
            <a:ext cx="9037741" cy="228600"/>
          </a:xfrm>
          <a:prstGeom prst="rect">
            <a:avLst/>
          </a:prstGeom>
        </p:spPr>
        <p:txBody>
          <a:bodyPr vert="horz" lIns="0" tIns="45720" rIns="0" bIns="45720" rtlCol="0" anchor="ctr"/>
          <a:lstStyle>
            <a:lvl1pPr>
              <a:defRPr lang="en-US" sz="750">
                <a:solidFill>
                  <a:schemeClr val="tx2"/>
                </a:solidFill>
              </a:defRPr>
            </a:lvl1pPr>
          </a:lstStyle>
          <a:p>
            <a:pPr>
              <a:spcBef>
                <a:spcPts val="900"/>
              </a:spcBef>
            </a:pPr>
            <a:endParaRPr lang="en-US"/>
          </a:p>
        </p:txBody>
      </p:sp>
    </p:spTree>
    <p:extLst>
      <p:ext uri="{BB962C8B-B14F-4D97-AF65-F5344CB8AC3E}">
        <p14:creationId xmlns:p14="http://schemas.microsoft.com/office/powerpoint/2010/main" val="16240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ADE2AD0-2203-5247-83D2-C041E53ACA4A}"/>
              </a:ext>
            </a:extLst>
          </p:cNvPr>
          <p:cNvSpPr>
            <a:spLocks noGrp="1"/>
          </p:cNvSpPr>
          <p:nvPr>
            <p:ph sz="quarter" idx="13"/>
          </p:nvPr>
        </p:nvSpPr>
        <p:spPr>
          <a:xfrm>
            <a:off x="609600" y="990600"/>
            <a:ext cx="10975974" cy="5003800"/>
          </a:xfrm>
        </p:spPr>
        <p:txBody>
          <a:bodyPr>
            <a:noAutofit/>
          </a:bodyPr>
          <a:lstStyle>
            <a:lvl1pPr marL="12700" indent="0">
              <a:lnSpc>
                <a:spcPct val="110000"/>
              </a:lnSpc>
              <a:buFont typeface="Wingdings" pitchFamily="2" charset="2"/>
              <a:buNone/>
              <a:tabLst/>
              <a:defRPr b="0" i="0">
                <a:latin typeface="+mn-lt"/>
              </a:defRPr>
            </a:lvl1pPr>
            <a:lvl2pPr marL="822943" indent="-228596">
              <a:lnSpc>
                <a:spcPct val="110000"/>
              </a:lnSpc>
              <a:buFont typeface="Wingdings" pitchFamily="2" charset="2"/>
              <a:buChar char="§"/>
              <a:defRPr b="0" i="0">
                <a:latin typeface="Arial" panose="020B0604020202020204" pitchFamily="34" charset="0"/>
              </a:defRPr>
            </a:lvl2pPr>
            <a:lvl3pPr marL="1142976" indent="-228596">
              <a:lnSpc>
                <a:spcPct val="110000"/>
              </a:lnSpc>
              <a:buFont typeface="Wingdings" pitchFamily="2" charset="2"/>
              <a:buChar char="§"/>
              <a:defRPr b="0" i="0"/>
            </a:lvl3pPr>
            <a:lvl4pPr marL="1600169" indent="-228596">
              <a:lnSpc>
                <a:spcPct val="110000"/>
              </a:lnSpc>
              <a:buFont typeface="Wingdings" pitchFamily="2" charset="2"/>
              <a:buChar char="§"/>
              <a:defRPr b="0" i="0"/>
            </a:lvl4pPr>
            <a:lvl5pPr marL="2057359" indent="-228596">
              <a:lnSpc>
                <a:spcPct val="110000"/>
              </a:lnSpc>
              <a:buFont typeface="Wingdings" pitchFamily="2" charset="2"/>
              <a:buChar cha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09165855-E8AC-2805-EAD5-B63F5664110B}"/>
              </a:ext>
            </a:extLst>
          </p:cNvPr>
          <p:cNvCxnSpPr>
            <a:cxnSpLocks/>
          </p:cNvCxnSpPr>
          <p:nvPr userDrawn="1"/>
        </p:nvCxnSpPr>
        <p:spPr>
          <a:xfrm>
            <a:off x="609600" y="914400"/>
            <a:ext cx="175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Slide Number Placeholder 4">
            <a:extLst>
              <a:ext uri="{FF2B5EF4-FFF2-40B4-BE49-F238E27FC236}">
                <a16:creationId xmlns:a16="http://schemas.microsoft.com/office/drawing/2014/main" id="{85C19FBC-0F64-F51D-012F-D0E471949688}"/>
              </a:ext>
            </a:extLst>
          </p:cNvPr>
          <p:cNvSpPr>
            <a:spLocks noGrp="1"/>
          </p:cNvSpPr>
          <p:nvPr>
            <p:ph type="sldNum" sz="quarter" idx="4"/>
          </p:nvPr>
        </p:nvSpPr>
        <p:spPr>
          <a:xfrm>
            <a:off x="623219" y="6425168"/>
            <a:ext cx="2743200" cy="204232"/>
          </a:xfrm>
          <a:prstGeom prst="rect">
            <a:avLst/>
          </a:prstGeom>
        </p:spPr>
        <p:txBody>
          <a:bodyPr vert="horz" lIns="91440" tIns="45720" rIns="91440" bIns="45720" rtlCol="0" anchor="ctr"/>
          <a:lstStyle>
            <a:lvl1pPr algn="l">
              <a:defRPr sz="800">
                <a:solidFill>
                  <a:schemeClr val="tx2"/>
                </a:solidFill>
              </a:defRPr>
            </a:lvl1pPr>
          </a:lstStyle>
          <a:p>
            <a:fld id="{2F967661-9EB6-3140-BEA4-0703BA339BE9}" type="slidenum">
              <a:rPr lang="en-US" smtClean="0"/>
              <a:pPr/>
              <a:t>‹#›</a:t>
            </a:fld>
            <a:endParaRPr lang="en-US"/>
          </a:p>
        </p:txBody>
      </p:sp>
      <p:sp>
        <p:nvSpPr>
          <p:cNvPr id="14" name="Text Placeholder 2">
            <a:extLst>
              <a:ext uri="{FF2B5EF4-FFF2-40B4-BE49-F238E27FC236}">
                <a16:creationId xmlns:a16="http://schemas.microsoft.com/office/drawing/2014/main" id="{E54367B8-06BF-A7F3-B6B3-E2CC87216869}"/>
              </a:ext>
            </a:extLst>
          </p:cNvPr>
          <p:cNvSpPr>
            <a:spLocks noGrp="1"/>
          </p:cNvSpPr>
          <p:nvPr>
            <p:ph type="body" sz="quarter" idx="15" hasCustomPrompt="1"/>
          </p:nvPr>
        </p:nvSpPr>
        <p:spPr>
          <a:xfrm>
            <a:off x="636588" y="6019799"/>
            <a:ext cx="10948986" cy="228601"/>
          </a:xfrm>
        </p:spPr>
        <p:txBody>
          <a:bodyPr/>
          <a:lstStyle>
            <a:lvl1pPr>
              <a:defRPr sz="1050">
                <a:solidFill>
                  <a:schemeClr val="tx2"/>
                </a:solidFill>
              </a:defRPr>
            </a:lvl1pPr>
          </a:lstStyle>
          <a:p>
            <a:pPr lvl="0"/>
            <a:r>
              <a:rPr lang="en-US"/>
              <a:t>Reference</a:t>
            </a:r>
          </a:p>
        </p:txBody>
      </p:sp>
      <p:sp>
        <p:nvSpPr>
          <p:cNvPr id="7" name="Title 5">
            <a:extLst>
              <a:ext uri="{FF2B5EF4-FFF2-40B4-BE49-F238E27FC236}">
                <a16:creationId xmlns:a16="http://schemas.microsoft.com/office/drawing/2014/main" id="{9ACB336C-47DA-2E6A-8DF6-E066198AE94B}"/>
              </a:ext>
            </a:extLst>
          </p:cNvPr>
          <p:cNvSpPr>
            <a:spLocks noGrp="1"/>
          </p:cNvSpPr>
          <p:nvPr>
            <p:ph type="title" hasCustomPrompt="1"/>
          </p:nvPr>
        </p:nvSpPr>
        <p:spPr>
          <a:xfrm>
            <a:off x="609600" y="256446"/>
            <a:ext cx="8300207" cy="523072"/>
          </a:xfrm>
        </p:spPr>
        <p:txBody>
          <a:bodyPr>
            <a:noAutofit/>
          </a:bodyPr>
          <a:lstStyle/>
          <a:p>
            <a:r>
              <a:rPr lang="en-US"/>
              <a:t>Content</a:t>
            </a:r>
          </a:p>
        </p:txBody>
      </p:sp>
    </p:spTree>
    <p:extLst>
      <p:ext uri="{BB962C8B-B14F-4D97-AF65-F5344CB8AC3E}">
        <p14:creationId xmlns:p14="http://schemas.microsoft.com/office/powerpoint/2010/main" val="31819826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A473919-EA99-49EA-92F3-0FE5D2A0F8F9}"/>
              </a:ext>
            </a:extLst>
          </p:cNvPr>
          <p:cNvSpPr>
            <a:spLocks noGrp="1"/>
          </p:cNvSpPr>
          <p:nvPr>
            <p:ph type="title"/>
          </p:nvPr>
        </p:nvSpPr>
        <p:spPr/>
        <p:txBody>
          <a:bodyPr/>
          <a:lstStyle>
            <a:lvl1pPr algn="l">
              <a:defRPr/>
            </a:lvl1pPr>
          </a:lstStyle>
          <a:p>
            <a:r>
              <a:rPr lang="en-US"/>
              <a:t>Click to edit Master title style</a:t>
            </a:r>
          </a:p>
        </p:txBody>
      </p:sp>
      <p:sp>
        <p:nvSpPr>
          <p:cNvPr id="2" name="Footer Placeholder 1">
            <a:extLst>
              <a:ext uri="{FF2B5EF4-FFF2-40B4-BE49-F238E27FC236}">
                <a16:creationId xmlns:a16="http://schemas.microsoft.com/office/drawing/2014/main" id="{1AD01646-D493-4ACA-9142-6398F44F94F1}"/>
              </a:ext>
            </a:extLst>
          </p:cNvPr>
          <p:cNvSpPr>
            <a:spLocks noGrp="1"/>
          </p:cNvSpPr>
          <p:nvPr>
            <p:ph type="ftr" sz="quarter" idx="10"/>
          </p:nvPr>
        </p:nvSpPr>
        <p:spPr/>
        <p:txBody>
          <a:bodyPr/>
          <a:lstStyle/>
          <a:p>
            <a:pPr>
              <a:spcBef>
                <a:spcPts val="1200"/>
              </a:spcBef>
            </a:pPr>
            <a:r>
              <a:rPr lang="en-US"/>
              <a:t>Boston Scientific Confidential – For Internal Use Only. Do Not Copy, Display or Distribute Externally.</a:t>
            </a:r>
          </a:p>
        </p:txBody>
      </p:sp>
      <p:sp>
        <p:nvSpPr>
          <p:cNvPr id="5" name="Slide Number Placeholder 4">
            <a:extLst>
              <a:ext uri="{FF2B5EF4-FFF2-40B4-BE49-F238E27FC236}">
                <a16:creationId xmlns:a16="http://schemas.microsoft.com/office/drawing/2014/main" id="{E5798DB5-9DE6-4E53-9E00-55C68D0C58F0}"/>
              </a:ext>
            </a:extLst>
          </p:cNvPr>
          <p:cNvSpPr>
            <a:spLocks noGrp="1"/>
          </p:cNvSpPr>
          <p:nvPr>
            <p:ph type="sldNum" sz="quarter" idx="11"/>
          </p:nvPr>
        </p:nvSpPr>
        <p:spPr/>
        <p:txBody>
          <a:bodyPr/>
          <a:lstStyle/>
          <a:p>
            <a:pPr algn="r"/>
            <a:fld id="{AACBA717-435E-4F7E-A3B1-CE204DDA93D5}" type="slidenum">
              <a:rPr lang="en-US" smtClean="0"/>
              <a:pPr algn="r"/>
              <a:t>‹#›</a:t>
            </a:fld>
            <a:endParaRPr lang="en-US"/>
          </a:p>
        </p:txBody>
      </p:sp>
    </p:spTree>
    <p:extLst>
      <p:ext uri="{BB962C8B-B14F-4D97-AF65-F5344CB8AC3E}">
        <p14:creationId xmlns:p14="http://schemas.microsoft.com/office/powerpoint/2010/main" val="254325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_Content-light bullet points">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ADE2AD0-2203-5247-83D2-C041E53ACA4A}"/>
              </a:ext>
            </a:extLst>
          </p:cNvPr>
          <p:cNvSpPr>
            <a:spLocks noGrp="1"/>
          </p:cNvSpPr>
          <p:nvPr>
            <p:ph sz="quarter" idx="13"/>
          </p:nvPr>
        </p:nvSpPr>
        <p:spPr>
          <a:xfrm>
            <a:off x="609600" y="1752600"/>
            <a:ext cx="10975974" cy="4267199"/>
          </a:xfrm>
        </p:spPr>
        <p:txBody>
          <a:bodyPr>
            <a:noAutofit/>
          </a:bodyPr>
          <a:lstStyle>
            <a:lvl1pPr marL="298450" indent="-285750">
              <a:lnSpc>
                <a:spcPct val="110000"/>
              </a:lnSpc>
              <a:buFont typeface="Arial" panose="020B0604020202020204" pitchFamily="34" charset="0"/>
              <a:buChar char="•"/>
              <a:tabLst/>
              <a:defRPr/>
            </a:lvl1pPr>
            <a:lvl2pPr marL="822943" indent="-228596">
              <a:lnSpc>
                <a:spcPct val="110000"/>
              </a:lnSpc>
              <a:buFont typeface="Wingdings" pitchFamily="2" charset="2"/>
              <a:buChar char="§"/>
              <a:defRPr/>
            </a:lvl2pPr>
            <a:lvl3pPr marL="1142976" indent="-228596">
              <a:lnSpc>
                <a:spcPct val="110000"/>
              </a:lnSpc>
              <a:buFont typeface="Wingdings" pitchFamily="2" charset="2"/>
              <a:buChar char="§"/>
              <a:defRPr/>
            </a:lvl3pPr>
            <a:lvl4pPr marL="1600169" indent="-228596">
              <a:lnSpc>
                <a:spcPct val="110000"/>
              </a:lnSpc>
              <a:buFont typeface="Wingdings" pitchFamily="2" charset="2"/>
              <a:buChar char="§"/>
              <a:defRPr/>
            </a:lvl4pPr>
            <a:lvl5pPr marL="2057359" indent="-228596">
              <a:lnSpc>
                <a:spcPct val="110000"/>
              </a:lnSpc>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A0433FD8-6135-D822-A155-41D09CC4326F}"/>
              </a:ext>
            </a:extLst>
          </p:cNvPr>
          <p:cNvCxnSpPr>
            <a:cxnSpLocks/>
          </p:cNvCxnSpPr>
          <p:nvPr userDrawn="1"/>
        </p:nvCxnSpPr>
        <p:spPr>
          <a:xfrm>
            <a:off x="609600" y="1371600"/>
            <a:ext cx="175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Slide Number Placeholder 4">
            <a:extLst>
              <a:ext uri="{FF2B5EF4-FFF2-40B4-BE49-F238E27FC236}">
                <a16:creationId xmlns:a16="http://schemas.microsoft.com/office/drawing/2014/main" id="{368179B7-0F50-E490-A981-F254C614B2E0}"/>
              </a:ext>
            </a:extLst>
          </p:cNvPr>
          <p:cNvSpPr>
            <a:spLocks noGrp="1"/>
          </p:cNvSpPr>
          <p:nvPr>
            <p:ph type="sldNum" sz="quarter" idx="4"/>
          </p:nvPr>
        </p:nvSpPr>
        <p:spPr>
          <a:xfrm>
            <a:off x="623219" y="6425168"/>
            <a:ext cx="2743200" cy="204232"/>
          </a:xfrm>
          <a:prstGeom prst="rect">
            <a:avLst/>
          </a:prstGeom>
        </p:spPr>
        <p:txBody>
          <a:bodyPr vert="horz" lIns="91440" tIns="45720" rIns="91440" bIns="45720" rtlCol="0" anchor="ctr"/>
          <a:lstStyle>
            <a:lvl1pPr algn="l">
              <a:defRPr sz="800">
                <a:solidFill>
                  <a:schemeClr val="tx2"/>
                </a:solidFill>
              </a:defRPr>
            </a:lvl1pPr>
          </a:lstStyle>
          <a:p>
            <a:fld id="{2F967661-9EB6-3140-BEA4-0703BA339BE9}" type="slidenum">
              <a:rPr lang="en-US" smtClean="0"/>
              <a:pPr/>
              <a:t>‹#›</a:t>
            </a:fld>
            <a:endParaRPr lang="en-US"/>
          </a:p>
        </p:txBody>
      </p:sp>
      <p:sp>
        <p:nvSpPr>
          <p:cNvPr id="14" name="Text Placeholder 2">
            <a:extLst>
              <a:ext uri="{FF2B5EF4-FFF2-40B4-BE49-F238E27FC236}">
                <a16:creationId xmlns:a16="http://schemas.microsoft.com/office/drawing/2014/main" id="{90082E39-50D1-A29A-BE86-034FA7805ED6}"/>
              </a:ext>
            </a:extLst>
          </p:cNvPr>
          <p:cNvSpPr>
            <a:spLocks noGrp="1"/>
          </p:cNvSpPr>
          <p:nvPr>
            <p:ph type="body" sz="quarter" idx="15" hasCustomPrompt="1"/>
          </p:nvPr>
        </p:nvSpPr>
        <p:spPr>
          <a:xfrm>
            <a:off x="636588" y="6019799"/>
            <a:ext cx="10948986" cy="228601"/>
          </a:xfrm>
        </p:spPr>
        <p:txBody>
          <a:bodyPr/>
          <a:lstStyle>
            <a:lvl1pPr>
              <a:defRPr sz="1050">
                <a:solidFill>
                  <a:schemeClr val="tx2"/>
                </a:solidFill>
              </a:defRPr>
            </a:lvl1pPr>
          </a:lstStyle>
          <a:p>
            <a:pPr lvl="0"/>
            <a:r>
              <a:rPr lang="en-US"/>
              <a:t>Reference</a:t>
            </a:r>
          </a:p>
        </p:txBody>
      </p:sp>
      <p:sp>
        <p:nvSpPr>
          <p:cNvPr id="10" name="Title 5">
            <a:extLst>
              <a:ext uri="{FF2B5EF4-FFF2-40B4-BE49-F238E27FC236}">
                <a16:creationId xmlns:a16="http://schemas.microsoft.com/office/drawing/2014/main" id="{79B5A806-D08F-F39B-C6C3-0505DEC7E2FF}"/>
              </a:ext>
            </a:extLst>
          </p:cNvPr>
          <p:cNvSpPr>
            <a:spLocks noGrp="1"/>
          </p:cNvSpPr>
          <p:nvPr>
            <p:ph type="title" hasCustomPrompt="1"/>
          </p:nvPr>
        </p:nvSpPr>
        <p:spPr>
          <a:xfrm>
            <a:off x="609600" y="256446"/>
            <a:ext cx="8300207" cy="523072"/>
          </a:xfrm>
        </p:spPr>
        <p:txBody>
          <a:bodyPr>
            <a:noAutofit/>
          </a:bodyPr>
          <a:lstStyle>
            <a:lvl1pPr>
              <a:defRPr/>
            </a:lvl1pPr>
          </a:lstStyle>
          <a:p>
            <a:r>
              <a:rPr lang="en-US"/>
              <a:t>Content</a:t>
            </a:r>
            <a:br>
              <a:rPr lang="en-US"/>
            </a:br>
            <a:r>
              <a:rPr lang="en-US" err="1"/>
              <a:t>Content</a:t>
            </a:r>
            <a:endParaRPr lang="en-US"/>
          </a:p>
        </p:txBody>
      </p:sp>
    </p:spTree>
    <p:extLst>
      <p:ext uri="{BB962C8B-B14F-4D97-AF65-F5344CB8AC3E}">
        <p14:creationId xmlns:p14="http://schemas.microsoft.com/office/powerpoint/2010/main" val="13351101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ontent_heavy bullet points">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ADE2AD0-2203-5247-83D2-C041E53ACA4A}"/>
              </a:ext>
            </a:extLst>
          </p:cNvPr>
          <p:cNvSpPr>
            <a:spLocks noGrp="1"/>
          </p:cNvSpPr>
          <p:nvPr>
            <p:ph sz="quarter" idx="13"/>
          </p:nvPr>
        </p:nvSpPr>
        <p:spPr>
          <a:xfrm>
            <a:off x="609600" y="990600"/>
            <a:ext cx="5486400" cy="5003800"/>
          </a:xfrm>
        </p:spPr>
        <p:txBody>
          <a:bodyPr>
            <a:noAutofit/>
          </a:bodyPr>
          <a:lstStyle>
            <a:lvl1pPr marL="12700" indent="0">
              <a:lnSpc>
                <a:spcPct val="110000"/>
              </a:lnSpc>
              <a:buFont typeface="Wingdings" pitchFamily="2" charset="2"/>
              <a:buNone/>
              <a:tabLst/>
              <a:defRPr b="0" i="0">
                <a:latin typeface="+mn-lt"/>
              </a:defRPr>
            </a:lvl1pPr>
            <a:lvl2pPr marL="822943" indent="-228596">
              <a:lnSpc>
                <a:spcPct val="110000"/>
              </a:lnSpc>
              <a:buFont typeface="Wingdings" pitchFamily="2" charset="2"/>
              <a:buChar char="§"/>
              <a:defRPr b="0" i="0">
                <a:latin typeface="Arial" panose="020B0604020202020204" pitchFamily="34" charset="0"/>
              </a:defRPr>
            </a:lvl2pPr>
            <a:lvl3pPr marL="1142976" indent="-228596">
              <a:lnSpc>
                <a:spcPct val="110000"/>
              </a:lnSpc>
              <a:buFont typeface="Wingdings" pitchFamily="2" charset="2"/>
              <a:buChar char="§"/>
              <a:defRPr b="0" i="0"/>
            </a:lvl3pPr>
            <a:lvl4pPr marL="1600169" indent="-228596">
              <a:lnSpc>
                <a:spcPct val="110000"/>
              </a:lnSpc>
              <a:buFont typeface="Wingdings" pitchFamily="2" charset="2"/>
              <a:buChar char="§"/>
              <a:defRPr b="0" i="0"/>
            </a:lvl4pPr>
            <a:lvl5pPr marL="2057359" indent="-228596">
              <a:lnSpc>
                <a:spcPct val="110000"/>
              </a:lnSpc>
              <a:buFont typeface="Wingdings" pitchFamily="2" charset="2"/>
              <a:buChar cha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09165855-E8AC-2805-EAD5-B63F5664110B}"/>
              </a:ext>
            </a:extLst>
          </p:cNvPr>
          <p:cNvCxnSpPr>
            <a:cxnSpLocks/>
          </p:cNvCxnSpPr>
          <p:nvPr userDrawn="1"/>
        </p:nvCxnSpPr>
        <p:spPr>
          <a:xfrm>
            <a:off x="609600" y="914400"/>
            <a:ext cx="175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75A2822F-885A-F996-0D77-5B6116800DE2}"/>
              </a:ext>
            </a:extLst>
          </p:cNvPr>
          <p:cNvSpPr>
            <a:spLocks noGrp="1"/>
          </p:cNvSpPr>
          <p:nvPr>
            <p:ph type="pic" sz="quarter" idx="14" hasCustomPrompt="1"/>
          </p:nvPr>
        </p:nvSpPr>
        <p:spPr>
          <a:xfrm>
            <a:off x="6629400" y="1016000"/>
            <a:ext cx="4953000" cy="5003800"/>
          </a:xfrm>
        </p:spPr>
        <p:txBody>
          <a:bodyPr/>
          <a:lstStyle/>
          <a:p>
            <a:r>
              <a:rPr lang="en-US"/>
              <a:t>ADD PICTURE HERE</a:t>
            </a:r>
          </a:p>
        </p:txBody>
      </p:sp>
      <p:cxnSp>
        <p:nvCxnSpPr>
          <p:cNvPr id="5" name="Straight Connector 4">
            <a:extLst>
              <a:ext uri="{FF2B5EF4-FFF2-40B4-BE49-F238E27FC236}">
                <a16:creationId xmlns:a16="http://schemas.microsoft.com/office/drawing/2014/main" id="{B8BBEB60-78CB-3086-2564-8D5A2E8F3877}"/>
              </a:ext>
            </a:extLst>
          </p:cNvPr>
          <p:cNvCxnSpPr>
            <a:cxnSpLocks/>
          </p:cNvCxnSpPr>
          <p:nvPr userDrawn="1"/>
        </p:nvCxnSpPr>
        <p:spPr>
          <a:xfrm>
            <a:off x="6400800" y="990600"/>
            <a:ext cx="0" cy="50038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Slide Number Placeholder 4">
            <a:extLst>
              <a:ext uri="{FF2B5EF4-FFF2-40B4-BE49-F238E27FC236}">
                <a16:creationId xmlns:a16="http://schemas.microsoft.com/office/drawing/2014/main" id="{9D97A6A1-2FFB-06A0-F970-2D281D25A559}"/>
              </a:ext>
            </a:extLst>
          </p:cNvPr>
          <p:cNvSpPr>
            <a:spLocks noGrp="1"/>
          </p:cNvSpPr>
          <p:nvPr>
            <p:ph type="sldNum" sz="quarter" idx="4"/>
          </p:nvPr>
        </p:nvSpPr>
        <p:spPr>
          <a:xfrm>
            <a:off x="623219" y="6425168"/>
            <a:ext cx="2743200" cy="204232"/>
          </a:xfrm>
          <a:prstGeom prst="rect">
            <a:avLst/>
          </a:prstGeom>
        </p:spPr>
        <p:txBody>
          <a:bodyPr vert="horz" lIns="91440" tIns="45720" rIns="91440" bIns="45720" rtlCol="0" anchor="ctr"/>
          <a:lstStyle>
            <a:lvl1pPr algn="l">
              <a:defRPr sz="800">
                <a:solidFill>
                  <a:schemeClr val="tx2"/>
                </a:solidFill>
              </a:defRPr>
            </a:lvl1pPr>
          </a:lstStyle>
          <a:p>
            <a:fld id="{2F967661-9EB6-3140-BEA4-0703BA339BE9}" type="slidenum">
              <a:rPr lang="en-US" smtClean="0"/>
              <a:pPr/>
              <a:t>‹#›</a:t>
            </a:fld>
            <a:endParaRPr lang="en-US"/>
          </a:p>
        </p:txBody>
      </p:sp>
      <p:sp>
        <p:nvSpPr>
          <p:cNvPr id="13" name="Text Placeholder 2">
            <a:extLst>
              <a:ext uri="{FF2B5EF4-FFF2-40B4-BE49-F238E27FC236}">
                <a16:creationId xmlns:a16="http://schemas.microsoft.com/office/drawing/2014/main" id="{F763A9EB-9F07-BE9F-52BF-A9DAB5A92853}"/>
              </a:ext>
            </a:extLst>
          </p:cNvPr>
          <p:cNvSpPr>
            <a:spLocks noGrp="1"/>
          </p:cNvSpPr>
          <p:nvPr>
            <p:ph type="body" sz="quarter" idx="15" hasCustomPrompt="1"/>
          </p:nvPr>
        </p:nvSpPr>
        <p:spPr>
          <a:xfrm>
            <a:off x="636588" y="6019799"/>
            <a:ext cx="10948986" cy="228601"/>
          </a:xfrm>
        </p:spPr>
        <p:txBody>
          <a:bodyPr/>
          <a:lstStyle>
            <a:lvl1pPr>
              <a:defRPr sz="1050">
                <a:solidFill>
                  <a:schemeClr val="tx2"/>
                </a:solidFill>
              </a:defRPr>
            </a:lvl1pPr>
          </a:lstStyle>
          <a:p>
            <a:pPr lvl="0"/>
            <a:r>
              <a:rPr lang="en-US"/>
              <a:t>Reference</a:t>
            </a:r>
          </a:p>
        </p:txBody>
      </p:sp>
      <p:sp>
        <p:nvSpPr>
          <p:cNvPr id="10" name="Title 5">
            <a:extLst>
              <a:ext uri="{FF2B5EF4-FFF2-40B4-BE49-F238E27FC236}">
                <a16:creationId xmlns:a16="http://schemas.microsoft.com/office/drawing/2014/main" id="{480A2670-236D-1F7C-7165-D146005A161A}"/>
              </a:ext>
            </a:extLst>
          </p:cNvPr>
          <p:cNvSpPr>
            <a:spLocks noGrp="1"/>
          </p:cNvSpPr>
          <p:nvPr>
            <p:ph type="title" hasCustomPrompt="1"/>
          </p:nvPr>
        </p:nvSpPr>
        <p:spPr>
          <a:xfrm>
            <a:off x="609600" y="256446"/>
            <a:ext cx="8300207" cy="523072"/>
          </a:xfrm>
        </p:spPr>
        <p:txBody>
          <a:bodyPr>
            <a:noAutofit/>
          </a:bodyPr>
          <a:lstStyle>
            <a:lvl1pPr>
              <a:defRPr/>
            </a:lvl1pPr>
          </a:lstStyle>
          <a:p>
            <a:r>
              <a:rPr lang="en-US"/>
              <a:t>Content &amp; bullet points</a:t>
            </a:r>
          </a:p>
        </p:txBody>
      </p:sp>
    </p:spTree>
    <p:extLst>
      <p:ext uri="{BB962C8B-B14F-4D97-AF65-F5344CB8AC3E}">
        <p14:creationId xmlns:p14="http://schemas.microsoft.com/office/powerpoint/2010/main" val="21555685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4_Content-light bullet points">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ADE2AD0-2203-5247-83D2-C041E53ACA4A}"/>
              </a:ext>
            </a:extLst>
          </p:cNvPr>
          <p:cNvSpPr>
            <a:spLocks noGrp="1"/>
          </p:cNvSpPr>
          <p:nvPr>
            <p:ph sz="quarter" idx="13"/>
          </p:nvPr>
        </p:nvSpPr>
        <p:spPr>
          <a:xfrm>
            <a:off x="609600" y="990600"/>
            <a:ext cx="10975974" cy="5029199"/>
          </a:xfrm>
        </p:spPr>
        <p:txBody>
          <a:bodyPr>
            <a:noAutofit/>
          </a:bodyPr>
          <a:lstStyle>
            <a:lvl1pPr marL="298450" indent="-285750">
              <a:lnSpc>
                <a:spcPct val="110000"/>
              </a:lnSpc>
              <a:buFont typeface="Arial" panose="020B0604020202020204" pitchFamily="34" charset="0"/>
              <a:buChar char="•"/>
              <a:tabLst/>
              <a:defRPr/>
            </a:lvl1pPr>
            <a:lvl2pPr marL="822943" indent="-228596">
              <a:lnSpc>
                <a:spcPct val="110000"/>
              </a:lnSpc>
              <a:buFont typeface="Wingdings" pitchFamily="2" charset="2"/>
              <a:buChar char="§"/>
              <a:defRPr/>
            </a:lvl2pPr>
            <a:lvl3pPr marL="1142976" indent="-228596">
              <a:lnSpc>
                <a:spcPct val="110000"/>
              </a:lnSpc>
              <a:buFont typeface="Wingdings" pitchFamily="2" charset="2"/>
              <a:buChar char="§"/>
              <a:defRPr/>
            </a:lvl3pPr>
            <a:lvl4pPr marL="1600169" indent="-228596">
              <a:lnSpc>
                <a:spcPct val="110000"/>
              </a:lnSpc>
              <a:buFont typeface="Wingdings" pitchFamily="2" charset="2"/>
              <a:buChar char="§"/>
              <a:defRPr/>
            </a:lvl4pPr>
            <a:lvl5pPr marL="2057359" indent="-228596">
              <a:lnSpc>
                <a:spcPct val="110000"/>
              </a:lnSpc>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A0433FD8-6135-D822-A155-41D09CC4326F}"/>
              </a:ext>
            </a:extLst>
          </p:cNvPr>
          <p:cNvCxnSpPr>
            <a:cxnSpLocks/>
          </p:cNvCxnSpPr>
          <p:nvPr userDrawn="1"/>
        </p:nvCxnSpPr>
        <p:spPr>
          <a:xfrm>
            <a:off x="609600" y="914400"/>
            <a:ext cx="175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7E7324B-51AD-B791-3BC7-D71E02D6A8AF}"/>
              </a:ext>
            </a:extLst>
          </p:cNvPr>
          <p:cNvSpPr/>
          <p:nvPr userDrawn="1"/>
        </p:nvSpPr>
        <p:spPr>
          <a:xfrm>
            <a:off x="0" y="0"/>
            <a:ext cx="152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4">
            <a:extLst>
              <a:ext uri="{FF2B5EF4-FFF2-40B4-BE49-F238E27FC236}">
                <a16:creationId xmlns:a16="http://schemas.microsoft.com/office/drawing/2014/main" id="{368179B7-0F50-E490-A981-F254C614B2E0}"/>
              </a:ext>
            </a:extLst>
          </p:cNvPr>
          <p:cNvSpPr>
            <a:spLocks noGrp="1"/>
          </p:cNvSpPr>
          <p:nvPr>
            <p:ph type="sldNum" sz="quarter" idx="4"/>
          </p:nvPr>
        </p:nvSpPr>
        <p:spPr>
          <a:xfrm>
            <a:off x="623219" y="6425168"/>
            <a:ext cx="2743200" cy="204232"/>
          </a:xfrm>
          <a:prstGeom prst="rect">
            <a:avLst/>
          </a:prstGeom>
        </p:spPr>
        <p:txBody>
          <a:bodyPr vert="horz" lIns="91440" tIns="45720" rIns="91440" bIns="45720" rtlCol="0" anchor="ctr"/>
          <a:lstStyle>
            <a:lvl1pPr algn="l">
              <a:defRPr sz="800">
                <a:solidFill>
                  <a:schemeClr val="tx2"/>
                </a:solidFill>
              </a:defRPr>
            </a:lvl1pPr>
          </a:lstStyle>
          <a:p>
            <a:fld id="{2F967661-9EB6-3140-BEA4-0703BA339BE9}" type="slidenum">
              <a:rPr lang="en-US" smtClean="0"/>
              <a:pPr/>
              <a:t>‹#›</a:t>
            </a:fld>
            <a:endParaRPr lang="en-US"/>
          </a:p>
        </p:txBody>
      </p:sp>
      <p:sp>
        <p:nvSpPr>
          <p:cNvPr id="14" name="Text Placeholder 2">
            <a:extLst>
              <a:ext uri="{FF2B5EF4-FFF2-40B4-BE49-F238E27FC236}">
                <a16:creationId xmlns:a16="http://schemas.microsoft.com/office/drawing/2014/main" id="{90082E39-50D1-A29A-BE86-034FA7805ED6}"/>
              </a:ext>
            </a:extLst>
          </p:cNvPr>
          <p:cNvSpPr>
            <a:spLocks noGrp="1"/>
          </p:cNvSpPr>
          <p:nvPr>
            <p:ph type="body" sz="quarter" idx="15" hasCustomPrompt="1"/>
          </p:nvPr>
        </p:nvSpPr>
        <p:spPr>
          <a:xfrm>
            <a:off x="636588" y="6019799"/>
            <a:ext cx="10948986" cy="228601"/>
          </a:xfrm>
        </p:spPr>
        <p:txBody>
          <a:bodyPr/>
          <a:lstStyle>
            <a:lvl1pPr>
              <a:defRPr sz="1050">
                <a:solidFill>
                  <a:schemeClr val="tx2"/>
                </a:solidFill>
              </a:defRPr>
            </a:lvl1pPr>
          </a:lstStyle>
          <a:p>
            <a:pPr lvl="0"/>
            <a:r>
              <a:rPr lang="en-US"/>
              <a:t>Reference</a:t>
            </a:r>
          </a:p>
        </p:txBody>
      </p:sp>
      <p:sp>
        <p:nvSpPr>
          <p:cNvPr id="10" name="Title 5">
            <a:extLst>
              <a:ext uri="{FF2B5EF4-FFF2-40B4-BE49-F238E27FC236}">
                <a16:creationId xmlns:a16="http://schemas.microsoft.com/office/drawing/2014/main" id="{79B5A806-D08F-F39B-C6C3-0505DEC7E2FF}"/>
              </a:ext>
            </a:extLst>
          </p:cNvPr>
          <p:cNvSpPr>
            <a:spLocks noGrp="1"/>
          </p:cNvSpPr>
          <p:nvPr>
            <p:ph type="title" hasCustomPrompt="1"/>
          </p:nvPr>
        </p:nvSpPr>
        <p:spPr>
          <a:xfrm>
            <a:off x="609600" y="256446"/>
            <a:ext cx="8300207" cy="523072"/>
          </a:xfrm>
        </p:spPr>
        <p:txBody>
          <a:bodyPr>
            <a:noAutofit/>
          </a:bodyPr>
          <a:lstStyle/>
          <a:p>
            <a:r>
              <a:rPr lang="en-US"/>
              <a:t>Content</a:t>
            </a:r>
          </a:p>
        </p:txBody>
      </p:sp>
    </p:spTree>
    <p:extLst>
      <p:ext uri="{BB962C8B-B14F-4D97-AF65-F5344CB8AC3E}">
        <p14:creationId xmlns:p14="http://schemas.microsoft.com/office/powerpoint/2010/main" val="12036698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ontent-light bullet point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0433FD8-6135-D822-A155-41D09CC4326F}"/>
              </a:ext>
            </a:extLst>
          </p:cNvPr>
          <p:cNvCxnSpPr>
            <a:cxnSpLocks/>
          </p:cNvCxnSpPr>
          <p:nvPr userDrawn="1"/>
        </p:nvCxnSpPr>
        <p:spPr>
          <a:xfrm>
            <a:off x="609600" y="914400"/>
            <a:ext cx="175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Content Placeholder 8">
            <a:extLst>
              <a:ext uri="{FF2B5EF4-FFF2-40B4-BE49-F238E27FC236}">
                <a16:creationId xmlns:a16="http://schemas.microsoft.com/office/drawing/2014/main" id="{2FF0A382-9069-CC88-37E1-82EDFBB70EED}"/>
              </a:ext>
            </a:extLst>
          </p:cNvPr>
          <p:cNvSpPr>
            <a:spLocks noGrp="1"/>
          </p:cNvSpPr>
          <p:nvPr>
            <p:ph sz="quarter" idx="13" hasCustomPrompt="1"/>
          </p:nvPr>
        </p:nvSpPr>
        <p:spPr>
          <a:xfrm>
            <a:off x="609600" y="990602"/>
            <a:ext cx="5486400" cy="5029198"/>
          </a:xfrm>
        </p:spPr>
        <p:txBody>
          <a:bodyPr>
            <a:noAutofit/>
          </a:bodyPr>
          <a:lstStyle>
            <a:lvl1pPr marL="12700" indent="0">
              <a:lnSpc>
                <a:spcPct val="110000"/>
              </a:lnSpc>
              <a:buFont typeface="Wingdings" pitchFamily="2" charset="2"/>
              <a:buNone/>
              <a:tabLst/>
              <a:defRPr b="0" i="0">
                <a:latin typeface="+mn-lt"/>
              </a:defRPr>
            </a:lvl1pPr>
            <a:lvl2pPr marL="822943" indent="-228596">
              <a:lnSpc>
                <a:spcPct val="110000"/>
              </a:lnSpc>
              <a:buFont typeface="Wingdings" pitchFamily="2" charset="2"/>
              <a:buChar char="§"/>
              <a:defRPr b="0" i="0">
                <a:latin typeface="Arial" panose="020B0604020202020204" pitchFamily="34" charset="0"/>
              </a:defRPr>
            </a:lvl2pPr>
            <a:lvl3pPr marL="1142976" indent="-228596">
              <a:lnSpc>
                <a:spcPct val="110000"/>
              </a:lnSpc>
              <a:buFont typeface="Wingdings" pitchFamily="2" charset="2"/>
              <a:buChar char="§"/>
              <a:defRPr b="0" i="0"/>
            </a:lvl3pPr>
            <a:lvl4pPr marL="1600169" indent="-228596">
              <a:lnSpc>
                <a:spcPct val="110000"/>
              </a:lnSpc>
              <a:buFont typeface="Wingdings" pitchFamily="2" charset="2"/>
              <a:buChar char="§"/>
              <a:defRPr b="0" i="0"/>
            </a:lvl4pPr>
            <a:lvl5pPr marL="2057359" indent="-228596">
              <a:lnSpc>
                <a:spcPct val="110000"/>
              </a:lnSpc>
              <a:buFont typeface="Wingdings" pitchFamily="2" charset="2"/>
              <a:buChar char="§"/>
              <a:defRPr b="0" i="0"/>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endParaRPr lang="en-US"/>
          </a:p>
        </p:txBody>
      </p:sp>
      <p:cxnSp>
        <p:nvCxnSpPr>
          <p:cNvPr id="14" name="Straight Connector 13">
            <a:extLst>
              <a:ext uri="{FF2B5EF4-FFF2-40B4-BE49-F238E27FC236}">
                <a16:creationId xmlns:a16="http://schemas.microsoft.com/office/drawing/2014/main" id="{7EC045E4-0959-5A7E-0674-520A30974241}"/>
              </a:ext>
            </a:extLst>
          </p:cNvPr>
          <p:cNvCxnSpPr>
            <a:cxnSpLocks/>
          </p:cNvCxnSpPr>
          <p:nvPr userDrawn="1"/>
        </p:nvCxnSpPr>
        <p:spPr>
          <a:xfrm>
            <a:off x="6400800" y="990602"/>
            <a:ext cx="0" cy="5003798"/>
          </a:xfrm>
          <a:prstGeom prst="line">
            <a:avLst/>
          </a:prstGeom>
        </p:spPr>
        <p:style>
          <a:lnRef idx="1">
            <a:schemeClr val="accent1"/>
          </a:lnRef>
          <a:fillRef idx="0">
            <a:schemeClr val="accent1"/>
          </a:fillRef>
          <a:effectRef idx="0">
            <a:schemeClr val="accent1"/>
          </a:effectRef>
          <a:fontRef idx="minor">
            <a:schemeClr val="tx1"/>
          </a:fontRef>
        </p:style>
      </p:cxnSp>
      <p:sp>
        <p:nvSpPr>
          <p:cNvPr id="15" name="Content Placeholder 8">
            <a:extLst>
              <a:ext uri="{FF2B5EF4-FFF2-40B4-BE49-F238E27FC236}">
                <a16:creationId xmlns:a16="http://schemas.microsoft.com/office/drawing/2014/main" id="{E50F55A6-4E15-139D-3166-590E1C77CC47}"/>
              </a:ext>
            </a:extLst>
          </p:cNvPr>
          <p:cNvSpPr>
            <a:spLocks noGrp="1"/>
          </p:cNvSpPr>
          <p:nvPr>
            <p:ph sz="quarter" idx="14" hasCustomPrompt="1"/>
          </p:nvPr>
        </p:nvSpPr>
        <p:spPr>
          <a:xfrm>
            <a:off x="6629401" y="1016002"/>
            <a:ext cx="4952999" cy="5003798"/>
          </a:xfrm>
        </p:spPr>
        <p:txBody>
          <a:bodyPr>
            <a:noAutofit/>
          </a:bodyPr>
          <a:lstStyle>
            <a:lvl1pPr marL="298450" indent="-285750">
              <a:lnSpc>
                <a:spcPct val="110000"/>
              </a:lnSpc>
              <a:buClr>
                <a:schemeClr val="accent1"/>
              </a:buClr>
              <a:buFont typeface="Arial" panose="020B0604020202020204" pitchFamily="34" charset="0"/>
              <a:buChar char="•"/>
              <a:tabLst/>
              <a:defRPr b="0" i="0">
                <a:latin typeface="+mn-lt"/>
              </a:defRPr>
            </a:lvl1pPr>
            <a:lvl2pPr marL="822943" indent="-228596">
              <a:lnSpc>
                <a:spcPct val="110000"/>
              </a:lnSpc>
              <a:buFont typeface="Wingdings" pitchFamily="2" charset="2"/>
              <a:buChar char="§"/>
              <a:defRPr b="0" i="0">
                <a:latin typeface="Arial" panose="020B0604020202020204" pitchFamily="34" charset="0"/>
              </a:defRPr>
            </a:lvl2pPr>
            <a:lvl3pPr marL="1142976" indent="-228596">
              <a:lnSpc>
                <a:spcPct val="110000"/>
              </a:lnSpc>
              <a:buFont typeface="Wingdings" pitchFamily="2" charset="2"/>
              <a:buChar char="§"/>
              <a:defRPr b="0" i="0"/>
            </a:lvl3pPr>
            <a:lvl4pPr marL="1600169" indent="-228596">
              <a:lnSpc>
                <a:spcPct val="110000"/>
              </a:lnSpc>
              <a:buFont typeface="Wingdings" pitchFamily="2" charset="2"/>
              <a:buChar char="§"/>
              <a:defRPr b="0" i="0"/>
            </a:lvl4pPr>
            <a:lvl5pPr marL="2057359" indent="-228596">
              <a:lnSpc>
                <a:spcPct val="110000"/>
              </a:lnSpc>
              <a:buFont typeface="Wingdings" pitchFamily="2" charset="2"/>
              <a:buChar char="§"/>
              <a:defRPr b="0" i="0"/>
            </a:lvl5pPr>
          </a:lstStyle>
          <a:p>
            <a:pPr lvl="0"/>
            <a:r>
              <a:rPr lang="en-US"/>
              <a:t>Bullet point 1</a:t>
            </a:r>
          </a:p>
          <a:p>
            <a:pPr lvl="0"/>
            <a:r>
              <a:rPr lang="en-US"/>
              <a:t>Bullet point 2</a:t>
            </a:r>
          </a:p>
          <a:p>
            <a:pPr lvl="0"/>
            <a:r>
              <a:rPr lang="en-US"/>
              <a:t>Bullet point 3</a:t>
            </a:r>
          </a:p>
          <a:p>
            <a:pPr lvl="0"/>
            <a:r>
              <a:rPr lang="en-US"/>
              <a:t>Bullet point 4</a:t>
            </a:r>
          </a:p>
          <a:p>
            <a:pPr lvl="0"/>
            <a:r>
              <a:rPr lang="en-US"/>
              <a:t>Bullet point 5</a:t>
            </a:r>
          </a:p>
        </p:txBody>
      </p:sp>
      <p:sp>
        <p:nvSpPr>
          <p:cNvPr id="13" name="Rectangle 12">
            <a:extLst>
              <a:ext uri="{FF2B5EF4-FFF2-40B4-BE49-F238E27FC236}">
                <a16:creationId xmlns:a16="http://schemas.microsoft.com/office/drawing/2014/main" id="{0DD038F7-626B-F20F-4772-7B03338AB95F}"/>
              </a:ext>
            </a:extLst>
          </p:cNvPr>
          <p:cNvSpPr/>
          <p:nvPr userDrawn="1"/>
        </p:nvSpPr>
        <p:spPr>
          <a:xfrm>
            <a:off x="0" y="0"/>
            <a:ext cx="152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4">
            <a:extLst>
              <a:ext uri="{FF2B5EF4-FFF2-40B4-BE49-F238E27FC236}">
                <a16:creationId xmlns:a16="http://schemas.microsoft.com/office/drawing/2014/main" id="{11F25764-41A2-5859-234B-5A83A81F1B8F}"/>
              </a:ext>
            </a:extLst>
          </p:cNvPr>
          <p:cNvSpPr>
            <a:spLocks noGrp="1"/>
          </p:cNvSpPr>
          <p:nvPr>
            <p:ph type="sldNum" sz="quarter" idx="4"/>
          </p:nvPr>
        </p:nvSpPr>
        <p:spPr>
          <a:xfrm>
            <a:off x="623219" y="6425168"/>
            <a:ext cx="2743200" cy="204232"/>
          </a:xfrm>
          <a:prstGeom prst="rect">
            <a:avLst/>
          </a:prstGeom>
        </p:spPr>
        <p:txBody>
          <a:bodyPr vert="horz" lIns="91440" tIns="45720" rIns="91440" bIns="45720" rtlCol="0" anchor="ctr"/>
          <a:lstStyle>
            <a:lvl1pPr algn="l">
              <a:defRPr sz="800">
                <a:solidFill>
                  <a:schemeClr val="tx2"/>
                </a:solidFill>
              </a:defRPr>
            </a:lvl1pPr>
          </a:lstStyle>
          <a:p>
            <a:fld id="{2F967661-9EB6-3140-BEA4-0703BA339BE9}" type="slidenum">
              <a:rPr lang="en-US" smtClean="0"/>
              <a:pPr/>
              <a:t>‹#›</a:t>
            </a:fld>
            <a:endParaRPr lang="en-US"/>
          </a:p>
        </p:txBody>
      </p:sp>
      <p:sp>
        <p:nvSpPr>
          <p:cNvPr id="18" name="Text Placeholder 2">
            <a:extLst>
              <a:ext uri="{FF2B5EF4-FFF2-40B4-BE49-F238E27FC236}">
                <a16:creationId xmlns:a16="http://schemas.microsoft.com/office/drawing/2014/main" id="{34849EF3-7645-2D6C-B997-C27CC34EB946}"/>
              </a:ext>
            </a:extLst>
          </p:cNvPr>
          <p:cNvSpPr>
            <a:spLocks noGrp="1"/>
          </p:cNvSpPr>
          <p:nvPr>
            <p:ph type="body" sz="quarter" idx="15" hasCustomPrompt="1"/>
          </p:nvPr>
        </p:nvSpPr>
        <p:spPr>
          <a:xfrm>
            <a:off x="636588" y="6019799"/>
            <a:ext cx="10948986" cy="228601"/>
          </a:xfrm>
        </p:spPr>
        <p:txBody>
          <a:bodyPr/>
          <a:lstStyle>
            <a:lvl1pPr>
              <a:defRPr sz="1050">
                <a:solidFill>
                  <a:schemeClr val="tx2"/>
                </a:solidFill>
              </a:defRPr>
            </a:lvl1pPr>
          </a:lstStyle>
          <a:p>
            <a:pPr lvl="0"/>
            <a:r>
              <a:rPr lang="en-US"/>
              <a:t>Reference</a:t>
            </a:r>
          </a:p>
        </p:txBody>
      </p:sp>
      <p:sp>
        <p:nvSpPr>
          <p:cNvPr id="10" name="Title 5">
            <a:extLst>
              <a:ext uri="{FF2B5EF4-FFF2-40B4-BE49-F238E27FC236}">
                <a16:creationId xmlns:a16="http://schemas.microsoft.com/office/drawing/2014/main" id="{2CD7E96C-CCCE-460F-ECD4-791F0CB4FC87}"/>
              </a:ext>
            </a:extLst>
          </p:cNvPr>
          <p:cNvSpPr>
            <a:spLocks noGrp="1"/>
          </p:cNvSpPr>
          <p:nvPr>
            <p:ph type="title" hasCustomPrompt="1"/>
          </p:nvPr>
        </p:nvSpPr>
        <p:spPr>
          <a:xfrm>
            <a:off x="609600" y="256446"/>
            <a:ext cx="8300207" cy="523072"/>
          </a:xfrm>
        </p:spPr>
        <p:txBody>
          <a:bodyPr>
            <a:noAutofit/>
          </a:bodyPr>
          <a:lstStyle>
            <a:lvl1pPr>
              <a:defRPr/>
            </a:lvl1pPr>
          </a:lstStyle>
          <a:p>
            <a:r>
              <a:rPr lang="en-US"/>
              <a:t>Content and Bullets</a:t>
            </a:r>
          </a:p>
        </p:txBody>
      </p:sp>
    </p:spTree>
    <p:extLst>
      <p:ext uri="{BB962C8B-B14F-4D97-AF65-F5344CB8AC3E}">
        <p14:creationId xmlns:p14="http://schemas.microsoft.com/office/powerpoint/2010/main" val="3652125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ontent &amp; Picture_Dark Blueand and white_Righ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40205CC-D346-CF09-DD7C-5CDD13F14C13}"/>
              </a:ext>
            </a:extLst>
          </p:cNvPr>
          <p:cNvSpPr>
            <a:spLocks noGrp="1"/>
          </p:cNvSpPr>
          <p:nvPr>
            <p:ph type="pic" sz="quarter" idx="10"/>
          </p:nvPr>
        </p:nvSpPr>
        <p:spPr>
          <a:xfrm>
            <a:off x="7854271" y="-4355"/>
            <a:ext cx="4337729" cy="6902496"/>
          </a:xfrm>
          <a:custGeom>
            <a:avLst/>
            <a:gdLst>
              <a:gd name="connsiteX0" fmla="*/ 0 w 4572000"/>
              <a:gd name="connsiteY0" fmla="*/ 0 h 6881814"/>
              <a:gd name="connsiteX1" fmla="*/ 4572000 w 4572000"/>
              <a:gd name="connsiteY1" fmla="*/ 0 h 6881814"/>
              <a:gd name="connsiteX2" fmla="*/ 4572000 w 4572000"/>
              <a:gd name="connsiteY2" fmla="*/ 6881814 h 6881814"/>
              <a:gd name="connsiteX3" fmla="*/ 0 w 4572000"/>
              <a:gd name="connsiteY3" fmla="*/ 6881814 h 6881814"/>
              <a:gd name="connsiteX4" fmla="*/ 0 w 4572000"/>
              <a:gd name="connsiteY4" fmla="*/ 0 h 6881814"/>
              <a:gd name="connsiteX0" fmla="*/ 996043 w 4572000"/>
              <a:gd name="connsiteY0" fmla="*/ 0 h 6930800"/>
              <a:gd name="connsiteX1" fmla="*/ 4572000 w 4572000"/>
              <a:gd name="connsiteY1" fmla="*/ 48986 h 6930800"/>
              <a:gd name="connsiteX2" fmla="*/ 4572000 w 4572000"/>
              <a:gd name="connsiteY2" fmla="*/ 6930800 h 6930800"/>
              <a:gd name="connsiteX3" fmla="*/ 0 w 4572000"/>
              <a:gd name="connsiteY3" fmla="*/ 6930800 h 6930800"/>
              <a:gd name="connsiteX4" fmla="*/ 996043 w 4572000"/>
              <a:gd name="connsiteY4" fmla="*/ 0 h 6930800"/>
              <a:gd name="connsiteX0" fmla="*/ 996043 w 4572000"/>
              <a:gd name="connsiteY0" fmla="*/ 0 h 6930800"/>
              <a:gd name="connsiteX1" fmla="*/ 4572000 w 4572000"/>
              <a:gd name="connsiteY1" fmla="*/ 48986 h 6930800"/>
              <a:gd name="connsiteX2" fmla="*/ 4572000 w 4572000"/>
              <a:gd name="connsiteY2" fmla="*/ 6930800 h 6930800"/>
              <a:gd name="connsiteX3" fmla="*/ 0 w 4572000"/>
              <a:gd name="connsiteY3" fmla="*/ 6930800 h 6930800"/>
              <a:gd name="connsiteX4" fmla="*/ 996043 w 4572000"/>
              <a:gd name="connsiteY4" fmla="*/ 0 h 6930800"/>
              <a:gd name="connsiteX0" fmla="*/ 177386 w 3753343"/>
              <a:gd name="connsiteY0" fmla="*/ 0 h 6947128"/>
              <a:gd name="connsiteX1" fmla="*/ 3753343 w 3753343"/>
              <a:gd name="connsiteY1" fmla="*/ 48986 h 6947128"/>
              <a:gd name="connsiteX2" fmla="*/ 3753343 w 3753343"/>
              <a:gd name="connsiteY2" fmla="*/ 6930800 h 6947128"/>
              <a:gd name="connsiteX3" fmla="*/ 797871 w 3753343"/>
              <a:gd name="connsiteY3" fmla="*/ 6947128 h 6947128"/>
              <a:gd name="connsiteX4" fmla="*/ 177386 w 3753343"/>
              <a:gd name="connsiteY4" fmla="*/ 0 h 6947128"/>
              <a:gd name="connsiteX0" fmla="*/ 323330 w 3899287"/>
              <a:gd name="connsiteY0" fmla="*/ 0 h 6947128"/>
              <a:gd name="connsiteX1" fmla="*/ 3899287 w 3899287"/>
              <a:gd name="connsiteY1" fmla="*/ 48986 h 6947128"/>
              <a:gd name="connsiteX2" fmla="*/ 3899287 w 3899287"/>
              <a:gd name="connsiteY2" fmla="*/ 6930800 h 6947128"/>
              <a:gd name="connsiteX3" fmla="*/ 943815 w 3899287"/>
              <a:gd name="connsiteY3" fmla="*/ 6947128 h 6947128"/>
              <a:gd name="connsiteX4" fmla="*/ 323330 w 3899287"/>
              <a:gd name="connsiteY4" fmla="*/ 0 h 6947128"/>
              <a:gd name="connsiteX0" fmla="*/ 533655 w 4109612"/>
              <a:gd name="connsiteY0" fmla="*/ 0 h 6947128"/>
              <a:gd name="connsiteX1" fmla="*/ 4109612 w 4109612"/>
              <a:gd name="connsiteY1" fmla="*/ 48986 h 6947128"/>
              <a:gd name="connsiteX2" fmla="*/ 4109612 w 4109612"/>
              <a:gd name="connsiteY2" fmla="*/ 6930800 h 6947128"/>
              <a:gd name="connsiteX3" fmla="*/ 1154140 w 4109612"/>
              <a:gd name="connsiteY3" fmla="*/ 6947128 h 6947128"/>
              <a:gd name="connsiteX4" fmla="*/ 533655 w 4109612"/>
              <a:gd name="connsiteY4" fmla="*/ 0 h 6947128"/>
              <a:gd name="connsiteX0" fmla="*/ 699483 w 4275440"/>
              <a:gd name="connsiteY0" fmla="*/ 0 h 6947128"/>
              <a:gd name="connsiteX1" fmla="*/ 4275440 w 4275440"/>
              <a:gd name="connsiteY1" fmla="*/ 48986 h 6947128"/>
              <a:gd name="connsiteX2" fmla="*/ 4275440 w 4275440"/>
              <a:gd name="connsiteY2" fmla="*/ 6930800 h 6947128"/>
              <a:gd name="connsiteX3" fmla="*/ 1319968 w 4275440"/>
              <a:gd name="connsiteY3" fmla="*/ 6947128 h 6947128"/>
              <a:gd name="connsiteX4" fmla="*/ 699483 w 4275440"/>
              <a:gd name="connsiteY4" fmla="*/ 0 h 6947128"/>
              <a:gd name="connsiteX0" fmla="*/ 685446 w 4261403"/>
              <a:gd name="connsiteY0" fmla="*/ 0 h 6947128"/>
              <a:gd name="connsiteX1" fmla="*/ 4261403 w 4261403"/>
              <a:gd name="connsiteY1" fmla="*/ 48986 h 6947128"/>
              <a:gd name="connsiteX2" fmla="*/ 4261403 w 4261403"/>
              <a:gd name="connsiteY2" fmla="*/ 6930800 h 6947128"/>
              <a:gd name="connsiteX3" fmla="*/ 1305931 w 4261403"/>
              <a:gd name="connsiteY3" fmla="*/ 6947128 h 6947128"/>
              <a:gd name="connsiteX4" fmla="*/ 685446 w 4261403"/>
              <a:gd name="connsiteY4" fmla="*/ 0 h 6947128"/>
              <a:gd name="connsiteX0" fmla="*/ 789202 w 4103902"/>
              <a:gd name="connsiteY0" fmla="*/ 0 h 6963456"/>
              <a:gd name="connsiteX1" fmla="*/ 4103902 w 4103902"/>
              <a:gd name="connsiteY1" fmla="*/ 65314 h 6963456"/>
              <a:gd name="connsiteX2" fmla="*/ 4103902 w 4103902"/>
              <a:gd name="connsiteY2" fmla="*/ 6947128 h 6963456"/>
              <a:gd name="connsiteX3" fmla="*/ 1148430 w 4103902"/>
              <a:gd name="connsiteY3" fmla="*/ 6963456 h 6963456"/>
              <a:gd name="connsiteX4" fmla="*/ 789202 w 4103902"/>
              <a:gd name="connsiteY4" fmla="*/ 0 h 6963456"/>
              <a:gd name="connsiteX0" fmla="*/ 1012712 w 4327412"/>
              <a:gd name="connsiteY0" fmla="*/ 0 h 6963456"/>
              <a:gd name="connsiteX1" fmla="*/ 4327412 w 4327412"/>
              <a:gd name="connsiteY1" fmla="*/ 65314 h 6963456"/>
              <a:gd name="connsiteX2" fmla="*/ 4327412 w 4327412"/>
              <a:gd name="connsiteY2" fmla="*/ 6947128 h 6963456"/>
              <a:gd name="connsiteX3" fmla="*/ 1371940 w 4327412"/>
              <a:gd name="connsiteY3" fmla="*/ 6963456 h 6963456"/>
              <a:gd name="connsiteX4" fmla="*/ 1012712 w 4327412"/>
              <a:gd name="connsiteY4" fmla="*/ 0 h 6963456"/>
              <a:gd name="connsiteX0" fmla="*/ 972986 w 4287686"/>
              <a:gd name="connsiteY0" fmla="*/ 0 h 6963456"/>
              <a:gd name="connsiteX1" fmla="*/ 4287686 w 4287686"/>
              <a:gd name="connsiteY1" fmla="*/ 65314 h 6963456"/>
              <a:gd name="connsiteX2" fmla="*/ 4287686 w 4287686"/>
              <a:gd name="connsiteY2" fmla="*/ 6947128 h 6963456"/>
              <a:gd name="connsiteX3" fmla="*/ 1332214 w 4287686"/>
              <a:gd name="connsiteY3" fmla="*/ 6963456 h 6963456"/>
              <a:gd name="connsiteX4" fmla="*/ 972986 w 4287686"/>
              <a:gd name="connsiteY4" fmla="*/ 0 h 6963456"/>
              <a:gd name="connsiteX0" fmla="*/ 969261 w 4294121"/>
              <a:gd name="connsiteY0" fmla="*/ 0 h 6902496"/>
              <a:gd name="connsiteX1" fmla="*/ 4294121 w 4294121"/>
              <a:gd name="connsiteY1" fmla="*/ 4354 h 6902496"/>
              <a:gd name="connsiteX2" fmla="*/ 4294121 w 4294121"/>
              <a:gd name="connsiteY2" fmla="*/ 6886168 h 6902496"/>
              <a:gd name="connsiteX3" fmla="*/ 1338649 w 4294121"/>
              <a:gd name="connsiteY3" fmla="*/ 6902496 h 6902496"/>
              <a:gd name="connsiteX4" fmla="*/ 969261 w 4294121"/>
              <a:gd name="connsiteY4" fmla="*/ 0 h 6902496"/>
              <a:gd name="connsiteX0" fmla="*/ 1012869 w 4337729"/>
              <a:gd name="connsiteY0" fmla="*/ 0 h 6902496"/>
              <a:gd name="connsiteX1" fmla="*/ 4337729 w 4337729"/>
              <a:gd name="connsiteY1" fmla="*/ 4354 h 6902496"/>
              <a:gd name="connsiteX2" fmla="*/ 4337729 w 4337729"/>
              <a:gd name="connsiteY2" fmla="*/ 6886168 h 6902496"/>
              <a:gd name="connsiteX3" fmla="*/ 1382257 w 4337729"/>
              <a:gd name="connsiteY3" fmla="*/ 6902496 h 6902496"/>
              <a:gd name="connsiteX4" fmla="*/ 1012869 w 4337729"/>
              <a:gd name="connsiteY4" fmla="*/ 0 h 6902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7729" h="6902496">
                <a:moveTo>
                  <a:pt x="1012869" y="0"/>
                </a:moveTo>
                <a:lnTo>
                  <a:pt x="4337729" y="4354"/>
                </a:lnTo>
                <a:lnTo>
                  <a:pt x="4337729" y="6886168"/>
                </a:lnTo>
                <a:lnTo>
                  <a:pt x="1382257" y="6902496"/>
                </a:lnTo>
                <a:cubicBezTo>
                  <a:pt x="97742" y="5327015"/>
                  <a:pt x="-776017" y="2849110"/>
                  <a:pt x="1012869" y="0"/>
                </a:cubicBezTo>
                <a:close/>
              </a:path>
            </a:pathLst>
          </a:custGeom>
          <a:solidFill>
            <a:schemeClr val="bg2"/>
          </a:solidFill>
        </p:spPr>
        <p:txBody>
          <a:bodyPr/>
          <a:lstStyle/>
          <a:p>
            <a:endParaRPr lang="en-US"/>
          </a:p>
        </p:txBody>
      </p:sp>
      <p:sp>
        <p:nvSpPr>
          <p:cNvPr id="3" name="Content Placeholder 2">
            <a:extLst>
              <a:ext uri="{FF2B5EF4-FFF2-40B4-BE49-F238E27FC236}">
                <a16:creationId xmlns:a16="http://schemas.microsoft.com/office/drawing/2014/main" id="{AD0524C6-4D8C-E843-8D91-C736019FC542}"/>
              </a:ext>
            </a:extLst>
          </p:cNvPr>
          <p:cNvSpPr>
            <a:spLocks noGrp="1"/>
          </p:cNvSpPr>
          <p:nvPr>
            <p:ph sz="half" idx="1"/>
          </p:nvPr>
        </p:nvSpPr>
        <p:spPr>
          <a:xfrm>
            <a:off x="642452" y="990600"/>
            <a:ext cx="5453548" cy="5029200"/>
          </a:xfrm>
          <a:prstGeom prst="rect">
            <a:avLst/>
          </a:prstGeom>
        </p:spPr>
        <p:txBody>
          <a:bodyPr>
            <a:noAutofit/>
          </a:bodyPr>
          <a:lstStyle>
            <a:lvl1pPr marL="0" indent="0">
              <a:lnSpc>
                <a:spcPct val="110000"/>
              </a:lnSpc>
              <a:buNone/>
              <a:defRPr b="0" i="0">
                <a:solidFill>
                  <a:schemeClr val="tx1"/>
                </a:solidFill>
                <a:latin typeface="Arial" panose="020B0604020202020204" pitchFamily="34" charset="0"/>
                <a:cs typeface="Arial" panose="020B0604020202020204" pitchFamily="34" charset="0"/>
              </a:defRPr>
            </a:lvl1pPr>
            <a:lvl2pPr marL="0" indent="0">
              <a:lnSpc>
                <a:spcPct val="110000"/>
              </a:lnSpc>
              <a:buNone/>
              <a:defRPr b="0" i="0">
                <a:solidFill>
                  <a:schemeClr val="tx1"/>
                </a:solidFill>
                <a:latin typeface="Arial" panose="020B0604020202020204" pitchFamily="34" charset="0"/>
                <a:cs typeface="Arial" panose="020B0604020202020204" pitchFamily="34" charset="0"/>
              </a:defRPr>
            </a:lvl2pPr>
            <a:lvl3pPr marL="0" indent="0">
              <a:lnSpc>
                <a:spcPct val="110000"/>
              </a:lnSpc>
              <a:buNone/>
              <a:defRPr b="0" i="0">
                <a:solidFill>
                  <a:schemeClr val="tx1"/>
                </a:solidFill>
                <a:latin typeface="Arial" panose="020B0604020202020204" pitchFamily="34" charset="0"/>
                <a:cs typeface="Arial" panose="020B0604020202020204" pitchFamily="34" charset="0"/>
              </a:defRPr>
            </a:lvl3pPr>
            <a:lvl4pPr marL="0" indent="0">
              <a:lnSpc>
                <a:spcPct val="110000"/>
              </a:lnSpc>
              <a:buNone/>
              <a:defRPr b="0" i="0">
                <a:solidFill>
                  <a:schemeClr val="tx1"/>
                </a:solidFill>
                <a:latin typeface="Arial" panose="020B0604020202020204" pitchFamily="34" charset="0"/>
                <a:cs typeface="Arial" panose="020B0604020202020204" pitchFamily="34" charset="0"/>
              </a:defRPr>
            </a:lvl4pPr>
            <a:lvl5pPr marL="0" indent="0">
              <a:lnSpc>
                <a:spcPct val="110000"/>
              </a:lnSpc>
              <a:buNone/>
              <a:defRPr b="0" i="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5" name="Straight Connector 24">
            <a:extLst>
              <a:ext uri="{FF2B5EF4-FFF2-40B4-BE49-F238E27FC236}">
                <a16:creationId xmlns:a16="http://schemas.microsoft.com/office/drawing/2014/main" id="{490E1853-CE1C-11E2-0788-FE026EEC2119}"/>
              </a:ext>
            </a:extLst>
          </p:cNvPr>
          <p:cNvCxnSpPr>
            <a:cxnSpLocks/>
          </p:cNvCxnSpPr>
          <p:nvPr userDrawn="1"/>
        </p:nvCxnSpPr>
        <p:spPr>
          <a:xfrm>
            <a:off x="609600" y="914400"/>
            <a:ext cx="17526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D6D4C82-F95F-F18B-8F69-680A29AA1E64}"/>
              </a:ext>
            </a:extLst>
          </p:cNvPr>
          <p:cNvPicPr>
            <a:picLocks noChangeAspect="1"/>
          </p:cNvPicPr>
          <p:nvPr userDrawn="1"/>
        </p:nvPicPr>
        <p:blipFill>
          <a:blip r:embed="rId2"/>
          <a:srcRect/>
          <a:stretch/>
        </p:blipFill>
        <p:spPr>
          <a:xfrm>
            <a:off x="6707131" y="-23813"/>
            <a:ext cx="2612082" cy="6905626"/>
          </a:xfrm>
          <a:prstGeom prst="rect">
            <a:avLst/>
          </a:prstGeom>
        </p:spPr>
      </p:pic>
      <p:sp>
        <p:nvSpPr>
          <p:cNvPr id="11" name="Slide Number Placeholder 4">
            <a:extLst>
              <a:ext uri="{FF2B5EF4-FFF2-40B4-BE49-F238E27FC236}">
                <a16:creationId xmlns:a16="http://schemas.microsoft.com/office/drawing/2014/main" id="{044BDA42-2BBC-AE35-3099-6FD613B89B45}"/>
              </a:ext>
            </a:extLst>
          </p:cNvPr>
          <p:cNvSpPr>
            <a:spLocks noGrp="1"/>
          </p:cNvSpPr>
          <p:nvPr>
            <p:ph type="sldNum" sz="quarter" idx="4"/>
          </p:nvPr>
        </p:nvSpPr>
        <p:spPr>
          <a:xfrm>
            <a:off x="623219" y="6425168"/>
            <a:ext cx="2743200" cy="204232"/>
          </a:xfrm>
          <a:prstGeom prst="rect">
            <a:avLst/>
          </a:prstGeom>
        </p:spPr>
        <p:txBody>
          <a:bodyPr vert="horz" lIns="91440" tIns="45720" rIns="91440" bIns="45720" rtlCol="0" anchor="ctr"/>
          <a:lstStyle>
            <a:lvl1pPr algn="l">
              <a:defRPr sz="800">
                <a:solidFill>
                  <a:schemeClr val="tx2"/>
                </a:solidFill>
              </a:defRPr>
            </a:lvl1pPr>
          </a:lstStyle>
          <a:p>
            <a:fld id="{2F967661-9EB6-3140-BEA4-0703BA339BE9}" type="slidenum">
              <a:rPr lang="en-US" smtClean="0"/>
              <a:pPr/>
              <a:t>‹#›</a:t>
            </a:fld>
            <a:endParaRPr lang="en-US"/>
          </a:p>
        </p:txBody>
      </p:sp>
      <p:sp>
        <p:nvSpPr>
          <p:cNvPr id="12" name="Text Placeholder 2">
            <a:extLst>
              <a:ext uri="{FF2B5EF4-FFF2-40B4-BE49-F238E27FC236}">
                <a16:creationId xmlns:a16="http://schemas.microsoft.com/office/drawing/2014/main" id="{7958661F-4A0F-1E27-4C26-47A777B7577D}"/>
              </a:ext>
            </a:extLst>
          </p:cNvPr>
          <p:cNvSpPr>
            <a:spLocks noGrp="1"/>
          </p:cNvSpPr>
          <p:nvPr>
            <p:ph type="body" sz="quarter" idx="15" hasCustomPrompt="1"/>
          </p:nvPr>
        </p:nvSpPr>
        <p:spPr>
          <a:xfrm>
            <a:off x="636588" y="6019799"/>
            <a:ext cx="5459412" cy="228603"/>
          </a:xfrm>
        </p:spPr>
        <p:txBody>
          <a:bodyPr/>
          <a:lstStyle>
            <a:lvl1pPr>
              <a:defRPr sz="1050">
                <a:solidFill>
                  <a:schemeClr val="tx2"/>
                </a:solidFill>
              </a:defRPr>
            </a:lvl1pPr>
          </a:lstStyle>
          <a:p>
            <a:pPr lvl="0"/>
            <a:r>
              <a:rPr lang="en-US"/>
              <a:t>Reference</a:t>
            </a:r>
          </a:p>
        </p:txBody>
      </p:sp>
      <p:sp>
        <p:nvSpPr>
          <p:cNvPr id="9" name="Title 1">
            <a:extLst>
              <a:ext uri="{FF2B5EF4-FFF2-40B4-BE49-F238E27FC236}">
                <a16:creationId xmlns:a16="http://schemas.microsoft.com/office/drawing/2014/main" id="{A8EDA9EB-AA8F-2CD8-C031-E52BFA7C0372}"/>
              </a:ext>
            </a:extLst>
          </p:cNvPr>
          <p:cNvSpPr>
            <a:spLocks noGrp="1"/>
          </p:cNvSpPr>
          <p:nvPr>
            <p:ph type="title" hasCustomPrompt="1"/>
          </p:nvPr>
        </p:nvSpPr>
        <p:spPr>
          <a:xfrm>
            <a:off x="619593" y="228600"/>
            <a:ext cx="5476407" cy="533400"/>
          </a:xfrm>
          <a:prstGeom prst="rect">
            <a:avLst/>
          </a:prstGeom>
        </p:spPr>
        <p:txBody>
          <a:bodyPr lIns="0" rIns="0">
            <a:noAutofit/>
          </a:bodyPr>
          <a:lstStyle>
            <a:lvl1pPr>
              <a:defRPr sz="3200" b="1" i="0">
                <a:solidFill>
                  <a:schemeClr val="accent2"/>
                </a:solidFill>
                <a:latin typeface="Arial" panose="020B0604020202020204" pitchFamily="34" charset="0"/>
                <a:cs typeface="Arial" panose="020B0604020202020204" pitchFamily="34" charset="0"/>
              </a:defRPr>
            </a:lvl1pPr>
          </a:lstStyle>
          <a:p>
            <a:r>
              <a:rPr lang="en-US"/>
              <a:t>Header &amp; Picture</a:t>
            </a:r>
          </a:p>
        </p:txBody>
      </p:sp>
    </p:spTree>
    <p:extLst>
      <p:ext uri="{BB962C8B-B14F-4D97-AF65-F5344CB8AC3E}">
        <p14:creationId xmlns:p14="http://schemas.microsoft.com/office/powerpoint/2010/main" val="19513669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ontent &amp; Picture_White_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DB1C4-56B3-024C-B440-A5679E3457B7}"/>
              </a:ext>
            </a:extLst>
          </p:cNvPr>
          <p:cNvSpPr>
            <a:spLocks noGrp="1"/>
          </p:cNvSpPr>
          <p:nvPr>
            <p:ph type="title" hasCustomPrompt="1"/>
          </p:nvPr>
        </p:nvSpPr>
        <p:spPr>
          <a:xfrm>
            <a:off x="6105993" y="228600"/>
            <a:ext cx="5476407" cy="533400"/>
          </a:xfrm>
          <a:prstGeom prst="rect">
            <a:avLst/>
          </a:prstGeom>
        </p:spPr>
        <p:txBody>
          <a:bodyPr lIns="0" rIns="0">
            <a:noAutofit/>
          </a:bodyPr>
          <a:lstStyle>
            <a:lvl1pPr>
              <a:defRPr sz="3200" b="1" i="0">
                <a:solidFill>
                  <a:schemeClr val="accent2"/>
                </a:solidFill>
                <a:latin typeface="Arial" panose="020B0604020202020204" pitchFamily="34" charset="0"/>
                <a:cs typeface="Arial" panose="020B0604020202020204" pitchFamily="34" charset="0"/>
              </a:defRPr>
            </a:lvl1pPr>
          </a:lstStyle>
          <a:p>
            <a:r>
              <a:rPr lang="en-US"/>
              <a:t>Header &amp; Picture Left Side</a:t>
            </a:r>
          </a:p>
        </p:txBody>
      </p:sp>
      <p:sp>
        <p:nvSpPr>
          <p:cNvPr id="3" name="Content Placeholder 2">
            <a:extLst>
              <a:ext uri="{FF2B5EF4-FFF2-40B4-BE49-F238E27FC236}">
                <a16:creationId xmlns:a16="http://schemas.microsoft.com/office/drawing/2014/main" id="{AD0524C6-4D8C-E843-8D91-C736019FC542}"/>
              </a:ext>
            </a:extLst>
          </p:cNvPr>
          <p:cNvSpPr>
            <a:spLocks noGrp="1"/>
          </p:cNvSpPr>
          <p:nvPr>
            <p:ph sz="half" idx="1"/>
          </p:nvPr>
        </p:nvSpPr>
        <p:spPr>
          <a:xfrm>
            <a:off x="6096000" y="990601"/>
            <a:ext cx="5486400" cy="5029200"/>
          </a:xfrm>
          <a:prstGeom prst="rect">
            <a:avLst/>
          </a:prstGeom>
        </p:spPr>
        <p:txBody>
          <a:bodyPr>
            <a:noAutofit/>
          </a:bodyPr>
          <a:lstStyle>
            <a:lvl1pPr marL="0" indent="0">
              <a:lnSpc>
                <a:spcPct val="110000"/>
              </a:lnSpc>
              <a:buNone/>
              <a:defRPr b="0" i="0">
                <a:solidFill>
                  <a:schemeClr val="tx1"/>
                </a:solidFill>
                <a:latin typeface="Arial" panose="020B0604020202020204" pitchFamily="34" charset="0"/>
                <a:cs typeface="Arial" panose="020B0604020202020204" pitchFamily="34" charset="0"/>
              </a:defRPr>
            </a:lvl1pPr>
            <a:lvl2pPr marL="0" indent="0">
              <a:lnSpc>
                <a:spcPct val="110000"/>
              </a:lnSpc>
              <a:buNone/>
              <a:defRPr b="0" i="0">
                <a:solidFill>
                  <a:schemeClr val="tx1"/>
                </a:solidFill>
                <a:latin typeface="Arial" panose="020B0604020202020204" pitchFamily="34" charset="0"/>
                <a:cs typeface="Arial" panose="020B0604020202020204" pitchFamily="34" charset="0"/>
              </a:defRPr>
            </a:lvl2pPr>
            <a:lvl3pPr marL="0" indent="0">
              <a:lnSpc>
                <a:spcPct val="110000"/>
              </a:lnSpc>
              <a:buNone/>
              <a:defRPr b="0" i="0">
                <a:solidFill>
                  <a:schemeClr val="tx1"/>
                </a:solidFill>
                <a:latin typeface="Arial" panose="020B0604020202020204" pitchFamily="34" charset="0"/>
                <a:cs typeface="Arial" panose="020B0604020202020204" pitchFamily="34" charset="0"/>
              </a:defRPr>
            </a:lvl3pPr>
            <a:lvl4pPr marL="0" indent="0">
              <a:lnSpc>
                <a:spcPct val="110000"/>
              </a:lnSpc>
              <a:buNone/>
              <a:defRPr b="0" i="0">
                <a:solidFill>
                  <a:schemeClr val="tx1"/>
                </a:solidFill>
                <a:latin typeface="Arial" panose="020B0604020202020204" pitchFamily="34" charset="0"/>
                <a:cs typeface="Arial" panose="020B0604020202020204" pitchFamily="34" charset="0"/>
              </a:defRPr>
            </a:lvl4pPr>
            <a:lvl5pPr marL="0" indent="0">
              <a:lnSpc>
                <a:spcPct val="110000"/>
              </a:lnSpc>
              <a:buNone/>
              <a:defRPr b="0" i="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5" name="Straight Connector 24">
            <a:extLst>
              <a:ext uri="{FF2B5EF4-FFF2-40B4-BE49-F238E27FC236}">
                <a16:creationId xmlns:a16="http://schemas.microsoft.com/office/drawing/2014/main" id="{490E1853-CE1C-11E2-0788-FE026EEC2119}"/>
              </a:ext>
            </a:extLst>
          </p:cNvPr>
          <p:cNvCxnSpPr>
            <a:cxnSpLocks/>
          </p:cNvCxnSpPr>
          <p:nvPr userDrawn="1"/>
        </p:nvCxnSpPr>
        <p:spPr>
          <a:xfrm>
            <a:off x="6096000" y="838200"/>
            <a:ext cx="175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Picture Placeholder 10">
            <a:extLst>
              <a:ext uri="{FF2B5EF4-FFF2-40B4-BE49-F238E27FC236}">
                <a16:creationId xmlns:a16="http://schemas.microsoft.com/office/drawing/2014/main" id="{33BB95DC-95EA-A2F7-531F-6AF2F4C4698D}"/>
              </a:ext>
            </a:extLst>
          </p:cNvPr>
          <p:cNvSpPr>
            <a:spLocks noGrp="1"/>
          </p:cNvSpPr>
          <p:nvPr>
            <p:ph type="pic" sz="quarter" idx="13"/>
          </p:nvPr>
        </p:nvSpPr>
        <p:spPr>
          <a:xfrm>
            <a:off x="4572" y="-57912"/>
            <a:ext cx="5613590" cy="6958584"/>
          </a:xfrm>
          <a:custGeom>
            <a:avLst/>
            <a:gdLst>
              <a:gd name="connsiteX0" fmla="*/ 0 w 6075362"/>
              <a:gd name="connsiteY0" fmla="*/ 0 h 6858000"/>
              <a:gd name="connsiteX1" fmla="*/ 6075362 w 6075362"/>
              <a:gd name="connsiteY1" fmla="*/ 0 h 6858000"/>
              <a:gd name="connsiteX2" fmla="*/ 6075362 w 6075362"/>
              <a:gd name="connsiteY2" fmla="*/ 6858000 h 6858000"/>
              <a:gd name="connsiteX3" fmla="*/ 0 w 6075362"/>
              <a:gd name="connsiteY3" fmla="*/ 6858000 h 6858000"/>
              <a:gd name="connsiteX4" fmla="*/ 0 w 6075362"/>
              <a:gd name="connsiteY4" fmla="*/ 0 h 6858000"/>
              <a:gd name="connsiteX0" fmla="*/ 0 w 6075362"/>
              <a:gd name="connsiteY0" fmla="*/ 22860 h 6880860"/>
              <a:gd name="connsiteX1" fmla="*/ 5275262 w 6075362"/>
              <a:gd name="connsiteY1" fmla="*/ 0 h 6880860"/>
              <a:gd name="connsiteX2" fmla="*/ 6075362 w 6075362"/>
              <a:gd name="connsiteY2" fmla="*/ 6880860 h 6880860"/>
              <a:gd name="connsiteX3" fmla="*/ 0 w 6075362"/>
              <a:gd name="connsiteY3" fmla="*/ 6880860 h 6880860"/>
              <a:gd name="connsiteX4" fmla="*/ 0 w 6075362"/>
              <a:gd name="connsiteY4" fmla="*/ 22860 h 6880860"/>
              <a:gd name="connsiteX0" fmla="*/ 0 w 6075362"/>
              <a:gd name="connsiteY0" fmla="*/ 22860 h 6880860"/>
              <a:gd name="connsiteX1" fmla="*/ 5275262 w 6075362"/>
              <a:gd name="connsiteY1" fmla="*/ 0 h 6880860"/>
              <a:gd name="connsiteX2" fmla="*/ 6075362 w 6075362"/>
              <a:gd name="connsiteY2" fmla="*/ 6880860 h 6880860"/>
              <a:gd name="connsiteX3" fmla="*/ 0 w 6075362"/>
              <a:gd name="connsiteY3" fmla="*/ 6880860 h 6880860"/>
              <a:gd name="connsiteX4" fmla="*/ 0 w 6075362"/>
              <a:gd name="connsiteY4" fmla="*/ 22860 h 6880860"/>
              <a:gd name="connsiteX0" fmla="*/ 0 w 5618162"/>
              <a:gd name="connsiteY0" fmla="*/ 22860 h 6880860"/>
              <a:gd name="connsiteX1" fmla="*/ 5275262 w 5618162"/>
              <a:gd name="connsiteY1" fmla="*/ 0 h 6880860"/>
              <a:gd name="connsiteX2" fmla="*/ 5618162 w 5618162"/>
              <a:gd name="connsiteY2" fmla="*/ 6858000 h 6880860"/>
              <a:gd name="connsiteX3" fmla="*/ 0 w 5618162"/>
              <a:gd name="connsiteY3" fmla="*/ 6880860 h 6880860"/>
              <a:gd name="connsiteX4" fmla="*/ 0 w 5618162"/>
              <a:gd name="connsiteY4" fmla="*/ 22860 h 6880860"/>
              <a:gd name="connsiteX0" fmla="*/ 0 w 5618162"/>
              <a:gd name="connsiteY0" fmla="*/ 22860 h 6880860"/>
              <a:gd name="connsiteX1" fmla="*/ 5275262 w 5618162"/>
              <a:gd name="connsiteY1" fmla="*/ 0 h 6880860"/>
              <a:gd name="connsiteX2" fmla="*/ 5618162 w 5618162"/>
              <a:gd name="connsiteY2" fmla="*/ 6858000 h 6880860"/>
              <a:gd name="connsiteX3" fmla="*/ 0 w 5618162"/>
              <a:gd name="connsiteY3" fmla="*/ 6880860 h 6880860"/>
              <a:gd name="connsiteX4" fmla="*/ 0 w 5618162"/>
              <a:gd name="connsiteY4" fmla="*/ 22860 h 6880860"/>
              <a:gd name="connsiteX0" fmla="*/ 0 w 5618162"/>
              <a:gd name="connsiteY0" fmla="*/ 0 h 6858000"/>
              <a:gd name="connsiteX1" fmla="*/ 5595302 w 5618162"/>
              <a:gd name="connsiteY1" fmla="*/ 22860 h 6858000"/>
              <a:gd name="connsiteX2" fmla="*/ 5618162 w 5618162"/>
              <a:gd name="connsiteY2" fmla="*/ 6835140 h 6858000"/>
              <a:gd name="connsiteX3" fmla="*/ 0 w 5618162"/>
              <a:gd name="connsiteY3" fmla="*/ 6858000 h 6858000"/>
              <a:gd name="connsiteX4" fmla="*/ 0 w 5618162"/>
              <a:gd name="connsiteY4" fmla="*/ 0 h 6858000"/>
              <a:gd name="connsiteX0" fmla="*/ 0 w 5618162"/>
              <a:gd name="connsiteY0" fmla="*/ 0 h 6858000"/>
              <a:gd name="connsiteX1" fmla="*/ 5595302 w 5618162"/>
              <a:gd name="connsiteY1" fmla="*/ 22860 h 6858000"/>
              <a:gd name="connsiteX2" fmla="*/ 5618162 w 5618162"/>
              <a:gd name="connsiteY2" fmla="*/ 6835140 h 6858000"/>
              <a:gd name="connsiteX3" fmla="*/ 0 w 5618162"/>
              <a:gd name="connsiteY3" fmla="*/ 6858000 h 6858000"/>
              <a:gd name="connsiteX4" fmla="*/ 0 w 5618162"/>
              <a:gd name="connsiteY4" fmla="*/ 0 h 6858000"/>
              <a:gd name="connsiteX0" fmla="*/ 0 w 5618162"/>
              <a:gd name="connsiteY0" fmla="*/ 0 h 6858000"/>
              <a:gd name="connsiteX1" fmla="*/ 5595302 w 5618162"/>
              <a:gd name="connsiteY1" fmla="*/ 22860 h 6858000"/>
              <a:gd name="connsiteX2" fmla="*/ 5618162 w 5618162"/>
              <a:gd name="connsiteY2" fmla="*/ 6835140 h 6858000"/>
              <a:gd name="connsiteX3" fmla="*/ 0 w 5618162"/>
              <a:gd name="connsiteY3" fmla="*/ 6858000 h 6858000"/>
              <a:gd name="connsiteX4" fmla="*/ 0 w 5618162"/>
              <a:gd name="connsiteY4" fmla="*/ 0 h 6858000"/>
              <a:gd name="connsiteX0" fmla="*/ 9144 w 5627306"/>
              <a:gd name="connsiteY0" fmla="*/ 0 h 6912864"/>
              <a:gd name="connsiteX1" fmla="*/ 5604446 w 5627306"/>
              <a:gd name="connsiteY1" fmla="*/ 22860 h 6912864"/>
              <a:gd name="connsiteX2" fmla="*/ 5627306 w 5627306"/>
              <a:gd name="connsiteY2" fmla="*/ 6835140 h 6912864"/>
              <a:gd name="connsiteX3" fmla="*/ 0 w 5627306"/>
              <a:gd name="connsiteY3" fmla="*/ 6912864 h 6912864"/>
              <a:gd name="connsiteX4" fmla="*/ 9144 w 5627306"/>
              <a:gd name="connsiteY4" fmla="*/ 0 h 6912864"/>
              <a:gd name="connsiteX0" fmla="*/ 9144 w 5604446"/>
              <a:gd name="connsiteY0" fmla="*/ 0 h 6912864"/>
              <a:gd name="connsiteX1" fmla="*/ 5604446 w 5604446"/>
              <a:gd name="connsiteY1" fmla="*/ 22860 h 6912864"/>
              <a:gd name="connsiteX2" fmla="*/ 5581586 w 5604446"/>
              <a:gd name="connsiteY2" fmla="*/ 6880860 h 6912864"/>
              <a:gd name="connsiteX3" fmla="*/ 0 w 5604446"/>
              <a:gd name="connsiteY3" fmla="*/ 6912864 h 6912864"/>
              <a:gd name="connsiteX4" fmla="*/ 9144 w 5604446"/>
              <a:gd name="connsiteY4" fmla="*/ 0 h 6912864"/>
              <a:gd name="connsiteX0" fmla="*/ 9144 w 5604446"/>
              <a:gd name="connsiteY0" fmla="*/ 0 h 6912864"/>
              <a:gd name="connsiteX1" fmla="*/ 5604446 w 5604446"/>
              <a:gd name="connsiteY1" fmla="*/ 22860 h 6912864"/>
              <a:gd name="connsiteX2" fmla="*/ 5581586 w 5604446"/>
              <a:gd name="connsiteY2" fmla="*/ 6880860 h 6912864"/>
              <a:gd name="connsiteX3" fmla="*/ 0 w 5604446"/>
              <a:gd name="connsiteY3" fmla="*/ 6912864 h 6912864"/>
              <a:gd name="connsiteX4" fmla="*/ 9144 w 5604446"/>
              <a:gd name="connsiteY4" fmla="*/ 0 h 6912864"/>
              <a:gd name="connsiteX0" fmla="*/ 0 w 5613590"/>
              <a:gd name="connsiteY0" fmla="*/ 0 h 6940296"/>
              <a:gd name="connsiteX1" fmla="*/ 5613590 w 5613590"/>
              <a:gd name="connsiteY1" fmla="*/ 50292 h 6940296"/>
              <a:gd name="connsiteX2" fmla="*/ 5590730 w 5613590"/>
              <a:gd name="connsiteY2" fmla="*/ 6908292 h 6940296"/>
              <a:gd name="connsiteX3" fmla="*/ 9144 w 5613590"/>
              <a:gd name="connsiteY3" fmla="*/ 6940296 h 6940296"/>
              <a:gd name="connsiteX4" fmla="*/ 0 w 5613590"/>
              <a:gd name="connsiteY4" fmla="*/ 0 h 6940296"/>
              <a:gd name="connsiteX0" fmla="*/ 0 w 5613590"/>
              <a:gd name="connsiteY0" fmla="*/ 0 h 6958584"/>
              <a:gd name="connsiteX1" fmla="*/ 5613590 w 5613590"/>
              <a:gd name="connsiteY1" fmla="*/ 50292 h 6958584"/>
              <a:gd name="connsiteX2" fmla="*/ 5590730 w 5613590"/>
              <a:gd name="connsiteY2" fmla="*/ 6908292 h 6958584"/>
              <a:gd name="connsiteX3" fmla="*/ 0 w 5613590"/>
              <a:gd name="connsiteY3" fmla="*/ 6958584 h 6958584"/>
              <a:gd name="connsiteX4" fmla="*/ 0 w 5613590"/>
              <a:gd name="connsiteY4" fmla="*/ 0 h 69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590" h="6958584">
                <a:moveTo>
                  <a:pt x="0" y="0"/>
                </a:moveTo>
                <a:lnTo>
                  <a:pt x="5613590" y="50292"/>
                </a:lnTo>
                <a:cubicBezTo>
                  <a:pt x="4042346" y="3157728"/>
                  <a:pt x="4464494" y="4514088"/>
                  <a:pt x="5590730" y="6908292"/>
                </a:cubicBezTo>
                <a:lnTo>
                  <a:pt x="0" y="6958584"/>
                </a:lnTo>
                <a:lnTo>
                  <a:pt x="0" y="0"/>
                </a:lnTo>
                <a:close/>
              </a:path>
            </a:pathLst>
          </a:custGeom>
          <a:solidFill>
            <a:schemeClr val="bg2">
              <a:lumMod val="90000"/>
            </a:schemeClr>
          </a:solidFill>
        </p:spPr>
        <p:txBody>
          <a:bodyPr anchor="ctr"/>
          <a:lstStyle>
            <a:lvl1pPr marL="374896" indent="0" algn="ctr">
              <a:buNone/>
              <a:defRPr>
                <a:solidFill>
                  <a:schemeClr val="bg2"/>
                </a:solidFill>
              </a:defRPr>
            </a:lvl1pPr>
          </a:lstStyle>
          <a:p>
            <a:r>
              <a:rPr lang="en-US"/>
              <a:t>Click icon to add picture</a:t>
            </a:r>
          </a:p>
        </p:txBody>
      </p:sp>
      <p:sp>
        <p:nvSpPr>
          <p:cNvPr id="6" name="Slide Number Placeholder 2">
            <a:extLst>
              <a:ext uri="{FF2B5EF4-FFF2-40B4-BE49-F238E27FC236}">
                <a16:creationId xmlns:a16="http://schemas.microsoft.com/office/drawing/2014/main" id="{81863004-9BB9-BBD4-8ECE-432EBB599444}"/>
              </a:ext>
            </a:extLst>
          </p:cNvPr>
          <p:cNvSpPr>
            <a:spLocks noGrp="1"/>
          </p:cNvSpPr>
          <p:nvPr>
            <p:ph type="sldNum" sz="quarter" idx="4"/>
          </p:nvPr>
        </p:nvSpPr>
        <p:spPr>
          <a:xfrm>
            <a:off x="635919" y="6238721"/>
            <a:ext cx="2743200" cy="365125"/>
          </a:xfrm>
          <a:prstGeom prst="rect">
            <a:avLst/>
          </a:prstGeom>
        </p:spPr>
        <p:txBody>
          <a:bodyPr vert="horz" lIns="0" tIns="45720" rIns="0" bIns="45720" rtlCol="0" anchor="ctr"/>
          <a:lstStyle>
            <a:lvl1pPr algn="l">
              <a:defRPr sz="700" b="0">
                <a:solidFill>
                  <a:schemeClr val="tx1">
                    <a:tint val="75000"/>
                  </a:schemeClr>
                </a:solidFill>
              </a:defRPr>
            </a:lvl1pPr>
          </a:lstStyle>
          <a:p>
            <a:fld id="{C7134419-4953-B542-BFB6-5D50D3D09C9C}" type="slidenum">
              <a:rPr lang="en-US" smtClean="0"/>
              <a:pPr/>
              <a:t>‹#›</a:t>
            </a:fld>
            <a:endParaRPr lang="en-US"/>
          </a:p>
        </p:txBody>
      </p:sp>
      <p:sp>
        <p:nvSpPr>
          <p:cNvPr id="7" name="Slide Number Placeholder 4">
            <a:extLst>
              <a:ext uri="{FF2B5EF4-FFF2-40B4-BE49-F238E27FC236}">
                <a16:creationId xmlns:a16="http://schemas.microsoft.com/office/drawing/2014/main" id="{1D94067D-2027-8B97-221B-3CD5CAC9CC1A}"/>
              </a:ext>
            </a:extLst>
          </p:cNvPr>
          <p:cNvSpPr txBox="1">
            <a:spLocks/>
          </p:cNvSpPr>
          <p:nvPr userDrawn="1"/>
        </p:nvSpPr>
        <p:spPr>
          <a:xfrm>
            <a:off x="623219" y="6425168"/>
            <a:ext cx="2743200" cy="204232"/>
          </a:xfrm>
          <a:prstGeom prst="rect">
            <a:avLst/>
          </a:prstGeom>
        </p:spPr>
        <p:txBody>
          <a:bodyPr vert="horz" lIns="91440" tIns="45720" rIns="91440" bIns="45720" rtlCol="0" anchor="ctr"/>
          <a:lstStyle>
            <a:defPPr>
              <a:defRPr lang="en-US"/>
            </a:defPPr>
            <a:lvl1pPr marL="0" algn="l" defTabSz="914363" rtl="0" eaLnBrk="1" latinLnBrk="0" hangingPunct="1">
              <a:defRPr sz="800" kern="1200">
                <a:solidFill>
                  <a:schemeClr val="bg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fld id="{2F967661-9EB6-3140-BEA4-0703BA339BE9}" type="slidenum">
              <a:rPr lang="en-US" smtClean="0">
                <a:solidFill>
                  <a:schemeClr val="tx2"/>
                </a:solidFill>
              </a:rPr>
              <a:pPr/>
              <a:t>‹#›</a:t>
            </a:fld>
            <a:endParaRPr lang="en-US">
              <a:solidFill>
                <a:schemeClr val="tx2"/>
              </a:solidFill>
            </a:endParaRPr>
          </a:p>
        </p:txBody>
      </p:sp>
      <p:sp>
        <p:nvSpPr>
          <p:cNvPr id="9" name="Text Placeholder 2">
            <a:extLst>
              <a:ext uri="{FF2B5EF4-FFF2-40B4-BE49-F238E27FC236}">
                <a16:creationId xmlns:a16="http://schemas.microsoft.com/office/drawing/2014/main" id="{6CB46539-E176-7F0E-02BE-0887F81C77C2}"/>
              </a:ext>
            </a:extLst>
          </p:cNvPr>
          <p:cNvSpPr>
            <a:spLocks noGrp="1"/>
          </p:cNvSpPr>
          <p:nvPr>
            <p:ph type="body" sz="quarter" idx="15" hasCustomPrompt="1"/>
          </p:nvPr>
        </p:nvSpPr>
        <p:spPr>
          <a:xfrm>
            <a:off x="6109494" y="6019800"/>
            <a:ext cx="5459412" cy="228603"/>
          </a:xfrm>
        </p:spPr>
        <p:txBody>
          <a:bodyPr/>
          <a:lstStyle>
            <a:lvl1pPr>
              <a:defRPr sz="1050">
                <a:solidFill>
                  <a:schemeClr val="tx2"/>
                </a:solidFill>
              </a:defRPr>
            </a:lvl1pPr>
          </a:lstStyle>
          <a:p>
            <a:pPr lvl="0"/>
            <a:r>
              <a:rPr lang="en-US"/>
              <a:t>Reference</a:t>
            </a:r>
          </a:p>
        </p:txBody>
      </p:sp>
    </p:spTree>
    <p:extLst>
      <p:ext uri="{BB962C8B-B14F-4D97-AF65-F5344CB8AC3E}">
        <p14:creationId xmlns:p14="http://schemas.microsoft.com/office/powerpoint/2010/main" val="20092557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1 - w Lin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2338B2-F835-86AE-6B88-A00F152BE0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5294377" cy="6858000"/>
          </a:xfrm>
          <a:prstGeom prst="homePlate">
            <a:avLst>
              <a:gd name="adj" fmla="val 0"/>
            </a:avLst>
          </a:prstGeom>
          <a:effectLst>
            <a:innerShdw blurRad="828180" dist="435702">
              <a:prstClr val="black">
                <a:alpha val="8000"/>
              </a:prstClr>
            </a:innerShdw>
          </a:effectLst>
        </p:spPr>
      </p:pic>
      <p:pic>
        <p:nvPicPr>
          <p:cNvPr id="19" name="Graphic 18">
            <a:extLst>
              <a:ext uri="{FF2B5EF4-FFF2-40B4-BE49-F238E27FC236}">
                <a16:creationId xmlns:a16="http://schemas.microsoft.com/office/drawing/2014/main" id="{3A198BDD-5197-FC3B-9C69-435A073687A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sp>
        <p:nvSpPr>
          <p:cNvPr id="17" name="Pentagon 16">
            <a:extLst>
              <a:ext uri="{FF2B5EF4-FFF2-40B4-BE49-F238E27FC236}">
                <a16:creationId xmlns:a16="http://schemas.microsoft.com/office/drawing/2014/main" id="{033D0E5B-120F-6184-F88F-AD3A191DDD46}"/>
              </a:ext>
            </a:extLst>
          </p:cNvPr>
          <p:cNvSpPr/>
          <p:nvPr userDrawn="1"/>
        </p:nvSpPr>
        <p:spPr>
          <a:xfrm flipH="1">
            <a:off x="-2" y="5921829"/>
            <a:ext cx="5312229" cy="936171"/>
          </a:xfrm>
          <a:prstGeom prst="homePlate">
            <a:avLst>
              <a:gd name="adj" fmla="val 0"/>
            </a:avLst>
          </a:prstGeom>
          <a:gradFill flip="none" rotWithShape="1">
            <a:gsLst>
              <a:gs pos="0">
                <a:schemeClr val="bg1">
                  <a:alpha val="95000"/>
                </a:schemeClr>
              </a:gs>
              <a:gs pos="100000">
                <a:schemeClr val="bg1">
                  <a:alpha val="70346"/>
                </a:schemeClr>
              </a:gs>
            </a:gsLst>
            <a:lin ang="189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509D15F-96FF-FE48-9ACF-DC8810CEEF8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42755" y="6213645"/>
            <a:ext cx="1586443" cy="407526"/>
          </a:xfrm>
          <a:prstGeom prst="rect">
            <a:avLst/>
          </a:prstGeom>
        </p:spPr>
      </p:pic>
      <p:sp>
        <p:nvSpPr>
          <p:cNvPr id="21" name="Title 29">
            <a:extLst>
              <a:ext uri="{FF2B5EF4-FFF2-40B4-BE49-F238E27FC236}">
                <a16:creationId xmlns:a16="http://schemas.microsoft.com/office/drawing/2014/main" id="{5628F4B5-A591-3735-C896-25E2514E2040}"/>
              </a:ext>
            </a:extLst>
          </p:cNvPr>
          <p:cNvSpPr>
            <a:spLocks noGrp="1"/>
          </p:cNvSpPr>
          <p:nvPr>
            <p:ph type="title" hasCustomPrompt="1"/>
          </p:nvPr>
        </p:nvSpPr>
        <p:spPr>
          <a:xfrm>
            <a:off x="7059485" y="2940465"/>
            <a:ext cx="4708909" cy="590931"/>
          </a:xfrm>
        </p:spPr>
        <p:txBody>
          <a:bodyPr anchor="b"/>
          <a:lstStyle>
            <a:lvl1pPr>
              <a:defRPr b="1"/>
            </a:lvl1pPr>
          </a:lstStyle>
          <a:p>
            <a:r>
              <a:rPr lang="en-US"/>
              <a:t>Title Here</a:t>
            </a:r>
          </a:p>
        </p:txBody>
      </p:sp>
      <p:sp>
        <p:nvSpPr>
          <p:cNvPr id="22" name="Text Placeholder 31">
            <a:extLst>
              <a:ext uri="{FF2B5EF4-FFF2-40B4-BE49-F238E27FC236}">
                <a16:creationId xmlns:a16="http://schemas.microsoft.com/office/drawing/2014/main" id="{6D0BF174-4809-60A1-BCB4-5636A727B4AF}"/>
              </a:ext>
            </a:extLst>
          </p:cNvPr>
          <p:cNvSpPr>
            <a:spLocks noGrp="1"/>
          </p:cNvSpPr>
          <p:nvPr>
            <p:ph type="body" sz="quarter" idx="10" hasCustomPrompt="1"/>
          </p:nvPr>
        </p:nvSpPr>
        <p:spPr>
          <a:xfrm>
            <a:off x="7059485" y="3561839"/>
            <a:ext cx="4708919" cy="384721"/>
          </a:xfrm>
        </p:spPr>
        <p:txBody>
          <a:bodyPr wrap="square">
            <a:spAutoFit/>
          </a:bodyPr>
          <a:lstStyle>
            <a:lvl1pPr marL="0" indent="0">
              <a:lnSpc>
                <a:spcPct val="95000"/>
              </a:lnSpc>
              <a:buNone/>
              <a:defRPr lang="en-US" sz="2000" kern="1200" dirty="0">
                <a:solidFill>
                  <a:schemeClr val="tx2"/>
                </a:solidFill>
                <a:latin typeface="+mn-lt"/>
                <a:ea typeface="+mn-ea"/>
                <a:cs typeface="+mn-cs"/>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marL="0" lvl="0" indent="0" algn="l" defTabSz="914232" rtl="0" eaLnBrk="1" latinLnBrk="0" hangingPunct="1">
              <a:lnSpc>
                <a:spcPct val="95000"/>
              </a:lnSpc>
              <a:spcBef>
                <a:spcPts val="1800"/>
              </a:spcBef>
              <a:buClr>
                <a:schemeClr val="accent1"/>
              </a:buClr>
              <a:buFont typeface="Arial" panose="020B0604020202020204" pitchFamily="34" charset="0"/>
              <a:buNone/>
            </a:pPr>
            <a:r>
              <a:rPr lang="en-US"/>
              <a:t>Subtitle</a:t>
            </a:r>
          </a:p>
        </p:txBody>
      </p:sp>
      <p:grpSp>
        <p:nvGrpSpPr>
          <p:cNvPr id="23" name="Group 22">
            <a:extLst>
              <a:ext uri="{FF2B5EF4-FFF2-40B4-BE49-F238E27FC236}">
                <a16:creationId xmlns:a16="http://schemas.microsoft.com/office/drawing/2014/main" id="{B25101C6-ADC6-D452-4786-813F807D83B4}"/>
              </a:ext>
            </a:extLst>
          </p:cNvPr>
          <p:cNvGrpSpPr/>
          <p:nvPr userDrawn="1"/>
        </p:nvGrpSpPr>
        <p:grpSpPr>
          <a:xfrm>
            <a:off x="5952618" y="3181726"/>
            <a:ext cx="659243" cy="494548"/>
            <a:chOff x="4954369" y="1030528"/>
            <a:chExt cx="659243" cy="494548"/>
          </a:xfrm>
        </p:grpSpPr>
        <p:sp>
          <p:nvSpPr>
            <p:cNvPr id="24" name="Freeform 23">
              <a:extLst>
                <a:ext uri="{FF2B5EF4-FFF2-40B4-BE49-F238E27FC236}">
                  <a16:creationId xmlns:a16="http://schemas.microsoft.com/office/drawing/2014/main" id="{8608B9AE-6B6B-16DE-EEBF-BFA82EE0D110}"/>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25" name="Picture 13">
              <a:extLst>
                <a:ext uri="{FF2B5EF4-FFF2-40B4-BE49-F238E27FC236}">
                  <a16:creationId xmlns:a16="http://schemas.microsoft.com/office/drawing/2014/main" id="{3B2A6A41-FD95-4515-1101-C7D0362166BE}"/>
                </a:ext>
              </a:extLst>
            </p:cNvPr>
            <p:cNvGrpSpPr/>
            <p:nvPr/>
          </p:nvGrpSpPr>
          <p:grpSpPr>
            <a:xfrm>
              <a:off x="5103008" y="1030528"/>
              <a:ext cx="212296" cy="494548"/>
              <a:chOff x="5103008" y="1030528"/>
              <a:chExt cx="212296" cy="494548"/>
            </a:xfrm>
          </p:grpSpPr>
          <p:sp>
            <p:nvSpPr>
              <p:cNvPr id="29" name="Freeform 28">
                <a:extLst>
                  <a:ext uri="{FF2B5EF4-FFF2-40B4-BE49-F238E27FC236}">
                    <a16:creationId xmlns:a16="http://schemas.microsoft.com/office/drawing/2014/main" id="{CDB403BA-E5CD-B913-EE7A-4CDB4AFFCB67}"/>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81CB30D-C059-622B-BFA7-CA0E29B60C6D}"/>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24CB107-7F27-8D3C-3C3F-7AC765454F22}"/>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26" name="Picture 13">
              <a:extLst>
                <a:ext uri="{FF2B5EF4-FFF2-40B4-BE49-F238E27FC236}">
                  <a16:creationId xmlns:a16="http://schemas.microsoft.com/office/drawing/2014/main" id="{BDA477B0-9D3F-87A9-F0F9-92313A350201}"/>
                </a:ext>
              </a:extLst>
            </p:cNvPr>
            <p:cNvGrpSpPr/>
            <p:nvPr/>
          </p:nvGrpSpPr>
          <p:grpSpPr>
            <a:xfrm>
              <a:off x="5251647" y="1030552"/>
              <a:ext cx="361965" cy="494410"/>
              <a:chOff x="5251647" y="1030552"/>
              <a:chExt cx="361965" cy="494410"/>
            </a:xfrm>
          </p:grpSpPr>
          <p:sp>
            <p:nvSpPr>
              <p:cNvPr id="27" name="Freeform 26">
                <a:extLst>
                  <a:ext uri="{FF2B5EF4-FFF2-40B4-BE49-F238E27FC236}">
                    <a16:creationId xmlns:a16="http://schemas.microsoft.com/office/drawing/2014/main" id="{3267D1BA-81D3-F75C-E08B-41B84048251D}"/>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60A74ED-0FDE-5F57-119E-E0EF2787BEC4}"/>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cxnSp>
        <p:nvCxnSpPr>
          <p:cNvPr id="32" name="Straight Connector 31">
            <a:extLst>
              <a:ext uri="{FF2B5EF4-FFF2-40B4-BE49-F238E27FC236}">
                <a16:creationId xmlns:a16="http://schemas.microsoft.com/office/drawing/2014/main" id="{989E0A6D-B048-F369-D709-C61DE9C58A67}"/>
              </a:ext>
            </a:extLst>
          </p:cNvPr>
          <p:cNvCxnSpPr>
            <a:cxnSpLocks/>
          </p:cNvCxnSpPr>
          <p:nvPr userDrawn="1"/>
        </p:nvCxnSpPr>
        <p:spPr>
          <a:xfrm>
            <a:off x="6825342" y="2925952"/>
            <a:ext cx="0" cy="10060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44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5 - w Line">
    <p:spTree>
      <p:nvGrpSpPr>
        <p:cNvPr id="1" name=""/>
        <p:cNvGrpSpPr/>
        <p:nvPr/>
      </p:nvGrpSpPr>
      <p:grpSpPr>
        <a:xfrm>
          <a:off x="0" y="0"/>
          <a:ext cx="0" cy="0"/>
          <a:chOff x="0" y="0"/>
          <a:chExt cx="0" cy="0"/>
        </a:xfrm>
      </p:grpSpPr>
      <p:pic>
        <p:nvPicPr>
          <p:cNvPr id="5" name="Picture Placeholder 5" descr="A close-up of a skeleton&#10;&#10;Description automatically generated">
            <a:extLst>
              <a:ext uri="{FF2B5EF4-FFF2-40B4-BE49-F238E27FC236}">
                <a16:creationId xmlns:a16="http://schemas.microsoft.com/office/drawing/2014/main" id="{213752BD-72D7-B777-5369-5081B18DEB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0482" y="0"/>
            <a:ext cx="5813533" cy="6858000"/>
          </a:xfrm>
          <a:custGeom>
            <a:avLst/>
            <a:gdLst>
              <a:gd name="connsiteX0" fmla="*/ 0 w 7653552"/>
              <a:gd name="connsiteY0" fmla="*/ 0 h 8229256"/>
              <a:gd name="connsiteX1" fmla="*/ 2486064 w 7653552"/>
              <a:gd name="connsiteY1" fmla="*/ 0 h 8229256"/>
              <a:gd name="connsiteX2" fmla="*/ 4498586 w 7653552"/>
              <a:gd name="connsiteY2" fmla="*/ 1605562 h 8229256"/>
              <a:gd name="connsiteX3" fmla="*/ 7653552 w 7653552"/>
              <a:gd name="connsiteY3" fmla="*/ 4122535 h 8229256"/>
              <a:gd name="connsiteX4" fmla="*/ 4498586 w 7653552"/>
              <a:gd name="connsiteY4" fmla="*/ 6639508 h 8229256"/>
              <a:gd name="connsiteX5" fmla="*/ 2505902 w 7653552"/>
              <a:gd name="connsiteY5" fmla="*/ 8229256 h 8229256"/>
              <a:gd name="connsiteX6" fmla="*/ 19854 w 7653552"/>
              <a:gd name="connsiteY6" fmla="*/ 8229256 h 8229256"/>
              <a:gd name="connsiteX7" fmla="*/ 19854 w 7653552"/>
              <a:gd name="connsiteY7" fmla="*/ 7695087 h 8229256"/>
              <a:gd name="connsiteX8" fmla="*/ 19854 w 7653552"/>
              <a:gd name="connsiteY8" fmla="*/ 7692731 h 8229256"/>
              <a:gd name="connsiteX9" fmla="*/ 19854 w 7653552"/>
              <a:gd name="connsiteY9" fmla="*/ 5176094 h 8229256"/>
              <a:gd name="connsiteX10" fmla="*/ 1343284 w 7653552"/>
              <a:gd name="connsiteY10" fmla="*/ 4120175 h 8229256"/>
              <a:gd name="connsiteX11" fmla="*/ 0 w 7653552"/>
              <a:gd name="connsiteY11" fmla="*/ 3048444 h 8229256"/>
              <a:gd name="connsiteX12" fmla="*/ 0 w 7653552"/>
              <a:gd name="connsiteY12" fmla="*/ 533831 h 8229256"/>
              <a:gd name="connsiteX13" fmla="*/ 0 w 7653552"/>
              <a:gd name="connsiteY13" fmla="*/ 531471 h 822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53552" h="8229256">
                <a:moveTo>
                  <a:pt x="0" y="0"/>
                </a:moveTo>
                <a:lnTo>
                  <a:pt x="2486064" y="0"/>
                </a:lnTo>
                <a:lnTo>
                  <a:pt x="4498586" y="1605562"/>
                </a:lnTo>
                <a:lnTo>
                  <a:pt x="7653552" y="4122535"/>
                </a:lnTo>
                <a:lnTo>
                  <a:pt x="4498586" y="6639508"/>
                </a:lnTo>
                <a:lnTo>
                  <a:pt x="2505902" y="8229256"/>
                </a:lnTo>
                <a:lnTo>
                  <a:pt x="19854" y="8229256"/>
                </a:lnTo>
                <a:lnTo>
                  <a:pt x="19854" y="7695087"/>
                </a:lnTo>
                <a:lnTo>
                  <a:pt x="19854" y="7692731"/>
                </a:lnTo>
                <a:lnTo>
                  <a:pt x="19854" y="5176094"/>
                </a:lnTo>
                <a:lnTo>
                  <a:pt x="1343284" y="4120175"/>
                </a:lnTo>
                <a:lnTo>
                  <a:pt x="0" y="3048444"/>
                </a:lnTo>
                <a:lnTo>
                  <a:pt x="0" y="533831"/>
                </a:lnTo>
                <a:lnTo>
                  <a:pt x="0" y="531471"/>
                </a:lnTo>
                <a:close/>
              </a:path>
            </a:pathLst>
          </a:custGeom>
          <a:effectLst>
            <a:innerShdw blurRad="683076">
              <a:prstClr val="black">
                <a:alpha val="16000"/>
              </a:prstClr>
            </a:innerShdw>
          </a:effectLst>
        </p:spPr>
      </p:pic>
      <p:grpSp>
        <p:nvGrpSpPr>
          <p:cNvPr id="8" name="Group 7">
            <a:extLst>
              <a:ext uri="{FF2B5EF4-FFF2-40B4-BE49-F238E27FC236}">
                <a16:creationId xmlns:a16="http://schemas.microsoft.com/office/drawing/2014/main" id="{E7E0D06E-609A-ED02-64DD-D250676C16E3}"/>
              </a:ext>
            </a:extLst>
          </p:cNvPr>
          <p:cNvGrpSpPr/>
          <p:nvPr userDrawn="1"/>
        </p:nvGrpSpPr>
        <p:grpSpPr>
          <a:xfrm>
            <a:off x="3052478" y="4589755"/>
            <a:ext cx="1514794" cy="2057538"/>
            <a:chOff x="6255354" y="2117605"/>
            <a:chExt cx="2196487" cy="2643647"/>
          </a:xfrm>
        </p:grpSpPr>
        <p:sp>
          <p:nvSpPr>
            <p:cNvPr id="9" name="Graphic 18">
              <a:extLst>
                <a:ext uri="{FF2B5EF4-FFF2-40B4-BE49-F238E27FC236}">
                  <a16:creationId xmlns:a16="http://schemas.microsoft.com/office/drawing/2014/main" id="{255E9318-2864-078F-E6E0-6672EF61B510}"/>
                </a:ext>
              </a:extLst>
            </p:cNvPr>
            <p:cNvSpPr/>
            <p:nvPr/>
          </p:nvSpPr>
          <p:spPr>
            <a:xfrm>
              <a:off x="6255354" y="2117605"/>
              <a:ext cx="1727137" cy="2404511"/>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10" name="Graphic 18">
              <a:extLst>
                <a:ext uri="{FF2B5EF4-FFF2-40B4-BE49-F238E27FC236}">
                  <a16:creationId xmlns:a16="http://schemas.microsoft.com/office/drawing/2014/main" id="{4D348F37-C68F-F781-DA01-34832A7F944B}"/>
                </a:ext>
              </a:extLst>
            </p:cNvPr>
            <p:cNvSpPr/>
            <p:nvPr/>
          </p:nvSpPr>
          <p:spPr>
            <a:xfrm>
              <a:off x="7680832" y="3687857"/>
              <a:ext cx="771009" cy="1073395"/>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sp>
          <p:nvSpPr>
            <p:cNvPr id="11" name="Graphic 18">
              <a:extLst>
                <a:ext uri="{FF2B5EF4-FFF2-40B4-BE49-F238E27FC236}">
                  <a16:creationId xmlns:a16="http://schemas.microsoft.com/office/drawing/2014/main" id="{6A2DAB4A-FADE-00A3-95D3-1F4A58949C8F}"/>
                </a:ext>
              </a:extLst>
            </p:cNvPr>
            <p:cNvSpPr/>
            <p:nvPr/>
          </p:nvSpPr>
          <p:spPr>
            <a:xfrm>
              <a:off x="6978257" y="2117605"/>
              <a:ext cx="485926" cy="676503"/>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grpSp>
      <p:pic>
        <p:nvPicPr>
          <p:cNvPr id="25" name="Graphic 24">
            <a:extLst>
              <a:ext uri="{FF2B5EF4-FFF2-40B4-BE49-F238E27FC236}">
                <a16:creationId xmlns:a16="http://schemas.microsoft.com/office/drawing/2014/main" id="{084678C8-37A0-004A-F2B6-81AA65F75AA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sp>
        <p:nvSpPr>
          <p:cNvPr id="26" name="Title 29">
            <a:extLst>
              <a:ext uri="{FF2B5EF4-FFF2-40B4-BE49-F238E27FC236}">
                <a16:creationId xmlns:a16="http://schemas.microsoft.com/office/drawing/2014/main" id="{D6A2AFC2-245E-EF9E-38E7-9722AB0B30D3}"/>
              </a:ext>
            </a:extLst>
          </p:cNvPr>
          <p:cNvSpPr>
            <a:spLocks noGrp="1"/>
          </p:cNvSpPr>
          <p:nvPr>
            <p:ph type="title" hasCustomPrompt="1"/>
          </p:nvPr>
        </p:nvSpPr>
        <p:spPr>
          <a:xfrm>
            <a:off x="7059485" y="2940465"/>
            <a:ext cx="4708909" cy="590931"/>
          </a:xfrm>
        </p:spPr>
        <p:txBody>
          <a:bodyPr anchor="b"/>
          <a:lstStyle>
            <a:lvl1pPr>
              <a:defRPr b="1"/>
            </a:lvl1pPr>
          </a:lstStyle>
          <a:p>
            <a:r>
              <a:rPr lang="en-US"/>
              <a:t>Title Here</a:t>
            </a:r>
          </a:p>
        </p:txBody>
      </p:sp>
      <p:sp>
        <p:nvSpPr>
          <p:cNvPr id="27" name="Text Placeholder 31">
            <a:extLst>
              <a:ext uri="{FF2B5EF4-FFF2-40B4-BE49-F238E27FC236}">
                <a16:creationId xmlns:a16="http://schemas.microsoft.com/office/drawing/2014/main" id="{EA3C8C16-0665-D55F-220C-6468536D2957}"/>
              </a:ext>
            </a:extLst>
          </p:cNvPr>
          <p:cNvSpPr>
            <a:spLocks noGrp="1"/>
          </p:cNvSpPr>
          <p:nvPr>
            <p:ph type="body" sz="quarter" idx="12" hasCustomPrompt="1"/>
          </p:nvPr>
        </p:nvSpPr>
        <p:spPr>
          <a:xfrm>
            <a:off x="7059485" y="3561839"/>
            <a:ext cx="4708919" cy="384721"/>
          </a:xfrm>
        </p:spPr>
        <p:txBody>
          <a:bodyPr wrap="square">
            <a:spAutoFit/>
          </a:bodyPr>
          <a:lstStyle>
            <a:lvl1pPr marL="0" indent="0">
              <a:lnSpc>
                <a:spcPct val="95000"/>
              </a:lnSpc>
              <a:buNone/>
              <a:defRPr sz="2000">
                <a:solidFill>
                  <a:schemeClr val="tx2"/>
                </a:solidFill>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lvl="0"/>
            <a:r>
              <a:rPr lang="en-US"/>
              <a:t>Subtitle</a:t>
            </a:r>
          </a:p>
        </p:txBody>
      </p:sp>
      <p:grpSp>
        <p:nvGrpSpPr>
          <p:cNvPr id="28" name="Group 27">
            <a:extLst>
              <a:ext uri="{FF2B5EF4-FFF2-40B4-BE49-F238E27FC236}">
                <a16:creationId xmlns:a16="http://schemas.microsoft.com/office/drawing/2014/main" id="{9382410F-5419-E70F-4CDB-CD52D444C128}"/>
              </a:ext>
            </a:extLst>
          </p:cNvPr>
          <p:cNvGrpSpPr/>
          <p:nvPr userDrawn="1"/>
        </p:nvGrpSpPr>
        <p:grpSpPr>
          <a:xfrm>
            <a:off x="5952618" y="3181726"/>
            <a:ext cx="659243" cy="494548"/>
            <a:chOff x="4954369" y="1030528"/>
            <a:chExt cx="659243" cy="494548"/>
          </a:xfrm>
        </p:grpSpPr>
        <p:sp>
          <p:nvSpPr>
            <p:cNvPr id="29" name="Freeform 28">
              <a:extLst>
                <a:ext uri="{FF2B5EF4-FFF2-40B4-BE49-F238E27FC236}">
                  <a16:creationId xmlns:a16="http://schemas.microsoft.com/office/drawing/2014/main" id="{B22C73AE-C73F-3B6E-51A9-D3ED7FE638E1}"/>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30" name="Picture 13">
              <a:extLst>
                <a:ext uri="{FF2B5EF4-FFF2-40B4-BE49-F238E27FC236}">
                  <a16:creationId xmlns:a16="http://schemas.microsoft.com/office/drawing/2014/main" id="{474C6012-55C9-B699-56A4-E126C0E32841}"/>
                </a:ext>
              </a:extLst>
            </p:cNvPr>
            <p:cNvGrpSpPr/>
            <p:nvPr/>
          </p:nvGrpSpPr>
          <p:grpSpPr>
            <a:xfrm>
              <a:off x="5103008" y="1030528"/>
              <a:ext cx="212296" cy="494548"/>
              <a:chOff x="5103008" y="1030528"/>
              <a:chExt cx="212296" cy="494548"/>
            </a:xfrm>
          </p:grpSpPr>
          <p:sp>
            <p:nvSpPr>
              <p:cNvPr id="34" name="Freeform 33">
                <a:extLst>
                  <a:ext uri="{FF2B5EF4-FFF2-40B4-BE49-F238E27FC236}">
                    <a16:creationId xmlns:a16="http://schemas.microsoft.com/office/drawing/2014/main" id="{2DEB39CA-3E2E-C818-77DE-B2211B6E2E49}"/>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3A1C0B4-BDB3-3B36-3F26-E4C08F1E7FE0}"/>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921B14E-5AEF-6E0B-FBCE-819755F17447}"/>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31" name="Picture 13">
              <a:extLst>
                <a:ext uri="{FF2B5EF4-FFF2-40B4-BE49-F238E27FC236}">
                  <a16:creationId xmlns:a16="http://schemas.microsoft.com/office/drawing/2014/main" id="{C15ADB93-9D5E-6D95-F41F-237DD05A8632}"/>
                </a:ext>
              </a:extLst>
            </p:cNvPr>
            <p:cNvGrpSpPr/>
            <p:nvPr/>
          </p:nvGrpSpPr>
          <p:grpSpPr>
            <a:xfrm>
              <a:off x="5251647" y="1030552"/>
              <a:ext cx="361965" cy="494410"/>
              <a:chOff x="5251647" y="1030552"/>
              <a:chExt cx="361965" cy="494410"/>
            </a:xfrm>
          </p:grpSpPr>
          <p:sp>
            <p:nvSpPr>
              <p:cNvPr id="32" name="Freeform 31">
                <a:extLst>
                  <a:ext uri="{FF2B5EF4-FFF2-40B4-BE49-F238E27FC236}">
                    <a16:creationId xmlns:a16="http://schemas.microsoft.com/office/drawing/2014/main" id="{0518119B-B349-9DF5-B0A0-1A40E7DB3945}"/>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541CE7F-0C3D-480D-C4D3-9EFAA9E59F28}"/>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cxnSp>
        <p:nvCxnSpPr>
          <p:cNvPr id="37" name="Straight Connector 36">
            <a:extLst>
              <a:ext uri="{FF2B5EF4-FFF2-40B4-BE49-F238E27FC236}">
                <a16:creationId xmlns:a16="http://schemas.microsoft.com/office/drawing/2014/main" id="{4EF17BAD-4815-7E6E-F8DF-49E4AAEA8379}"/>
              </a:ext>
            </a:extLst>
          </p:cNvPr>
          <p:cNvCxnSpPr>
            <a:cxnSpLocks/>
          </p:cNvCxnSpPr>
          <p:nvPr userDrawn="1"/>
        </p:nvCxnSpPr>
        <p:spPr>
          <a:xfrm>
            <a:off x="6825342" y="2925952"/>
            <a:ext cx="0" cy="10060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Pentagon 38">
            <a:extLst>
              <a:ext uri="{FF2B5EF4-FFF2-40B4-BE49-F238E27FC236}">
                <a16:creationId xmlns:a16="http://schemas.microsoft.com/office/drawing/2014/main" id="{05D0A0D9-6E05-988D-CC4A-9A28647C2E0E}"/>
              </a:ext>
            </a:extLst>
          </p:cNvPr>
          <p:cNvSpPr/>
          <p:nvPr userDrawn="1"/>
        </p:nvSpPr>
        <p:spPr>
          <a:xfrm>
            <a:off x="-10483" y="1665004"/>
            <a:ext cx="2005949" cy="3527704"/>
          </a:xfrm>
          <a:prstGeom prst="homePlate">
            <a:avLst>
              <a:gd name="adj" fmla="val 100000"/>
            </a:avLst>
          </a:prstGeom>
          <a:solidFill>
            <a:schemeClr val="bg1"/>
          </a:solidFill>
          <a:ln>
            <a:noFill/>
          </a:ln>
          <a:effectLst>
            <a:outerShdw blurRad="513618" dist="38100" dir="5400000" algn="t" rotWithShape="0">
              <a:prstClr val="black">
                <a:alpha val="787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B7F7BE9-20FB-BB29-24A2-BDA6AF83683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95187" y="3254721"/>
            <a:ext cx="1384834" cy="355738"/>
          </a:xfrm>
          <a:prstGeom prst="rect">
            <a:avLst/>
          </a:prstGeom>
        </p:spPr>
      </p:pic>
    </p:spTree>
    <p:extLst>
      <p:ext uri="{BB962C8B-B14F-4D97-AF65-F5344CB8AC3E}">
        <p14:creationId xmlns:p14="http://schemas.microsoft.com/office/powerpoint/2010/main" val="95537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1 - Add lin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848974C-88B1-399E-1A72-C644B43E83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5294377" cy="6858000"/>
          </a:xfrm>
          <a:prstGeom prst="homePlate">
            <a:avLst>
              <a:gd name="adj" fmla="val 0"/>
            </a:avLst>
          </a:prstGeom>
          <a:effectLst>
            <a:innerShdw blurRad="828180" dist="435702">
              <a:prstClr val="black">
                <a:alpha val="8000"/>
              </a:prstClr>
            </a:innerShdw>
          </a:effectLst>
        </p:spPr>
      </p:pic>
      <p:grpSp>
        <p:nvGrpSpPr>
          <p:cNvPr id="5" name="Group 4">
            <a:extLst>
              <a:ext uri="{FF2B5EF4-FFF2-40B4-BE49-F238E27FC236}">
                <a16:creationId xmlns:a16="http://schemas.microsoft.com/office/drawing/2014/main" id="{99B8FD39-AC76-A7F6-67D5-FA075DDCC09C}"/>
              </a:ext>
            </a:extLst>
          </p:cNvPr>
          <p:cNvGrpSpPr/>
          <p:nvPr userDrawn="1"/>
        </p:nvGrpSpPr>
        <p:grpSpPr>
          <a:xfrm>
            <a:off x="5952618" y="3181726"/>
            <a:ext cx="659243" cy="494548"/>
            <a:chOff x="4954369" y="1030528"/>
            <a:chExt cx="659243" cy="494548"/>
          </a:xfrm>
        </p:grpSpPr>
        <p:sp>
          <p:nvSpPr>
            <p:cNvPr id="6" name="Freeform 5">
              <a:extLst>
                <a:ext uri="{FF2B5EF4-FFF2-40B4-BE49-F238E27FC236}">
                  <a16:creationId xmlns:a16="http://schemas.microsoft.com/office/drawing/2014/main" id="{AF05F841-6CFB-0A4D-CF6C-5B1960E93F28}"/>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7" name="Picture 13">
              <a:extLst>
                <a:ext uri="{FF2B5EF4-FFF2-40B4-BE49-F238E27FC236}">
                  <a16:creationId xmlns:a16="http://schemas.microsoft.com/office/drawing/2014/main" id="{62BC2FB2-2D0E-E6B0-398C-47405CA0A434}"/>
                </a:ext>
              </a:extLst>
            </p:cNvPr>
            <p:cNvGrpSpPr/>
            <p:nvPr/>
          </p:nvGrpSpPr>
          <p:grpSpPr>
            <a:xfrm>
              <a:off x="5103008" y="1030528"/>
              <a:ext cx="212296" cy="494548"/>
              <a:chOff x="5103008" y="1030528"/>
              <a:chExt cx="212296" cy="494548"/>
            </a:xfrm>
          </p:grpSpPr>
          <p:sp>
            <p:nvSpPr>
              <p:cNvPr id="11" name="Freeform 10">
                <a:extLst>
                  <a:ext uri="{FF2B5EF4-FFF2-40B4-BE49-F238E27FC236}">
                    <a16:creationId xmlns:a16="http://schemas.microsoft.com/office/drawing/2014/main" id="{B7523796-2124-D08A-31F8-BCE6D92F4EF8}"/>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9180BD8-29F8-D012-5229-BABDA15AFC7D}"/>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696E029-C074-B195-3CCC-099B77B36D80}"/>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8" name="Picture 13">
              <a:extLst>
                <a:ext uri="{FF2B5EF4-FFF2-40B4-BE49-F238E27FC236}">
                  <a16:creationId xmlns:a16="http://schemas.microsoft.com/office/drawing/2014/main" id="{A0DB730D-0E48-A2F0-ADBA-542276B2247D}"/>
                </a:ext>
              </a:extLst>
            </p:cNvPr>
            <p:cNvGrpSpPr/>
            <p:nvPr/>
          </p:nvGrpSpPr>
          <p:grpSpPr>
            <a:xfrm>
              <a:off x="5251647" y="1030552"/>
              <a:ext cx="361965" cy="494410"/>
              <a:chOff x="5251647" y="1030552"/>
              <a:chExt cx="361965" cy="494410"/>
            </a:xfrm>
          </p:grpSpPr>
          <p:sp>
            <p:nvSpPr>
              <p:cNvPr id="9" name="Freeform 8">
                <a:extLst>
                  <a:ext uri="{FF2B5EF4-FFF2-40B4-BE49-F238E27FC236}">
                    <a16:creationId xmlns:a16="http://schemas.microsoft.com/office/drawing/2014/main" id="{9392CA19-1E3C-43D6-1BE9-C5DB8F8A5511}"/>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F577CE0-F8FF-0AA0-340F-C3C37749EDC1}"/>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pic>
        <p:nvPicPr>
          <p:cNvPr id="18" name="Graphic 17">
            <a:extLst>
              <a:ext uri="{FF2B5EF4-FFF2-40B4-BE49-F238E27FC236}">
                <a16:creationId xmlns:a16="http://schemas.microsoft.com/office/drawing/2014/main" id="{9F478DA5-0FC3-E08D-586D-A20AC6FD4F4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cxnSp>
        <p:nvCxnSpPr>
          <p:cNvPr id="19" name="Straight Connector 18">
            <a:extLst>
              <a:ext uri="{FF2B5EF4-FFF2-40B4-BE49-F238E27FC236}">
                <a16:creationId xmlns:a16="http://schemas.microsoft.com/office/drawing/2014/main" id="{FA53F388-57F7-7E80-4791-A2601C5104AE}"/>
              </a:ext>
            </a:extLst>
          </p:cNvPr>
          <p:cNvCxnSpPr>
            <a:cxnSpLocks/>
          </p:cNvCxnSpPr>
          <p:nvPr userDrawn="1"/>
        </p:nvCxnSpPr>
        <p:spPr>
          <a:xfrm>
            <a:off x="6832360" y="-454771"/>
            <a:ext cx="0" cy="387042"/>
          </a:xfrm>
          <a:prstGeom prst="line">
            <a:avLst/>
          </a:prstGeom>
          <a:ln w="127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D5E86FB-CD42-1D89-494C-1E3161997C51}"/>
              </a:ext>
            </a:extLst>
          </p:cNvPr>
          <p:cNvSpPr txBox="1"/>
          <p:nvPr userDrawn="1"/>
        </p:nvSpPr>
        <p:spPr>
          <a:xfrm>
            <a:off x="7005056" y="-691823"/>
            <a:ext cx="5067202" cy="646331"/>
          </a:xfrm>
          <a:prstGeom prst="rect">
            <a:avLst/>
          </a:prstGeom>
          <a:noFill/>
        </p:spPr>
        <p:txBody>
          <a:bodyPr wrap="square" rtlCol="0">
            <a:spAutoFit/>
          </a:bodyPr>
          <a:lstStyle/>
          <a:p>
            <a:r>
              <a:rPr lang="en-US"/>
              <a:t>Manually add a line the height of the text.</a:t>
            </a:r>
          </a:p>
          <a:p>
            <a:r>
              <a:rPr lang="en-US"/>
              <a:t>Line thickness = 1 pt; color = BSC Blue</a:t>
            </a:r>
          </a:p>
        </p:txBody>
      </p:sp>
      <p:cxnSp>
        <p:nvCxnSpPr>
          <p:cNvPr id="21" name="Straight Connector 20">
            <a:extLst>
              <a:ext uri="{FF2B5EF4-FFF2-40B4-BE49-F238E27FC236}">
                <a16:creationId xmlns:a16="http://schemas.microsoft.com/office/drawing/2014/main" id="{0629259A-B1CC-474B-704A-7E84B931E784}"/>
              </a:ext>
            </a:extLst>
          </p:cNvPr>
          <p:cNvCxnSpPr>
            <a:cxnSpLocks/>
          </p:cNvCxnSpPr>
          <p:nvPr userDrawn="1"/>
        </p:nvCxnSpPr>
        <p:spPr>
          <a:xfrm>
            <a:off x="6832360" y="6901544"/>
            <a:ext cx="0" cy="387042"/>
          </a:xfrm>
          <a:prstGeom prst="line">
            <a:avLst/>
          </a:prstGeom>
          <a:ln w="12700" cap="rnd">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 name="Title 29">
            <a:extLst>
              <a:ext uri="{FF2B5EF4-FFF2-40B4-BE49-F238E27FC236}">
                <a16:creationId xmlns:a16="http://schemas.microsoft.com/office/drawing/2014/main" id="{32CB2629-0BBD-5152-DAD6-ED11FFE7F707}"/>
              </a:ext>
            </a:extLst>
          </p:cNvPr>
          <p:cNvSpPr>
            <a:spLocks noGrp="1"/>
          </p:cNvSpPr>
          <p:nvPr>
            <p:ph type="title" hasCustomPrompt="1"/>
          </p:nvPr>
        </p:nvSpPr>
        <p:spPr>
          <a:xfrm>
            <a:off x="7059485" y="2940465"/>
            <a:ext cx="4708909" cy="590931"/>
          </a:xfrm>
        </p:spPr>
        <p:txBody>
          <a:bodyPr anchor="b"/>
          <a:lstStyle>
            <a:lvl1pPr>
              <a:defRPr b="1"/>
            </a:lvl1pPr>
          </a:lstStyle>
          <a:p>
            <a:r>
              <a:rPr lang="en-US"/>
              <a:t>Title Here</a:t>
            </a:r>
          </a:p>
        </p:txBody>
      </p:sp>
      <p:sp>
        <p:nvSpPr>
          <p:cNvPr id="15" name="Text Placeholder 31">
            <a:extLst>
              <a:ext uri="{FF2B5EF4-FFF2-40B4-BE49-F238E27FC236}">
                <a16:creationId xmlns:a16="http://schemas.microsoft.com/office/drawing/2014/main" id="{520009FE-B943-0874-1F26-64CF2F27C07B}"/>
              </a:ext>
            </a:extLst>
          </p:cNvPr>
          <p:cNvSpPr>
            <a:spLocks noGrp="1"/>
          </p:cNvSpPr>
          <p:nvPr>
            <p:ph type="body" sz="quarter" idx="10" hasCustomPrompt="1"/>
          </p:nvPr>
        </p:nvSpPr>
        <p:spPr>
          <a:xfrm>
            <a:off x="7059485" y="3561839"/>
            <a:ext cx="4708919" cy="384721"/>
          </a:xfrm>
        </p:spPr>
        <p:txBody>
          <a:bodyPr wrap="square">
            <a:spAutoFit/>
          </a:bodyPr>
          <a:lstStyle>
            <a:lvl1pPr marL="0" indent="0">
              <a:lnSpc>
                <a:spcPct val="95000"/>
              </a:lnSpc>
              <a:buNone/>
              <a:defRPr lang="en-US" sz="2000" kern="1200" dirty="0">
                <a:solidFill>
                  <a:schemeClr val="tx2"/>
                </a:solidFill>
                <a:latin typeface="+mn-lt"/>
                <a:ea typeface="+mn-ea"/>
                <a:cs typeface="+mn-cs"/>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marL="0" lvl="0" indent="0" algn="l" defTabSz="914232" rtl="0" eaLnBrk="1" latinLnBrk="0" hangingPunct="1">
              <a:lnSpc>
                <a:spcPct val="95000"/>
              </a:lnSpc>
              <a:spcBef>
                <a:spcPts val="1800"/>
              </a:spcBef>
              <a:buClr>
                <a:schemeClr val="accent1"/>
              </a:buClr>
              <a:buFont typeface="Arial" panose="020B0604020202020204" pitchFamily="34" charset="0"/>
              <a:buNone/>
            </a:pPr>
            <a:r>
              <a:rPr lang="en-US"/>
              <a:t>Subtitle</a:t>
            </a:r>
          </a:p>
        </p:txBody>
      </p:sp>
      <p:sp>
        <p:nvSpPr>
          <p:cNvPr id="4" name="Pentagon 3">
            <a:extLst>
              <a:ext uri="{FF2B5EF4-FFF2-40B4-BE49-F238E27FC236}">
                <a16:creationId xmlns:a16="http://schemas.microsoft.com/office/drawing/2014/main" id="{12EEEC8D-B539-FFA6-339A-CBFB3CDB1844}"/>
              </a:ext>
            </a:extLst>
          </p:cNvPr>
          <p:cNvSpPr/>
          <p:nvPr userDrawn="1"/>
        </p:nvSpPr>
        <p:spPr>
          <a:xfrm flipH="1">
            <a:off x="-2" y="5921829"/>
            <a:ext cx="5312229" cy="936171"/>
          </a:xfrm>
          <a:prstGeom prst="homePlate">
            <a:avLst>
              <a:gd name="adj" fmla="val 0"/>
            </a:avLst>
          </a:prstGeom>
          <a:gradFill flip="none" rotWithShape="1">
            <a:gsLst>
              <a:gs pos="0">
                <a:schemeClr val="bg1">
                  <a:alpha val="95000"/>
                </a:schemeClr>
              </a:gs>
              <a:gs pos="100000">
                <a:schemeClr val="bg1">
                  <a:alpha val="70346"/>
                </a:schemeClr>
              </a:gs>
            </a:gsLst>
            <a:lin ang="189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5AA7B9C-42D5-E4DE-A7F2-48EFA8A1A74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42755" y="6213645"/>
            <a:ext cx="1586443" cy="407526"/>
          </a:xfrm>
          <a:prstGeom prst="rect">
            <a:avLst/>
          </a:prstGeom>
        </p:spPr>
      </p:pic>
    </p:spTree>
    <p:extLst>
      <p:ext uri="{BB962C8B-B14F-4D97-AF65-F5344CB8AC3E}">
        <p14:creationId xmlns:p14="http://schemas.microsoft.com/office/powerpoint/2010/main" val="428460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2 - w 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0CDB0-7C90-6499-76E0-AE225E032E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291663" cy="6858000"/>
          </a:xfrm>
          <a:prstGeom prst="homePlate">
            <a:avLst>
              <a:gd name="adj" fmla="val 0"/>
            </a:avLst>
          </a:prstGeom>
          <a:effectLst>
            <a:innerShdw blurRad="828180" dist="435702">
              <a:prstClr val="black">
                <a:alpha val="8000"/>
              </a:prstClr>
            </a:innerShdw>
          </a:effectLst>
        </p:spPr>
      </p:pic>
      <p:pic>
        <p:nvPicPr>
          <p:cNvPr id="19" name="Graphic 18">
            <a:extLst>
              <a:ext uri="{FF2B5EF4-FFF2-40B4-BE49-F238E27FC236}">
                <a16:creationId xmlns:a16="http://schemas.microsoft.com/office/drawing/2014/main" id="{3A198BDD-5197-FC3B-9C69-435A073687A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sp>
        <p:nvSpPr>
          <p:cNvPr id="17" name="Pentagon 16">
            <a:extLst>
              <a:ext uri="{FF2B5EF4-FFF2-40B4-BE49-F238E27FC236}">
                <a16:creationId xmlns:a16="http://schemas.microsoft.com/office/drawing/2014/main" id="{033D0E5B-120F-6184-F88F-AD3A191DDD46}"/>
              </a:ext>
            </a:extLst>
          </p:cNvPr>
          <p:cNvSpPr/>
          <p:nvPr userDrawn="1"/>
        </p:nvSpPr>
        <p:spPr>
          <a:xfrm flipH="1">
            <a:off x="-2" y="5921829"/>
            <a:ext cx="5312229" cy="936171"/>
          </a:xfrm>
          <a:prstGeom prst="homePlate">
            <a:avLst>
              <a:gd name="adj" fmla="val 0"/>
            </a:avLst>
          </a:prstGeom>
          <a:gradFill flip="none" rotWithShape="1">
            <a:gsLst>
              <a:gs pos="0">
                <a:schemeClr val="bg1">
                  <a:alpha val="95000"/>
                </a:schemeClr>
              </a:gs>
              <a:gs pos="100000">
                <a:schemeClr val="bg1">
                  <a:alpha val="70346"/>
                </a:schemeClr>
              </a:gs>
            </a:gsLst>
            <a:lin ang="189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509D15F-96FF-FE48-9ACF-DC8810CEEF8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42755" y="6213645"/>
            <a:ext cx="1586443" cy="407526"/>
          </a:xfrm>
          <a:prstGeom prst="rect">
            <a:avLst/>
          </a:prstGeom>
        </p:spPr>
      </p:pic>
      <p:sp>
        <p:nvSpPr>
          <p:cNvPr id="21" name="Title 29">
            <a:extLst>
              <a:ext uri="{FF2B5EF4-FFF2-40B4-BE49-F238E27FC236}">
                <a16:creationId xmlns:a16="http://schemas.microsoft.com/office/drawing/2014/main" id="{5628F4B5-A591-3735-C896-25E2514E2040}"/>
              </a:ext>
            </a:extLst>
          </p:cNvPr>
          <p:cNvSpPr>
            <a:spLocks noGrp="1"/>
          </p:cNvSpPr>
          <p:nvPr>
            <p:ph type="title" hasCustomPrompt="1"/>
          </p:nvPr>
        </p:nvSpPr>
        <p:spPr>
          <a:xfrm>
            <a:off x="7059485" y="2940465"/>
            <a:ext cx="4708909" cy="590931"/>
          </a:xfrm>
        </p:spPr>
        <p:txBody>
          <a:bodyPr anchor="b"/>
          <a:lstStyle>
            <a:lvl1pPr>
              <a:defRPr b="1"/>
            </a:lvl1pPr>
          </a:lstStyle>
          <a:p>
            <a:r>
              <a:rPr lang="en-US"/>
              <a:t>Title Here</a:t>
            </a:r>
          </a:p>
        </p:txBody>
      </p:sp>
      <p:sp>
        <p:nvSpPr>
          <p:cNvPr id="22" name="Text Placeholder 31">
            <a:extLst>
              <a:ext uri="{FF2B5EF4-FFF2-40B4-BE49-F238E27FC236}">
                <a16:creationId xmlns:a16="http://schemas.microsoft.com/office/drawing/2014/main" id="{6D0BF174-4809-60A1-BCB4-5636A727B4AF}"/>
              </a:ext>
            </a:extLst>
          </p:cNvPr>
          <p:cNvSpPr>
            <a:spLocks noGrp="1"/>
          </p:cNvSpPr>
          <p:nvPr>
            <p:ph type="body" sz="quarter" idx="10" hasCustomPrompt="1"/>
          </p:nvPr>
        </p:nvSpPr>
        <p:spPr>
          <a:xfrm>
            <a:off x="7059485" y="3561839"/>
            <a:ext cx="4708919" cy="384721"/>
          </a:xfrm>
        </p:spPr>
        <p:txBody>
          <a:bodyPr wrap="square">
            <a:spAutoFit/>
          </a:bodyPr>
          <a:lstStyle>
            <a:lvl1pPr marL="0" indent="0">
              <a:lnSpc>
                <a:spcPct val="95000"/>
              </a:lnSpc>
              <a:buNone/>
              <a:defRPr lang="en-US" sz="2000" kern="1200" dirty="0">
                <a:solidFill>
                  <a:schemeClr val="tx2"/>
                </a:solidFill>
                <a:latin typeface="+mn-lt"/>
                <a:ea typeface="+mn-ea"/>
                <a:cs typeface="+mn-cs"/>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marL="0" lvl="0" indent="0" algn="l" defTabSz="914232" rtl="0" eaLnBrk="1" latinLnBrk="0" hangingPunct="1">
              <a:lnSpc>
                <a:spcPct val="95000"/>
              </a:lnSpc>
              <a:spcBef>
                <a:spcPts val="1800"/>
              </a:spcBef>
              <a:buClr>
                <a:schemeClr val="accent1"/>
              </a:buClr>
              <a:buFont typeface="Arial" panose="020B0604020202020204" pitchFamily="34" charset="0"/>
              <a:buNone/>
            </a:pPr>
            <a:r>
              <a:rPr lang="en-US"/>
              <a:t>Subtitle</a:t>
            </a:r>
          </a:p>
        </p:txBody>
      </p:sp>
      <p:grpSp>
        <p:nvGrpSpPr>
          <p:cNvPr id="23" name="Group 22">
            <a:extLst>
              <a:ext uri="{FF2B5EF4-FFF2-40B4-BE49-F238E27FC236}">
                <a16:creationId xmlns:a16="http://schemas.microsoft.com/office/drawing/2014/main" id="{B25101C6-ADC6-D452-4786-813F807D83B4}"/>
              </a:ext>
            </a:extLst>
          </p:cNvPr>
          <p:cNvGrpSpPr/>
          <p:nvPr userDrawn="1"/>
        </p:nvGrpSpPr>
        <p:grpSpPr>
          <a:xfrm>
            <a:off x="5952618" y="3181726"/>
            <a:ext cx="659243" cy="494548"/>
            <a:chOff x="4954369" y="1030528"/>
            <a:chExt cx="659243" cy="494548"/>
          </a:xfrm>
        </p:grpSpPr>
        <p:sp>
          <p:nvSpPr>
            <p:cNvPr id="24" name="Freeform 23">
              <a:extLst>
                <a:ext uri="{FF2B5EF4-FFF2-40B4-BE49-F238E27FC236}">
                  <a16:creationId xmlns:a16="http://schemas.microsoft.com/office/drawing/2014/main" id="{8608B9AE-6B6B-16DE-EEBF-BFA82EE0D110}"/>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25" name="Picture 13">
              <a:extLst>
                <a:ext uri="{FF2B5EF4-FFF2-40B4-BE49-F238E27FC236}">
                  <a16:creationId xmlns:a16="http://schemas.microsoft.com/office/drawing/2014/main" id="{3B2A6A41-FD95-4515-1101-C7D0362166BE}"/>
                </a:ext>
              </a:extLst>
            </p:cNvPr>
            <p:cNvGrpSpPr/>
            <p:nvPr/>
          </p:nvGrpSpPr>
          <p:grpSpPr>
            <a:xfrm>
              <a:off x="5103008" y="1030528"/>
              <a:ext cx="212296" cy="494548"/>
              <a:chOff x="5103008" y="1030528"/>
              <a:chExt cx="212296" cy="494548"/>
            </a:xfrm>
          </p:grpSpPr>
          <p:sp>
            <p:nvSpPr>
              <p:cNvPr id="29" name="Freeform 28">
                <a:extLst>
                  <a:ext uri="{FF2B5EF4-FFF2-40B4-BE49-F238E27FC236}">
                    <a16:creationId xmlns:a16="http://schemas.microsoft.com/office/drawing/2014/main" id="{CDB403BA-E5CD-B913-EE7A-4CDB4AFFCB67}"/>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81CB30D-C059-622B-BFA7-CA0E29B60C6D}"/>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24CB107-7F27-8D3C-3C3F-7AC765454F22}"/>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26" name="Picture 13">
              <a:extLst>
                <a:ext uri="{FF2B5EF4-FFF2-40B4-BE49-F238E27FC236}">
                  <a16:creationId xmlns:a16="http://schemas.microsoft.com/office/drawing/2014/main" id="{BDA477B0-9D3F-87A9-F0F9-92313A350201}"/>
                </a:ext>
              </a:extLst>
            </p:cNvPr>
            <p:cNvGrpSpPr/>
            <p:nvPr/>
          </p:nvGrpSpPr>
          <p:grpSpPr>
            <a:xfrm>
              <a:off x="5251647" y="1030552"/>
              <a:ext cx="361965" cy="494410"/>
              <a:chOff x="5251647" y="1030552"/>
              <a:chExt cx="361965" cy="494410"/>
            </a:xfrm>
          </p:grpSpPr>
          <p:sp>
            <p:nvSpPr>
              <p:cNvPr id="27" name="Freeform 26">
                <a:extLst>
                  <a:ext uri="{FF2B5EF4-FFF2-40B4-BE49-F238E27FC236}">
                    <a16:creationId xmlns:a16="http://schemas.microsoft.com/office/drawing/2014/main" id="{3267D1BA-81D3-F75C-E08B-41B84048251D}"/>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60A74ED-0FDE-5F57-119E-E0EF2787BEC4}"/>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cxnSp>
        <p:nvCxnSpPr>
          <p:cNvPr id="32" name="Straight Connector 31">
            <a:extLst>
              <a:ext uri="{FF2B5EF4-FFF2-40B4-BE49-F238E27FC236}">
                <a16:creationId xmlns:a16="http://schemas.microsoft.com/office/drawing/2014/main" id="{989E0A6D-B048-F369-D709-C61DE9C58A67}"/>
              </a:ext>
            </a:extLst>
          </p:cNvPr>
          <p:cNvCxnSpPr>
            <a:cxnSpLocks/>
          </p:cNvCxnSpPr>
          <p:nvPr userDrawn="1"/>
        </p:nvCxnSpPr>
        <p:spPr>
          <a:xfrm>
            <a:off x="6825342" y="2925952"/>
            <a:ext cx="0" cy="10060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11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2 - Add lin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607455C-5EAC-A0A2-ABCA-33CB393CFE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291663" cy="6858000"/>
          </a:xfrm>
          <a:prstGeom prst="homePlate">
            <a:avLst>
              <a:gd name="adj" fmla="val 0"/>
            </a:avLst>
          </a:prstGeom>
          <a:effectLst>
            <a:innerShdw blurRad="828180" dist="435702">
              <a:prstClr val="black">
                <a:alpha val="8000"/>
              </a:prstClr>
            </a:innerShdw>
          </a:effectLst>
        </p:spPr>
      </p:pic>
      <p:sp>
        <p:nvSpPr>
          <p:cNvPr id="3" name="Title 29">
            <a:extLst>
              <a:ext uri="{FF2B5EF4-FFF2-40B4-BE49-F238E27FC236}">
                <a16:creationId xmlns:a16="http://schemas.microsoft.com/office/drawing/2014/main" id="{6A0A3141-35C7-7836-369D-E738E7A638C2}"/>
              </a:ext>
            </a:extLst>
          </p:cNvPr>
          <p:cNvSpPr>
            <a:spLocks noGrp="1"/>
          </p:cNvSpPr>
          <p:nvPr>
            <p:ph type="title" hasCustomPrompt="1"/>
          </p:nvPr>
        </p:nvSpPr>
        <p:spPr>
          <a:xfrm>
            <a:off x="7059485" y="2940465"/>
            <a:ext cx="4708909" cy="590931"/>
          </a:xfrm>
        </p:spPr>
        <p:txBody>
          <a:bodyPr anchor="b"/>
          <a:lstStyle>
            <a:lvl1pPr>
              <a:defRPr b="1"/>
            </a:lvl1pPr>
          </a:lstStyle>
          <a:p>
            <a:r>
              <a:rPr lang="en-US"/>
              <a:t>Title Here</a:t>
            </a:r>
          </a:p>
        </p:txBody>
      </p:sp>
      <p:sp>
        <p:nvSpPr>
          <p:cNvPr id="4" name="Text Placeholder 31">
            <a:extLst>
              <a:ext uri="{FF2B5EF4-FFF2-40B4-BE49-F238E27FC236}">
                <a16:creationId xmlns:a16="http://schemas.microsoft.com/office/drawing/2014/main" id="{7336C773-BCBE-1BD4-2893-13BCD20274F1}"/>
              </a:ext>
            </a:extLst>
          </p:cNvPr>
          <p:cNvSpPr>
            <a:spLocks noGrp="1"/>
          </p:cNvSpPr>
          <p:nvPr>
            <p:ph type="body" sz="quarter" idx="10" hasCustomPrompt="1"/>
          </p:nvPr>
        </p:nvSpPr>
        <p:spPr>
          <a:xfrm>
            <a:off x="7059485" y="3561839"/>
            <a:ext cx="4708919" cy="384721"/>
          </a:xfrm>
        </p:spPr>
        <p:txBody>
          <a:bodyPr wrap="square">
            <a:spAutoFit/>
          </a:bodyPr>
          <a:lstStyle>
            <a:lvl1pPr marL="0" indent="0">
              <a:lnSpc>
                <a:spcPct val="95000"/>
              </a:lnSpc>
              <a:buNone/>
              <a:defRPr sz="2000">
                <a:solidFill>
                  <a:schemeClr val="tx2"/>
                </a:solidFill>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lvl="0"/>
            <a:r>
              <a:rPr lang="en-US"/>
              <a:t>Subtitle</a:t>
            </a:r>
          </a:p>
        </p:txBody>
      </p:sp>
      <p:grpSp>
        <p:nvGrpSpPr>
          <p:cNvPr id="5" name="Group 4">
            <a:extLst>
              <a:ext uri="{FF2B5EF4-FFF2-40B4-BE49-F238E27FC236}">
                <a16:creationId xmlns:a16="http://schemas.microsoft.com/office/drawing/2014/main" id="{99B8FD39-AC76-A7F6-67D5-FA075DDCC09C}"/>
              </a:ext>
            </a:extLst>
          </p:cNvPr>
          <p:cNvGrpSpPr/>
          <p:nvPr userDrawn="1"/>
        </p:nvGrpSpPr>
        <p:grpSpPr>
          <a:xfrm>
            <a:off x="5952618" y="3181726"/>
            <a:ext cx="659243" cy="494548"/>
            <a:chOff x="4954369" y="1030528"/>
            <a:chExt cx="659243" cy="494548"/>
          </a:xfrm>
        </p:grpSpPr>
        <p:sp>
          <p:nvSpPr>
            <p:cNvPr id="6" name="Freeform 5">
              <a:extLst>
                <a:ext uri="{FF2B5EF4-FFF2-40B4-BE49-F238E27FC236}">
                  <a16:creationId xmlns:a16="http://schemas.microsoft.com/office/drawing/2014/main" id="{AF05F841-6CFB-0A4D-CF6C-5B1960E93F28}"/>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7" name="Picture 13">
              <a:extLst>
                <a:ext uri="{FF2B5EF4-FFF2-40B4-BE49-F238E27FC236}">
                  <a16:creationId xmlns:a16="http://schemas.microsoft.com/office/drawing/2014/main" id="{62BC2FB2-2D0E-E6B0-398C-47405CA0A434}"/>
                </a:ext>
              </a:extLst>
            </p:cNvPr>
            <p:cNvGrpSpPr/>
            <p:nvPr/>
          </p:nvGrpSpPr>
          <p:grpSpPr>
            <a:xfrm>
              <a:off x="5103008" y="1030528"/>
              <a:ext cx="212296" cy="494548"/>
              <a:chOff x="5103008" y="1030528"/>
              <a:chExt cx="212296" cy="494548"/>
            </a:xfrm>
          </p:grpSpPr>
          <p:sp>
            <p:nvSpPr>
              <p:cNvPr id="11" name="Freeform 10">
                <a:extLst>
                  <a:ext uri="{FF2B5EF4-FFF2-40B4-BE49-F238E27FC236}">
                    <a16:creationId xmlns:a16="http://schemas.microsoft.com/office/drawing/2014/main" id="{B7523796-2124-D08A-31F8-BCE6D92F4EF8}"/>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9180BD8-29F8-D012-5229-BABDA15AFC7D}"/>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696E029-C074-B195-3CCC-099B77B36D80}"/>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8" name="Picture 13">
              <a:extLst>
                <a:ext uri="{FF2B5EF4-FFF2-40B4-BE49-F238E27FC236}">
                  <a16:creationId xmlns:a16="http://schemas.microsoft.com/office/drawing/2014/main" id="{A0DB730D-0E48-A2F0-ADBA-542276B2247D}"/>
                </a:ext>
              </a:extLst>
            </p:cNvPr>
            <p:cNvGrpSpPr/>
            <p:nvPr/>
          </p:nvGrpSpPr>
          <p:grpSpPr>
            <a:xfrm>
              <a:off x="5251647" y="1030552"/>
              <a:ext cx="361965" cy="494410"/>
              <a:chOff x="5251647" y="1030552"/>
              <a:chExt cx="361965" cy="494410"/>
            </a:xfrm>
          </p:grpSpPr>
          <p:sp>
            <p:nvSpPr>
              <p:cNvPr id="9" name="Freeform 8">
                <a:extLst>
                  <a:ext uri="{FF2B5EF4-FFF2-40B4-BE49-F238E27FC236}">
                    <a16:creationId xmlns:a16="http://schemas.microsoft.com/office/drawing/2014/main" id="{9392CA19-1E3C-43D6-1BE9-C5DB8F8A5511}"/>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F577CE0-F8FF-0AA0-340F-C3C37749EDC1}"/>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pic>
        <p:nvPicPr>
          <p:cNvPr id="18" name="Graphic 17">
            <a:extLst>
              <a:ext uri="{FF2B5EF4-FFF2-40B4-BE49-F238E27FC236}">
                <a16:creationId xmlns:a16="http://schemas.microsoft.com/office/drawing/2014/main" id="{8B13A996-6CF3-E8A2-5F14-039B4881E08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cxnSp>
        <p:nvCxnSpPr>
          <p:cNvPr id="19" name="Straight Connector 18">
            <a:extLst>
              <a:ext uri="{FF2B5EF4-FFF2-40B4-BE49-F238E27FC236}">
                <a16:creationId xmlns:a16="http://schemas.microsoft.com/office/drawing/2014/main" id="{C44B8F9A-413F-3C17-54D4-FA425E986C12}"/>
              </a:ext>
            </a:extLst>
          </p:cNvPr>
          <p:cNvCxnSpPr>
            <a:cxnSpLocks/>
          </p:cNvCxnSpPr>
          <p:nvPr userDrawn="1"/>
        </p:nvCxnSpPr>
        <p:spPr>
          <a:xfrm>
            <a:off x="6832360" y="-454771"/>
            <a:ext cx="0" cy="387042"/>
          </a:xfrm>
          <a:prstGeom prst="line">
            <a:avLst/>
          </a:prstGeom>
          <a:ln w="127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FD08805-4A9F-B688-E4DA-5829AC2E3898}"/>
              </a:ext>
            </a:extLst>
          </p:cNvPr>
          <p:cNvSpPr txBox="1"/>
          <p:nvPr userDrawn="1"/>
        </p:nvSpPr>
        <p:spPr>
          <a:xfrm>
            <a:off x="7005056" y="-691823"/>
            <a:ext cx="5067202" cy="646331"/>
          </a:xfrm>
          <a:prstGeom prst="rect">
            <a:avLst/>
          </a:prstGeom>
          <a:noFill/>
        </p:spPr>
        <p:txBody>
          <a:bodyPr wrap="square" rtlCol="0">
            <a:spAutoFit/>
          </a:bodyPr>
          <a:lstStyle/>
          <a:p>
            <a:r>
              <a:rPr lang="en-US"/>
              <a:t>Manually add a line the height of the text.</a:t>
            </a:r>
          </a:p>
          <a:p>
            <a:r>
              <a:rPr lang="en-US"/>
              <a:t>Line thickness = 1 pt; color = BSC Blue</a:t>
            </a:r>
          </a:p>
        </p:txBody>
      </p:sp>
      <p:cxnSp>
        <p:nvCxnSpPr>
          <p:cNvPr id="21" name="Straight Connector 20">
            <a:extLst>
              <a:ext uri="{FF2B5EF4-FFF2-40B4-BE49-F238E27FC236}">
                <a16:creationId xmlns:a16="http://schemas.microsoft.com/office/drawing/2014/main" id="{69B01B96-1473-8B84-7C1D-EEA7BA47A057}"/>
              </a:ext>
            </a:extLst>
          </p:cNvPr>
          <p:cNvCxnSpPr>
            <a:cxnSpLocks/>
          </p:cNvCxnSpPr>
          <p:nvPr userDrawn="1"/>
        </p:nvCxnSpPr>
        <p:spPr>
          <a:xfrm>
            <a:off x="6832360" y="6901544"/>
            <a:ext cx="0" cy="387042"/>
          </a:xfrm>
          <a:prstGeom prst="line">
            <a:avLst/>
          </a:prstGeom>
          <a:ln w="12700" cap="rnd">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7" name="Pentagon 16">
            <a:extLst>
              <a:ext uri="{FF2B5EF4-FFF2-40B4-BE49-F238E27FC236}">
                <a16:creationId xmlns:a16="http://schemas.microsoft.com/office/drawing/2014/main" id="{4B5BBDBE-2268-6CDE-EB55-ABB4FEA1C4DF}"/>
              </a:ext>
            </a:extLst>
          </p:cNvPr>
          <p:cNvSpPr/>
          <p:nvPr userDrawn="1"/>
        </p:nvSpPr>
        <p:spPr>
          <a:xfrm flipH="1">
            <a:off x="-2" y="5921829"/>
            <a:ext cx="5312229" cy="936171"/>
          </a:xfrm>
          <a:prstGeom prst="homePlate">
            <a:avLst>
              <a:gd name="adj" fmla="val 0"/>
            </a:avLst>
          </a:prstGeom>
          <a:gradFill flip="none" rotWithShape="1">
            <a:gsLst>
              <a:gs pos="0">
                <a:schemeClr val="bg1">
                  <a:alpha val="95000"/>
                </a:schemeClr>
              </a:gs>
              <a:gs pos="100000">
                <a:schemeClr val="bg1">
                  <a:alpha val="70346"/>
                </a:schemeClr>
              </a:gs>
            </a:gsLst>
            <a:lin ang="189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37F95153-1B63-9BB0-B338-AD36EDF2C19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42755" y="6213645"/>
            <a:ext cx="1586443" cy="407526"/>
          </a:xfrm>
          <a:prstGeom prst="rect">
            <a:avLst/>
          </a:prstGeom>
        </p:spPr>
      </p:pic>
    </p:spTree>
    <p:extLst>
      <p:ext uri="{BB962C8B-B14F-4D97-AF65-F5344CB8AC3E}">
        <p14:creationId xmlns:p14="http://schemas.microsoft.com/office/powerpoint/2010/main" val="275006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3 - w 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D5DA0E-197D-E8B4-3380-2BBD1BB143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291667" cy="6858000"/>
          </a:xfrm>
          <a:prstGeom prst="homePlate">
            <a:avLst>
              <a:gd name="adj" fmla="val 0"/>
            </a:avLst>
          </a:prstGeom>
          <a:effectLst>
            <a:innerShdw blurRad="828180" dist="435702">
              <a:prstClr val="black">
                <a:alpha val="8000"/>
              </a:prstClr>
            </a:innerShdw>
          </a:effectLst>
        </p:spPr>
      </p:pic>
      <p:pic>
        <p:nvPicPr>
          <p:cNvPr id="19" name="Graphic 18">
            <a:extLst>
              <a:ext uri="{FF2B5EF4-FFF2-40B4-BE49-F238E27FC236}">
                <a16:creationId xmlns:a16="http://schemas.microsoft.com/office/drawing/2014/main" id="{3A198BDD-5197-FC3B-9C69-435A073687A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sp>
        <p:nvSpPr>
          <p:cNvPr id="21" name="Title 29">
            <a:extLst>
              <a:ext uri="{FF2B5EF4-FFF2-40B4-BE49-F238E27FC236}">
                <a16:creationId xmlns:a16="http://schemas.microsoft.com/office/drawing/2014/main" id="{5628F4B5-A591-3735-C896-25E2514E2040}"/>
              </a:ext>
            </a:extLst>
          </p:cNvPr>
          <p:cNvSpPr>
            <a:spLocks noGrp="1"/>
          </p:cNvSpPr>
          <p:nvPr>
            <p:ph type="title" hasCustomPrompt="1"/>
          </p:nvPr>
        </p:nvSpPr>
        <p:spPr>
          <a:xfrm>
            <a:off x="7059485" y="2940465"/>
            <a:ext cx="4708909" cy="590931"/>
          </a:xfrm>
        </p:spPr>
        <p:txBody>
          <a:bodyPr anchor="b"/>
          <a:lstStyle>
            <a:lvl1pPr>
              <a:defRPr b="1"/>
            </a:lvl1pPr>
          </a:lstStyle>
          <a:p>
            <a:r>
              <a:rPr lang="en-US"/>
              <a:t>Title Here</a:t>
            </a:r>
          </a:p>
        </p:txBody>
      </p:sp>
      <p:sp>
        <p:nvSpPr>
          <p:cNvPr id="22" name="Text Placeholder 31">
            <a:extLst>
              <a:ext uri="{FF2B5EF4-FFF2-40B4-BE49-F238E27FC236}">
                <a16:creationId xmlns:a16="http://schemas.microsoft.com/office/drawing/2014/main" id="{6D0BF174-4809-60A1-BCB4-5636A727B4AF}"/>
              </a:ext>
            </a:extLst>
          </p:cNvPr>
          <p:cNvSpPr>
            <a:spLocks noGrp="1"/>
          </p:cNvSpPr>
          <p:nvPr>
            <p:ph type="body" sz="quarter" idx="10" hasCustomPrompt="1"/>
          </p:nvPr>
        </p:nvSpPr>
        <p:spPr>
          <a:xfrm>
            <a:off x="7059485" y="3561839"/>
            <a:ext cx="4708919" cy="384721"/>
          </a:xfrm>
        </p:spPr>
        <p:txBody>
          <a:bodyPr wrap="square">
            <a:spAutoFit/>
          </a:bodyPr>
          <a:lstStyle>
            <a:lvl1pPr marL="0" indent="0">
              <a:lnSpc>
                <a:spcPct val="95000"/>
              </a:lnSpc>
              <a:buNone/>
              <a:defRPr lang="en-US" sz="2000" kern="1200" dirty="0">
                <a:solidFill>
                  <a:schemeClr val="tx2"/>
                </a:solidFill>
                <a:latin typeface="+mn-lt"/>
                <a:ea typeface="+mn-ea"/>
                <a:cs typeface="+mn-cs"/>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marL="0" lvl="0" indent="0" algn="l" defTabSz="914232" rtl="0" eaLnBrk="1" latinLnBrk="0" hangingPunct="1">
              <a:lnSpc>
                <a:spcPct val="95000"/>
              </a:lnSpc>
              <a:spcBef>
                <a:spcPts val="1800"/>
              </a:spcBef>
              <a:buClr>
                <a:schemeClr val="accent1"/>
              </a:buClr>
              <a:buFont typeface="Arial" panose="020B0604020202020204" pitchFamily="34" charset="0"/>
              <a:buNone/>
            </a:pPr>
            <a:r>
              <a:rPr lang="en-US"/>
              <a:t>Subtitle</a:t>
            </a:r>
          </a:p>
        </p:txBody>
      </p:sp>
      <p:grpSp>
        <p:nvGrpSpPr>
          <p:cNvPr id="23" name="Group 22">
            <a:extLst>
              <a:ext uri="{FF2B5EF4-FFF2-40B4-BE49-F238E27FC236}">
                <a16:creationId xmlns:a16="http://schemas.microsoft.com/office/drawing/2014/main" id="{B25101C6-ADC6-D452-4786-813F807D83B4}"/>
              </a:ext>
            </a:extLst>
          </p:cNvPr>
          <p:cNvGrpSpPr/>
          <p:nvPr userDrawn="1"/>
        </p:nvGrpSpPr>
        <p:grpSpPr>
          <a:xfrm>
            <a:off x="5952618" y="3181726"/>
            <a:ext cx="659243" cy="494548"/>
            <a:chOff x="4954369" y="1030528"/>
            <a:chExt cx="659243" cy="494548"/>
          </a:xfrm>
        </p:grpSpPr>
        <p:sp>
          <p:nvSpPr>
            <p:cNvPr id="24" name="Freeform 23">
              <a:extLst>
                <a:ext uri="{FF2B5EF4-FFF2-40B4-BE49-F238E27FC236}">
                  <a16:creationId xmlns:a16="http://schemas.microsoft.com/office/drawing/2014/main" id="{8608B9AE-6B6B-16DE-EEBF-BFA82EE0D110}"/>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25" name="Picture 13">
              <a:extLst>
                <a:ext uri="{FF2B5EF4-FFF2-40B4-BE49-F238E27FC236}">
                  <a16:creationId xmlns:a16="http://schemas.microsoft.com/office/drawing/2014/main" id="{3B2A6A41-FD95-4515-1101-C7D0362166BE}"/>
                </a:ext>
              </a:extLst>
            </p:cNvPr>
            <p:cNvGrpSpPr/>
            <p:nvPr/>
          </p:nvGrpSpPr>
          <p:grpSpPr>
            <a:xfrm>
              <a:off x="5103008" y="1030528"/>
              <a:ext cx="212296" cy="494548"/>
              <a:chOff x="5103008" y="1030528"/>
              <a:chExt cx="212296" cy="494548"/>
            </a:xfrm>
          </p:grpSpPr>
          <p:sp>
            <p:nvSpPr>
              <p:cNvPr id="29" name="Freeform 28">
                <a:extLst>
                  <a:ext uri="{FF2B5EF4-FFF2-40B4-BE49-F238E27FC236}">
                    <a16:creationId xmlns:a16="http://schemas.microsoft.com/office/drawing/2014/main" id="{CDB403BA-E5CD-B913-EE7A-4CDB4AFFCB67}"/>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81CB30D-C059-622B-BFA7-CA0E29B60C6D}"/>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24CB107-7F27-8D3C-3C3F-7AC765454F22}"/>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26" name="Picture 13">
              <a:extLst>
                <a:ext uri="{FF2B5EF4-FFF2-40B4-BE49-F238E27FC236}">
                  <a16:creationId xmlns:a16="http://schemas.microsoft.com/office/drawing/2014/main" id="{BDA477B0-9D3F-87A9-F0F9-92313A350201}"/>
                </a:ext>
              </a:extLst>
            </p:cNvPr>
            <p:cNvGrpSpPr/>
            <p:nvPr/>
          </p:nvGrpSpPr>
          <p:grpSpPr>
            <a:xfrm>
              <a:off x="5251647" y="1030552"/>
              <a:ext cx="361965" cy="494410"/>
              <a:chOff x="5251647" y="1030552"/>
              <a:chExt cx="361965" cy="494410"/>
            </a:xfrm>
          </p:grpSpPr>
          <p:sp>
            <p:nvSpPr>
              <p:cNvPr id="27" name="Freeform 26">
                <a:extLst>
                  <a:ext uri="{FF2B5EF4-FFF2-40B4-BE49-F238E27FC236}">
                    <a16:creationId xmlns:a16="http://schemas.microsoft.com/office/drawing/2014/main" id="{3267D1BA-81D3-F75C-E08B-41B84048251D}"/>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60A74ED-0FDE-5F57-119E-E0EF2787BEC4}"/>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cxnSp>
        <p:nvCxnSpPr>
          <p:cNvPr id="32" name="Straight Connector 31">
            <a:extLst>
              <a:ext uri="{FF2B5EF4-FFF2-40B4-BE49-F238E27FC236}">
                <a16:creationId xmlns:a16="http://schemas.microsoft.com/office/drawing/2014/main" id="{989E0A6D-B048-F369-D709-C61DE9C58A67}"/>
              </a:ext>
            </a:extLst>
          </p:cNvPr>
          <p:cNvCxnSpPr>
            <a:cxnSpLocks/>
          </p:cNvCxnSpPr>
          <p:nvPr userDrawn="1"/>
        </p:nvCxnSpPr>
        <p:spPr>
          <a:xfrm>
            <a:off x="6825342" y="2925952"/>
            <a:ext cx="0" cy="10060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entagon 3">
            <a:extLst>
              <a:ext uri="{FF2B5EF4-FFF2-40B4-BE49-F238E27FC236}">
                <a16:creationId xmlns:a16="http://schemas.microsoft.com/office/drawing/2014/main" id="{9001E2DD-6C34-66DB-FB63-E73D7DB3FD5E}"/>
              </a:ext>
            </a:extLst>
          </p:cNvPr>
          <p:cNvSpPr/>
          <p:nvPr userDrawn="1"/>
        </p:nvSpPr>
        <p:spPr>
          <a:xfrm flipH="1">
            <a:off x="-2" y="5921829"/>
            <a:ext cx="5312229" cy="936171"/>
          </a:xfrm>
          <a:prstGeom prst="homePlate">
            <a:avLst>
              <a:gd name="adj" fmla="val 0"/>
            </a:avLst>
          </a:prstGeom>
          <a:gradFill flip="none" rotWithShape="1">
            <a:gsLst>
              <a:gs pos="0">
                <a:schemeClr val="bg1">
                  <a:alpha val="95000"/>
                </a:schemeClr>
              </a:gs>
              <a:gs pos="100000">
                <a:schemeClr val="bg1">
                  <a:alpha val="70346"/>
                </a:schemeClr>
              </a:gs>
            </a:gsLst>
            <a:lin ang="189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ACF093F-65F4-1944-3E37-69448BC3B74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42755" y="6213645"/>
            <a:ext cx="1586443" cy="407526"/>
          </a:xfrm>
          <a:prstGeom prst="rect">
            <a:avLst/>
          </a:prstGeom>
        </p:spPr>
      </p:pic>
    </p:spTree>
    <p:extLst>
      <p:ext uri="{BB962C8B-B14F-4D97-AF65-F5344CB8AC3E}">
        <p14:creationId xmlns:p14="http://schemas.microsoft.com/office/powerpoint/2010/main" val="427908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3 - Add lin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5ED6256-A94D-5B11-0FB2-E73A343527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291667" cy="6858000"/>
          </a:xfrm>
          <a:prstGeom prst="homePlate">
            <a:avLst>
              <a:gd name="adj" fmla="val 0"/>
            </a:avLst>
          </a:prstGeom>
          <a:effectLst>
            <a:innerShdw blurRad="828180" dist="435702">
              <a:prstClr val="black">
                <a:alpha val="8000"/>
              </a:prstClr>
            </a:innerShdw>
          </a:effectLst>
        </p:spPr>
      </p:pic>
      <p:sp>
        <p:nvSpPr>
          <p:cNvPr id="3" name="Title 29">
            <a:extLst>
              <a:ext uri="{FF2B5EF4-FFF2-40B4-BE49-F238E27FC236}">
                <a16:creationId xmlns:a16="http://schemas.microsoft.com/office/drawing/2014/main" id="{6A0A3141-35C7-7836-369D-E738E7A638C2}"/>
              </a:ext>
            </a:extLst>
          </p:cNvPr>
          <p:cNvSpPr>
            <a:spLocks noGrp="1"/>
          </p:cNvSpPr>
          <p:nvPr>
            <p:ph type="title" hasCustomPrompt="1"/>
          </p:nvPr>
        </p:nvSpPr>
        <p:spPr>
          <a:xfrm>
            <a:off x="7059485" y="2940465"/>
            <a:ext cx="4708909" cy="590931"/>
          </a:xfrm>
        </p:spPr>
        <p:txBody>
          <a:bodyPr anchor="b"/>
          <a:lstStyle>
            <a:lvl1pPr>
              <a:defRPr b="1"/>
            </a:lvl1pPr>
          </a:lstStyle>
          <a:p>
            <a:r>
              <a:rPr lang="en-US"/>
              <a:t>Title Here</a:t>
            </a:r>
          </a:p>
        </p:txBody>
      </p:sp>
      <p:sp>
        <p:nvSpPr>
          <p:cNvPr id="4" name="Text Placeholder 31">
            <a:extLst>
              <a:ext uri="{FF2B5EF4-FFF2-40B4-BE49-F238E27FC236}">
                <a16:creationId xmlns:a16="http://schemas.microsoft.com/office/drawing/2014/main" id="{7336C773-BCBE-1BD4-2893-13BCD20274F1}"/>
              </a:ext>
            </a:extLst>
          </p:cNvPr>
          <p:cNvSpPr>
            <a:spLocks noGrp="1"/>
          </p:cNvSpPr>
          <p:nvPr>
            <p:ph type="body" sz="quarter" idx="10" hasCustomPrompt="1"/>
          </p:nvPr>
        </p:nvSpPr>
        <p:spPr>
          <a:xfrm>
            <a:off x="7059485" y="3561839"/>
            <a:ext cx="4708919" cy="384721"/>
          </a:xfrm>
        </p:spPr>
        <p:txBody>
          <a:bodyPr wrap="square">
            <a:spAutoFit/>
          </a:bodyPr>
          <a:lstStyle>
            <a:lvl1pPr marL="0" indent="0">
              <a:lnSpc>
                <a:spcPct val="95000"/>
              </a:lnSpc>
              <a:buNone/>
              <a:defRPr sz="2000">
                <a:solidFill>
                  <a:schemeClr val="tx2"/>
                </a:solidFill>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lvl="0"/>
            <a:r>
              <a:rPr lang="en-US"/>
              <a:t>Subtitle</a:t>
            </a:r>
          </a:p>
        </p:txBody>
      </p:sp>
      <p:grpSp>
        <p:nvGrpSpPr>
          <p:cNvPr id="5" name="Group 4">
            <a:extLst>
              <a:ext uri="{FF2B5EF4-FFF2-40B4-BE49-F238E27FC236}">
                <a16:creationId xmlns:a16="http://schemas.microsoft.com/office/drawing/2014/main" id="{99B8FD39-AC76-A7F6-67D5-FA075DDCC09C}"/>
              </a:ext>
            </a:extLst>
          </p:cNvPr>
          <p:cNvGrpSpPr/>
          <p:nvPr userDrawn="1"/>
        </p:nvGrpSpPr>
        <p:grpSpPr>
          <a:xfrm>
            <a:off x="5952618" y="3181726"/>
            <a:ext cx="659243" cy="494548"/>
            <a:chOff x="4954369" y="1030528"/>
            <a:chExt cx="659243" cy="494548"/>
          </a:xfrm>
        </p:grpSpPr>
        <p:sp>
          <p:nvSpPr>
            <p:cNvPr id="6" name="Freeform 5">
              <a:extLst>
                <a:ext uri="{FF2B5EF4-FFF2-40B4-BE49-F238E27FC236}">
                  <a16:creationId xmlns:a16="http://schemas.microsoft.com/office/drawing/2014/main" id="{AF05F841-6CFB-0A4D-CF6C-5B1960E93F28}"/>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7" name="Picture 13">
              <a:extLst>
                <a:ext uri="{FF2B5EF4-FFF2-40B4-BE49-F238E27FC236}">
                  <a16:creationId xmlns:a16="http://schemas.microsoft.com/office/drawing/2014/main" id="{62BC2FB2-2D0E-E6B0-398C-47405CA0A434}"/>
                </a:ext>
              </a:extLst>
            </p:cNvPr>
            <p:cNvGrpSpPr/>
            <p:nvPr/>
          </p:nvGrpSpPr>
          <p:grpSpPr>
            <a:xfrm>
              <a:off x="5103008" y="1030528"/>
              <a:ext cx="212296" cy="494548"/>
              <a:chOff x="5103008" y="1030528"/>
              <a:chExt cx="212296" cy="494548"/>
            </a:xfrm>
          </p:grpSpPr>
          <p:sp>
            <p:nvSpPr>
              <p:cNvPr id="11" name="Freeform 10">
                <a:extLst>
                  <a:ext uri="{FF2B5EF4-FFF2-40B4-BE49-F238E27FC236}">
                    <a16:creationId xmlns:a16="http://schemas.microsoft.com/office/drawing/2014/main" id="{B7523796-2124-D08A-31F8-BCE6D92F4EF8}"/>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9180BD8-29F8-D012-5229-BABDA15AFC7D}"/>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696E029-C074-B195-3CCC-099B77B36D80}"/>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8" name="Picture 13">
              <a:extLst>
                <a:ext uri="{FF2B5EF4-FFF2-40B4-BE49-F238E27FC236}">
                  <a16:creationId xmlns:a16="http://schemas.microsoft.com/office/drawing/2014/main" id="{A0DB730D-0E48-A2F0-ADBA-542276B2247D}"/>
                </a:ext>
              </a:extLst>
            </p:cNvPr>
            <p:cNvGrpSpPr/>
            <p:nvPr/>
          </p:nvGrpSpPr>
          <p:grpSpPr>
            <a:xfrm>
              <a:off x="5251647" y="1030552"/>
              <a:ext cx="361965" cy="494410"/>
              <a:chOff x="5251647" y="1030552"/>
              <a:chExt cx="361965" cy="494410"/>
            </a:xfrm>
          </p:grpSpPr>
          <p:sp>
            <p:nvSpPr>
              <p:cNvPr id="9" name="Freeform 8">
                <a:extLst>
                  <a:ext uri="{FF2B5EF4-FFF2-40B4-BE49-F238E27FC236}">
                    <a16:creationId xmlns:a16="http://schemas.microsoft.com/office/drawing/2014/main" id="{9392CA19-1E3C-43D6-1BE9-C5DB8F8A5511}"/>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F577CE0-F8FF-0AA0-340F-C3C37749EDC1}"/>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pic>
        <p:nvPicPr>
          <p:cNvPr id="19" name="Graphic 18">
            <a:extLst>
              <a:ext uri="{FF2B5EF4-FFF2-40B4-BE49-F238E27FC236}">
                <a16:creationId xmlns:a16="http://schemas.microsoft.com/office/drawing/2014/main" id="{B9D6528E-D417-4A2D-E917-A90CD2D8AE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cxnSp>
        <p:nvCxnSpPr>
          <p:cNvPr id="20" name="Straight Connector 19">
            <a:extLst>
              <a:ext uri="{FF2B5EF4-FFF2-40B4-BE49-F238E27FC236}">
                <a16:creationId xmlns:a16="http://schemas.microsoft.com/office/drawing/2014/main" id="{89DC92A7-FB3C-9A7A-55B3-1B754CF68D61}"/>
              </a:ext>
            </a:extLst>
          </p:cNvPr>
          <p:cNvCxnSpPr>
            <a:cxnSpLocks/>
          </p:cNvCxnSpPr>
          <p:nvPr userDrawn="1"/>
        </p:nvCxnSpPr>
        <p:spPr>
          <a:xfrm>
            <a:off x="6832360" y="-454771"/>
            <a:ext cx="0" cy="387042"/>
          </a:xfrm>
          <a:prstGeom prst="line">
            <a:avLst/>
          </a:prstGeom>
          <a:ln w="127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15400C5-A888-E15B-D62E-B1BCA26F4F04}"/>
              </a:ext>
            </a:extLst>
          </p:cNvPr>
          <p:cNvSpPr txBox="1"/>
          <p:nvPr userDrawn="1"/>
        </p:nvSpPr>
        <p:spPr>
          <a:xfrm>
            <a:off x="7005056" y="-691823"/>
            <a:ext cx="5067202" cy="646331"/>
          </a:xfrm>
          <a:prstGeom prst="rect">
            <a:avLst/>
          </a:prstGeom>
          <a:noFill/>
        </p:spPr>
        <p:txBody>
          <a:bodyPr wrap="square" rtlCol="0">
            <a:spAutoFit/>
          </a:bodyPr>
          <a:lstStyle/>
          <a:p>
            <a:r>
              <a:rPr lang="en-US"/>
              <a:t>Manually add a line the height of the text.</a:t>
            </a:r>
          </a:p>
          <a:p>
            <a:r>
              <a:rPr lang="en-US"/>
              <a:t>Line thickness = 1 pt; color = BSC Blue</a:t>
            </a:r>
          </a:p>
        </p:txBody>
      </p:sp>
      <p:cxnSp>
        <p:nvCxnSpPr>
          <p:cNvPr id="22" name="Straight Connector 21">
            <a:extLst>
              <a:ext uri="{FF2B5EF4-FFF2-40B4-BE49-F238E27FC236}">
                <a16:creationId xmlns:a16="http://schemas.microsoft.com/office/drawing/2014/main" id="{E9E7D9C0-9999-62C2-E95F-261F1D369724}"/>
              </a:ext>
            </a:extLst>
          </p:cNvPr>
          <p:cNvCxnSpPr>
            <a:cxnSpLocks/>
          </p:cNvCxnSpPr>
          <p:nvPr userDrawn="1"/>
        </p:nvCxnSpPr>
        <p:spPr>
          <a:xfrm>
            <a:off x="6832360" y="6901544"/>
            <a:ext cx="0" cy="387042"/>
          </a:xfrm>
          <a:prstGeom prst="line">
            <a:avLst/>
          </a:prstGeom>
          <a:ln w="12700" cap="rnd">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4" name="Pentagon 13">
            <a:extLst>
              <a:ext uri="{FF2B5EF4-FFF2-40B4-BE49-F238E27FC236}">
                <a16:creationId xmlns:a16="http://schemas.microsoft.com/office/drawing/2014/main" id="{B15E7FC8-2E80-C15C-225E-7E0FAA3F3200}"/>
              </a:ext>
            </a:extLst>
          </p:cNvPr>
          <p:cNvSpPr/>
          <p:nvPr userDrawn="1"/>
        </p:nvSpPr>
        <p:spPr>
          <a:xfrm flipH="1">
            <a:off x="-2" y="5921829"/>
            <a:ext cx="5312229" cy="936171"/>
          </a:xfrm>
          <a:prstGeom prst="homePlate">
            <a:avLst>
              <a:gd name="adj" fmla="val 0"/>
            </a:avLst>
          </a:prstGeom>
          <a:gradFill flip="none" rotWithShape="1">
            <a:gsLst>
              <a:gs pos="0">
                <a:schemeClr val="bg1">
                  <a:alpha val="95000"/>
                </a:schemeClr>
              </a:gs>
              <a:gs pos="100000">
                <a:schemeClr val="bg1">
                  <a:alpha val="70346"/>
                </a:schemeClr>
              </a:gs>
            </a:gsLst>
            <a:lin ang="189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8C85788-3B9F-592B-883D-F7BFC265472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42755" y="6213645"/>
            <a:ext cx="1586443" cy="407526"/>
          </a:xfrm>
          <a:prstGeom prst="rect">
            <a:avLst/>
          </a:prstGeom>
        </p:spPr>
      </p:pic>
    </p:spTree>
    <p:extLst>
      <p:ext uri="{BB962C8B-B14F-4D97-AF65-F5344CB8AC3E}">
        <p14:creationId xmlns:p14="http://schemas.microsoft.com/office/powerpoint/2010/main" val="402199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4 - w 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2FE39-F0FB-C147-0F54-1E782E6AC8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5291667" cy="6858000"/>
          </a:xfrm>
          <a:prstGeom prst="homePlate">
            <a:avLst>
              <a:gd name="adj" fmla="val 0"/>
            </a:avLst>
          </a:prstGeom>
          <a:effectLst>
            <a:innerShdw blurRad="828180" dist="435702">
              <a:prstClr val="black">
                <a:alpha val="8000"/>
              </a:prstClr>
            </a:innerShdw>
          </a:effectLst>
        </p:spPr>
      </p:pic>
      <p:grpSp>
        <p:nvGrpSpPr>
          <p:cNvPr id="36" name="Group 35">
            <a:extLst>
              <a:ext uri="{FF2B5EF4-FFF2-40B4-BE49-F238E27FC236}">
                <a16:creationId xmlns:a16="http://schemas.microsoft.com/office/drawing/2014/main" id="{6D07B21C-BFAE-C84A-E5BB-B573FC4EEE32}"/>
              </a:ext>
            </a:extLst>
          </p:cNvPr>
          <p:cNvGrpSpPr/>
          <p:nvPr userDrawn="1"/>
        </p:nvGrpSpPr>
        <p:grpSpPr>
          <a:xfrm>
            <a:off x="255028" y="3531396"/>
            <a:ext cx="1468331" cy="2539887"/>
            <a:chOff x="6006767" y="1345125"/>
            <a:chExt cx="2228760" cy="3416128"/>
          </a:xfrm>
        </p:grpSpPr>
        <p:sp>
          <p:nvSpPr>
            <p:cNvPr id="37" name="Graphic 18">
              <a:extLst>
                <a:ext uri="{FF2B5EF4-FFF2-40B4-BE49-F238E27FC236}">
                  <a16:creationId xmlns:a16="http://schemas.microsoft.com/office/drawing/2014/main" id="{3AD3E6FA-9670-0EC4-D0D9-20DD5B7B27B5}"/>
                </a:ext>
              </a:extLst>
            </p:cNvPr>
            <p:cNvSpPr/>
            <p:nvPr/>
          </p:nvSpPr>
          <p:spPr>
            <a:xfrm>
              <a:off x="6006767" y="1820044"/>
              <a:ext cx="1727137" cy="2404511"/>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38" name="Graphic 18">
              <a:extLst>
                <a:ext uri="{FF2B5EF4-FFF2-40B4-BE49-F238E27FC236}">
                  <a16:creationId xmlns:a16="http://schemas.microsoft.com/office/drawing/2014/main" id="{9BC3C70D-590D-BD8B-E7AB-5111365C5179}"/>
                </a:ext>
              </a:extLst>
            </p:cNvPr>
            <p:cNvSpPr/>
            <p:nvPr/>
          </p:nvSpPr>
          <p:spPr>
            <a:xfrm>
              <a:off x="7464518" y="3687858"/>
              <a:ext cx="771009" cy="1073395"/>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sp>
          <p:nvSpPr>
            <p:cNvPr id="39" name="Graphic 18">
              <a:extLst>
                <a:ext uri="{FF2B5EF4-FFF2-40B4-BE49-F238E27FC236}">
                  <a16:creationId xmlns:a16="http://schemas.microsoft.com/office/drawing/2014/main" id="{B2634F0A-7EF2-6AF3-7985-30AFCB7E4B5C}"/>
                </a:ext>
              </a:extLst>
            </p:cNvPr>
            <p:cNvSpPr/>
            <p:nvPr/>
          </p:nvSpPr>
          <p:spPr>
            <a:xfrm>
              <a:off x="6627372" y="1345125"/>
              <a:ext cx="485926" cy="676503"/>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grpSp>
      <p:pic>
        <p:nvPicPr>
          <p:cNvPr id="5" name="Graphic 4">
            <a:extLst>
              <a:ext uri="{FF2B5EF4-FFF2-40B4-BE49-F238E27FC236}">
                <a16:creationId xmlns:a16="http://schemas.microsoft.com/office/drawing/2014/main" id="{94A98663-FCEB-B72A-1699-EDDD784A71A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sp>
        <p:nvSpPr>
          <p:cNvPr id="8" name="Pentagon 7">
            <a:extLst>
              <a:ext uri="{FF2B5EF4-FFF2-40B4-BE49-F238E27FC236}">
                <a16:creationId xmlns:a16="http://schemas.microsoft.com/office/drawing/2014/main" id="{F577341B-B5BA-9081-F88F-5D469C715800}"/>
              </a:ext>
            </a:extLst>
          </p:cNvPr>
          <p:cNvSpPr/>
          <p:nvPr userDrawn="1"/>
        </p:nvSpPr>
        <p:spPr>
          <a:xfrm flipH="1">
            <a:off x="-2" y="5921829"/>
            <a:ext cx="5312229" cy="936171"/>
          </a:xfrm>
          <a:prstGeom prst="homePlate">
            <a:avLst>
              <a:gd name="adj" fmla="val 0"/>
            </a:avLst>
          </a:prstGeom>
          <a:gradFill flip="none" rotWithShape="1">
            <a:gsLst>
              <a:gs pos="10000">
                <a:schemeClr val="bg1">
                  <a:alpha val="95000"/>
                </a:schemeClr>
              </a:gs>
              <a:gs pos="100000">
                <a:schemeClr val="bg1">
                  <a:alpha val="54921"/>
                </a:schemeClr>
              </a:gs>
            </a:gsLst>
            <a:lin ang="189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D29F32D-0452-2776-347A-BED58511C5E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42755" y="6213645"/>
            <a:ext cx="1586443" cy="407526"/>
          </a:xfrm>
          <a:prstGeom prst="rect">
            <a:avLst/>
          </a:prstGeom>
        </p:spPr>
      </p:pic>
      <p:sp>
        <p:nvSpPr>
          <p:cNvPr id="10" name="Title 29">
            <a:extLst>
              <a:ext uri="{FF2B5EF4-FFF2-40B4-BE49-F238E27FC236}">
                <a16:creationId xmlns:a16="http://schemas.microsoft.com/office/drawing/2014/main" id="{E10FFE2B-ACEB-9E8C-A0E9-FD09F9532BAB}"/>
              </a:ext>
            </a:extLst>
          </p:cNvPr>
          <p:cNvSpPr>
            <a:spLocks noGrp="1"/>
          </p:cNvSpPr>
          <p:nvPr>
            <p:ph type="title" hasCustomPrompt="1"/>
          </p:nvPr>
        </p:nvSpPr>
        <p:spPr>
          <a:xfrm>
            <a:off x="7059485" y="2940465"/>
            <a:ext cx="4708909" cy="590931"/>
          </a:xfrm>
        </p:spPr>
        <p:txBody>
          <a:bodyPr anchor="b"/>
          <a:lstStyle>
            <a:lvl1pPr>
              <a:defRPr b="1"/>
            </a:lvl1pPr>
          </a:lstStyle>
          <a:p>
            <a:r>
              <a:rPr lang="en-US"/>
              <a:t>Title Here</a:t>
            </a:r>
          </a:p>
        </p:txBody>
      </p:sp>
      <p:sp>
        <p:nvSpPr>
          <p:cNvPr id="19" name="Text Placeholder 31">
            <a:extLst>
              <a:ext uri="{FF2B5EF4-FFF2-40B4-BE49-F238E27FC236}">
                <a16:creationId xmlns:a16="http://schemas.microsoft.com/office/drawing/2014/main" id="{7AC75311-9C71-9803-CAA1-9F2F4900D968}"/>
              </a:ext>
            </a:extLst>
          </p:cNvPr>
          <p:cNvSpPr>
            <a:spLocks noGrp="1"/>
          </p:cNvSpPr>
          <p:nvPr>
            <p:ph type="body" sz="quarter" idx="10" hasCustomPrompt="1"/>
          </p:nvPr>
        </p:nvSpPr>
        <p:spPr>
          <a:xfrm>
            <a:off x="7059485" y="3561839"/>
            <a:ext cx="4708919" cy="384721"/>
          </a:xfrm>
        </p:spPr>
        <p:txBody>
          <a:bodyPr wrap="square">
            <a:spAutoFit/>
          </a:bodyPr>
          <a:lstStyle>
            <a:lvl1pPr marL="0" indent="0">
              <a:lnSpc>
                <a:spcPct val="95000"/>
              </a:lnSpc>
              <a:buNone/>
              <a:defRPr sz="2000">
                <a:solidFill>
                  <a:schemeClr val="tx2"/>
                </a:solidFill>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lvl="0"/>
            <a:r>
              <a:rPr lang="en-US"/>
              <a:t>Subtitle</a:t>
            </a:r>
          </a:p>
        </p:txBody>
      </p:sp>
      <p:grpSp>
        <p:nvGrpSpPr>
          <p:cNvPr id="20" name="Group 19">
            <a:extLst>
              <a:ext uri="{FF2B5EF4-FFF2-40B4-BE49-F238E27FC236}">
                <a16:creationId xmlns:a16="http://schemas.microsoft.com/office/drawing/2014/main" id="{066220CA-25E9-29FD-CF73-99D98F5F7D50}"/>
              </a:ext>
            </a:extLst>
          </p:cNvPr>
          <p:cNvGrpSpPr/>
          <p:nvPr userDrawn="1"/>
        </p:nvGrpSpPr>
        <p:grpSpPr>
          <a:xfrm>
            <a:off x="5952618" y="3181726"/>
            <a:ext cx="659243" cy="494548"/>
            <a:chOff x="4954369" y="1030528"/>
            <a:chExt cx="659243" cy="494548"/>
          </a:xfrm>
        </p:grpSpPr>
        <p:sp>
          <p:nvSpPr>
            <p:cNvPr id="21" name="Freeform 20">
              <a:extLst>
                <a:ext uri="{FF2B5EF4-FFF2-40B4-BE49-F238E27FC236}">
                  <a16:creationId xmlns:a16="http://schemas.microsoft.com/office/drawing/2014/main" id="{917D4C16-B910-682B-1772-3AEF8E31527E}"/>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22" name="Picture 13">
              <a:extLst>
                <a:ext uri="{FF2B5EF4-FFF2-40B4-BE49-F238E27FC236}">
                  <a16:creationId xmlns:a16="http://schemas.microsoft.com/office/drawing/2014/main" id="{D23E043F-F76D-94BA-E877-B6DB3A8EB14D}"/>
                </a:ext>
              </a:extLst>
            </p:cNvPr>
            <p:cNvGrpSpPr/>
            <p:nvPr/>
          </p:nvGrpSpPr>
          <p:grpSpPr>
            <a:xfrm>
              <a:off x="5103008" y="1030528"/>
              <a:ext cx="212296" cy="494548"/>
              <a:chOff x="5103008" y="1030528"/>
              <a:chExt cx="212296" cy="494548"/>
            </a:xfrm>
          </p:grpSpPr>
          <p:sp>
            <p:nvSpPr>
              <p:cNvPr id="26" name="Freeform 25">
                <a:extLst>
                  <a:ext uri="{FF2B5EF4-FFF2-40B4-BE49-F238E27FC236}">
                    <a16:creationId xmlns:a16="http://schemas.microsoft.com/office/drawing/2014/main" id="{C2BC571E-162A-4539-1B4D-96FA22063F28}"/>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E948953-B6FE-ACFF-1D9A-0ED465E83229}"/>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E0A3C7A-6E7B-7EDE-8A3E-AA09F216F257}"/>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23" name="Picture 13">
              <a:extLst>
                <a:ext uri="{FF2B5EF4-FFF2-40B4-BE49-F238E27FC236}">
                  <a16:creationId xmlns:a16="http://schemas.microsoft.com/office/drawing/2014/main" id="{314294D1-7247-AD4F-A8F0-93F64D59CAA2}"/>
                </a:ext>
              </a:extLst>
            </p:cNvPr>
            <p:cNvGrpSpPr/>
            <p:nvPr/>
          </p:nvGrpSpPr>
          <p:grpSpPr>
            <a:xfrm>
              <a:off x="5251647" y="1030552"/>
              <a:ext cx="361965" cy="494410"/>
              <a:chOff x="5251647" y="1030552"/>
              <a:chExt cx="361965" cy="494410"/>
            </a:xfrm>
          </p:grpSpPr>
          <p:sp>
            <p:nvSpPr>
              <p:cNvPr id="24" name="Freeform 23">
                <a:extLst>
                  <a:ext uri="{FF2B5EF4-FFF2-40B4-BE49-F238E27FC236}">
                    <a16:creationId xmlns:a16="http://schemas.microsoft.com/office/drawing/2014/main" id="{4AE14253-0F52-10EB-AA6C-4DD4A852095E}"/>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C39D510-9FA1-BF18-0D21-5F8CB971DD6A}"/>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cxnSp>
        <p:nvCxnSpPr>
          <p:cNvPr id="44" name="Straight Connector 43">
            <a:extLst>
              <a:ext uri="{FF2B5EF4-FFF2-40B4-BE49-F238E27FC236}">
                <a16:creationId xmlns:a16="http://schemas.microsoft.com/office/drawing/2014/main" id="{EE50BC42-99E3-9C41-0AE7-E7A8D50C61B5}"/>
              </a:ext>
            </a:extLst>
          </p:cNvPr>
          <p:cNvCxnSpPr>
            <a:cxnSpLocks/>
          </p:cNvCxnSpPr>
          <p:nvPr userDrawn="1"/>
        </p:nvCxnSpPr>
        <p:spPr>
          <a:xfrm>
            <a:off x="6825342" y="2925952"/>
            <a:ext cx="0" cy="10060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71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4 - Add 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2FE39-F0FB-C147-0F54-1E782E6AC8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5291667" cy="6858000"/>
          </a:xfrm>
          <a:prstGeom prst="homePlate">
            <a:avLst>
              <a:gd name="adj" fmla="val 0"/>
            </a:avLst>
          </a:prstGeom>
          <a:effectLst>
            <a:innerShdw blurRad="828180" dist="435702">
              <a:prstClr val="black">
                <a:alpha val="8000"/>
              </a:prstClr>
            </a:innerShdw>
          </a:effectLst>
        </p:spPr>
      </p:pic>
      <p:grpSp>
        <p:nvGrpSpPr>
          <p:cNvPr id="36" name="Group 35">
            <a:extLst>
              <a:ext uri="{FF2B5EF4-FFF2-40B4-BE49-F238E27FC236}">
                <a16:creationId xmlns:a16="http://schemas.microsoft.com/office/drawing/2014/main" id="{6D07B21C-BFAE-C84A-E5BB-B573FC4EEE32}"/>
              </a:ext>
            </a:extLst>
          </p:cNvPr>
          <p:cNvGrpSpPr/>
          <p:nvPr userDrawn="1"/>
        </p:nvGrpSpPr>
        <p:grpSpPr>
          <a:xfrm>
            <a:off x="255028" y="3531396"/>
            <a:ext cx="1468331" cy="2539887"/>
            <a:chOff x="6006767" y="1345125"/>
            <a:chExt cx="2228760" cy="3416128"/>
          </a:xfrm>
        </p:grpSpPr>
        <p:sp>
          <p:nvSpPr>
            <p:cNvPr id="37" name="Graphic 18">
              <a:extLst>
                <a:ext uri="{FF2B5EF4-FFF2-40B4-BE49-F238E27FC236}">
                  <a16:creationId xmlns:a16="http://schemas.microsoft.com/office/drawing/2014/main" id="{3AD3E6FA-9670-0EC4-D0D9-20DD5B7B27B5}"/>
                </a:ext>
              </a:extLst>
            </p:cNvPr>
            <p:cNvSpPr/>
            <p:nvPr/>
          </p:nvSpPr>
          <p:spPr>
            <a:xfrm>
              <a:off x="6006767" y="1820044"/>
              <a:ext cx="1727137" cy="2404511"/>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38" name="Graphic 18">
              <a:extLst>
                <a:ext uri="{FF2B5EF4-FFF2-40B4-BE49-F238E27FC236}">
                  <a16:creationId xmlns:a16="http://schemas.microsoft.com/office/drawing/2014/main" id="{9BC3C70D-590D-BD8B-E7AB-5111365C5179}"/>
                </a:ext>
              </a:extLst>
            </p:cNvPr>
            <p:cNvSpPr/>
            <p:nvPr/>
          </p:nvSpPr>
          <p:spPr>
            <a:xfrm>
              <a:off x="7464518" y="3687858"/>
              <a:ext cx="771009" cy="1073395"/>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sp>
          <p:nvSpPr>
            <p:cNvPr id="39" name="Graphic 18">
              <a:extLst>
                <a:ext uri="{FF2B5EF4-FFF2-40B4-BE49-F238E27FC236}">
                  <a16:creationId xmlns:a16="http://schemas.microsoft.com/office/drawing/2014/main" id="{B2634F0A-7EF2-6AF3-7985-30AFCB7E4B5C}"/>
                </a:ext>
              </a:extLst>
            </p:cNvPr>
            <p:cNvSpPr/>
            <p:nvPr/>
          </p:nvSpPr>
          <p:spPr>
            <a:xfrm>
              <a:off x="6627372" y="1345125"/>
              <a:ext cx="485926" cy="676503"/>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grpSp>
      <p:pic>
        <p:nvPicPr>
          <p:cNvPr id="5" name="Graphic 4">
            <a:extLst>
              <a:ext uri="{FF2B5EF4-FFF2-40B4-BE49-F238E27FC236}">
                <a16:creationId xmlns:a16="http://schemas.microsoft.com/office/drawing/2014/main" id="{94A98663-FCEB-B72A-1699-EDDD784A71A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sp>
        <p:nvSpPr>
          <p:cNvPr id="8" name="Pentagon 7">
            <a:extLst>
              <a:ext uri="{FF2B5EF4-FFF2-40B4-BE49-F238E27FC236}">
                <a16:creationId xmlns:a16="http://schemas.microsoft.com/office/drawing/2014/main" id="{F577341B-B5BA-9081-F88F-5D469C715800}"/>
              </a:ext>
            </a:extLst>
          </p:cNvPr>
          <p:cNvSpPr/>
          <p:nvPr userDrawn="1"/>
        </p:nvSpPr>
        <p:spPr>
          <a:xfrm flipH="1">
            <a:off x="-2" y="5921829"/>
            <a:ext cx="5312229" cy="936171"/>
          </a:xfrm>
          <a:prstGeom prst="homePlate">
            <a:avLst>
              <a:gd name="adj" fmla="val 0"/>
            </a:avLst>
          </a:prstGeom>
          <a:gradFill flip="none" rotWithShape="1">
            <a:gsLst>
              <a:gs pos="10000">
                <a:schemeClr val="bg1">
                  <a:alpha val="95000"/>
                </a:schemeClr>
              </a:gs>
              <a:gs pos="100000">
                <a:schemeClr val="bg1">
                  <a:alpha val="54921"/>
                </a:schemeClr>
              </a:gs>
            </a:gsLst>
            <a:lin ang="189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D29F32D-0452-2776-347A-BED58511C5E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42755" y="6213645"/>
            <a:ext cx="1586443" cy="407526"/>
          </a:xfrm>
          <a:prstGeom prst="rect">
            <a:avLst/>
          </a:prstGeom>
        </p:spPr>
      </p:pic>
      <p:sp>
        <p:nvSpPr>
          <p:cNvPr id="10" name="Title 29">
            <a:extLst>
              <a:ext uri="{FF2B5EF4-FFF2-40B4-BE49-F238E27FC236}">
                <a16:creationId xmlns:a16="http://schemas.microsoft.com/office/drawing/2014/main" id="{E10FFE2B-ACEB-9E8C-A0E9-FD09F9532BAB}"/>
              </a:ext>
            </a:extLst>
          </p:cNvPr>
          <p:cNvSpPr>
            <a:spLocks noGrp="1"/>
          </p:cNvSpPr>
          <p:nvPr>
            <p:ph type="title" hasCustomPrompt="1"/>
          </p:nvPr>
        </p:nvSpPr>
        <p:spPr>
          <a:xfrm>
            <a:off x="7059485" y="2940465"/>
            <a:ext cx="4708909" cy="590931"/>
          </a:xfrm>
        </p:spPr>
        <p:txBody>
          <a:bodyPr anchor="b"/>
          <a:lstStyle>
            <a:lvl1pPr>
              <a:defRPr b="1"/>
            </a:lvl1pPr>
          </a:lstStyle>
          <a:p>
            <a:r>
              <a:rPr lang="en-US"/>
              <a:t>Title Here</a:t>
            </a:r>
          </a:p>
        </p:txBody>
      </p:sp>
      <p:sp>
        <p:nvSpPr>
          <p:cNvPr id="19" name="Text Placeholder 31">
            <a:extLst>
              <a:ext uri="{FF2B5EF4-FFF2-40B4-BE49-F238E27FC236}">
                <a16:creationId xmlns:a16="http://schemas.microsoft.com/office/drawing/2014/main" id="{7AC75311-9C71-9803-CAA1-9F2F4900D968}"/>
              </a:ext>
            </a:extLst>
          </p:cNvPr>
          <p:cNvSpPr>
            <a:spLocks noGrp="1"/>
          </p:cNvSpPr>
          <p:nvPr>
            <p:ph type="body" sz="quarter" idx="10" hasCustomPrompt="1"/>
          </p:nvPr>
        </p:nvSpPr>
        <p:spPr>
          <a:xfrm>
            <a:off x="7059485" y="3561839"/>
            <a:ext cx="4708919" cy="384721"/>
          </a:xfrm>
        </p:spPr>
        <p:txBody>
          <a:bodyPr wrap="square">
            <a:spAutoFit/>
          </a:bodyPr>
          <a:lstStyle>
            <a:lvl1pPr marL="0" indent="0">
              <a:lnSpc>
                <a:spcPct val="95000"/>
              </a:lnSpc>
              <a:buNone/>
              <a:defRPr sz="2000">
                <a:solidFill>
                  <a:schemeClr val="tx2"/>
                </a:solidFill>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lvl="0"/>
            <a:r>
              <a:rPr lang="en-US"/>
              <a:t>Subtitle</a:t>
            </a:r>
          </a:p>
        </p:txBody>
      </p:sp>
      <p:grpSp>
        <p:nvGrpSpPr>
          <p:cNvPr id="20" name="Group 19">
            <a:extLst>
              <a:ext uri="{FF2B5EF4-FFF2-40B4-BE49-F238E27FC236}">
                <a16:creationId xmlns:a16="http://schemas.microsoft.com/office/drawing/2014/main" id="{066220CA-25E9-29FD-CF73-99D98F5F7D50}"/>
              </a:ext>
            </a:extLst>
          </p:cNvPr>
          <p:cNvGrpSpPr/>
          <p:nvPr userDrawn="1"/>
        </p:nvGrpSpPr>
        <p:grpSpPr>
          <a:xfrm>
            <a:off x="5952618" y="3181726"/>
            <a:ext cx="659243" cy="494548"/>
            <a:chOff x="4954369" y="1030528"/>
            <a:chExt cx="659243" cy="494548"/>
          </a:xfrm>
        </p:grpSpPr>
        <p:sp>
          <p:nvSpPr>
            <p:cNvPr id="21" name="Freeform 20">
              <a:extLst>
                <a:ext uri="{FF2B5EF4-FFF2-40B4-BE49-F238E27FC236}">
                  <a16:creationId xmlns:a16="http://schemas.microsoft.com/office/drawing/2014/main" id="{917D4C16-B910-682B-1772-3AEF8E31527E}"/>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22" name="Picture 13">
              <a:extLst>
                <a:ext uri="{FF2B5EF4-FFF2-40B4-BE49-F238E27FC236}">
                  <a16:creationId xmlns:a16="http://schemas.microsoft.com/office/drawing/2014/main" id="{D23E043F-F76D-94BA-E877-B6DB3A8EB14D}"/>
                </a:ext>
              </a:extLst>
            </p:cNvPr>
            <p:cNvGrpSpPr/>
            <p:nvPr/>
          </p:nvGrpSpPr>
          <p:grpSpPr>
            <a:xfrm>
              <a:off x="5103008" y="1030528"/>
              <a:ext cx="212296" cy="494548"/>
              <a:chOff x="5103008" y="1030528"/>
              <a:chExt cx="212296" cy="494548"/>
            </a:xfrm>
          </p:grpSpPr>
          <p:sp>
            <p:nvSpPr>
              <p:cNvPr id="26" name="Freeform 25">
                <a:extLst>
                  <a:ext uri="{FF2B5EF4-FFF2-40B4-BE49-F238E27FC236}">
                    <a16:creationId xmlns:a16="http://schemas.microsoft.com/office/drawing/2014/main" id="{C2BC571E-162A-4539-1B4D-96FA22063F28}"/>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E948953-B6FE-ACFF-1D9A-0ED465E83229}"/>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E0A3C7A-6E7B-7EDE-8A3E-AA09F216F257}"/>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23" name="Picture 13">
              <a:extLst>
                <a:ext uri="{FF2B5EF4-FFF2-40B4-BE49-F238E27FC236}">
                  <a16:creationId xmlns:a16="http://schemas.microsoft.com/office/drawing/2014/main" id="{314294D1-7247-AD4F-A8F0-93F64D59CAA2}"/>
                </a:ext>
              </a:extLst>
            </p:cNvPr>
            <p:cNvGrpSpPr/>
            <p:nvPr/>
          </p:nvGrpSpPr>
          <p:grpSpPr>
            <a:xfrm>
              <a:off x="5251647" y="1030552"/>
              <a:ext cx="361965" cy="494410"/>
              <a:chOff x="5251647" y="1030552"/>
              <a:chExt cx="361965" cy="494410"/>
            </a:xfrm>
          </p:grpSpPr>
          <p:sp>
            <p:nvSpPr>
              <p:cNvPr id="24" name="Freeform 23">
                <a:extLst>
                  <a:ext uri="{FF2B5EF4-FFF2-40B4-BE49-F238E27FC236}">
                    <a16:creationId xmlns:a16="http://schemas.microsoft.com/office/drawing/2014/main" id="{4AE14253-0F52-10EB-AA6C-4DD4A852095E}"/>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C39D510-9FA1-BF18-0D21-5F8CB971DD6A}"/>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cxnSp>
        <p:nvCxnSpPr>
          <p:cNvPr id="2" name="Straight Connector 1">
            <a:extLst>
              <a:ext uri="{FF2B5EF4-FFF2-40B4-BE49-F238E27FC236}">
                <a16:creationId xmlns:a16="http://schemas.microsoft.com/office/drawing/2014/main" id="{4E33AD3A-C83A-F5A2-1323-FA716FDB229B}"/>
              </a:ext>
            </a:extLst>
          </p:cNvPr>
          <p:cNvCxnSpPr>
            <a:cxnSpLocks/>
          </p:cNvCxnSpPr>
          <p:nvPr userDrawn="1"/>
        </p:nvCxnSpPr>
        <p:spPr>
          <a:xfrm>
            <a:off x="6832360" y="-454771"/>
            <a:ext cx="0" cy="387042"/>
          </a:xfrm>
          <a:prstGeom prst="line">
            <a:avLst/>
          </a:prstGeom>
          <a:ln w="127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D10168A-1A9E-39DC-8FCA-0671DF58C79D}"/>
              </a:ext>
            </a:extLst>
          </p:cNvPr>
          <p:cNvSpPr txBox="1"/>
          <p:nvPr userDrawn="1"/>
        </p:nvSpPr>
        <p:spPr>
          <a:xfrm>
            <a:off x="7005056" y="-691823"/>
            <a:ext cx="5067202" cy="646331"/>
          </a:xfrm>
          <a:prstGeom prst="rect">
            <a:avLst/>
          </a:prstGeom>
          <a:noFill/>
        </p:spPr>
        <p:txBody>
          <a:bodyPr wrap="square" rtlCol="0">
            <a:spAutoFit/>
          </a:bodyPr>
          <a:lstStyle/>
          <a:p>
            <a:r>
              <a:rPr lang="en-US"/>
              <a:t>Manually add a line the height of the text.</a:t>
            </a:r>
          </a:p>
          <a:p>
            <a:r>
              <a:rPr lang="en-US"/>
              <a:t>Line thickness = 1 pt; color = BSC Blue</a:t>
            </a:r>
          </a:p>
        </p:txBody>
      </p:sp>
      <p:cxnSp>
        <p:nvCxnSpPr>
          <p:cNvPr id="6" name="Straight Connector 5">
            <a:extLst>
              <a:ext uri="{FF2B5EF4-FFF2-40B4-BE49-F238E27FC236}">
                <a16:creationId xmlns:a16="http://schemas.microsoft.com/office/drawing/2014/main" id="{0C080595-2B62-4843-74BC-068AC3AA6BFC}"/>
              </a:ext>
            </a:extLst>
          </p:cNvPr>
          <p:cNvCxnSpPr>
            <a:cxnSpLocks/>
          </p:cNvCxnSpPr>
          <p:nvPr userDrawn="1"/>
        </p:nvCxnSpPr>
        <p:spPr>
          <a:xfrm>
            <a:off x="6832360" y="6901544"/>
            <a:ext cx="0" cy="387042"/>
          </a:xfrm>
          <a:prstGeom prst="line">
            <a:avLst/>
          </a:prstGeom>
          <a:ln w="12700" cap="rnd">
            <a:solidFill>
              <a:schemeClr val="tx1"/>
            </a:solidFill>
            <a:head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99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5 - w Line">
    <p:spTree>
      <p:nvGrpSpPr>
        <p:cNvPr id="1" name=""/>
        <p:cNvGrpSpPr/>
        <p:nvPr/>
      </p:nvGrpSpPr>
      <p:grpSpPr>
        <a:xfrm>
          <a:off x="0" y="0"/>
          <a:ext cx="0" cy="0"/>
          <a:chOff x="0" y="0"/>
          <a:chExt cx="0" cy="0"/>
        </a:xfrm>
      </p:grpSpPr>
      <p:pic>
        <p:nvPicPr>
          <p:cNvPr id="5" name="Picture Placeholder 5" descr="A close-up of a skeleton&#10;&#10;Description automatically generated">
            <a:extLst>
              <a:ext uri="{FF2B5EF4-FFF2-40B4-BE49-F238E27FC236}">
                <a16:creationId xmlns:a16="http://schemas.microsoft.com/office/drawing/2014/main" id="{213752BD-72D7-B777-5369-5081B18DEB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0482" y="0"/>
            <a:ext cx="5813533" cy="6858000"/>
          </a:xfrm>
          <a:custGeom>
            <a:avLst/>
            <a:gdLst>
              <a:gd name="connsiteX0" fmla="*/ 0 w 7653552"/>
              <a:gd name="connsiteY0" fmla="*/ 0 h 8229256"/>
              <a:gd name="connsiteX1" fmla="*/ 2486064 w 7653552"/>
              <a:gd name="connsiteY1" fmla="*/ 0 h 8229256"/>
              <a:gd name="connsiteX2" fmla="*/ 4498586 w 7653552"/>
              <a:gd name="connsiteY2" fmla="*/ 1605562 h 8229256"/>
              <a:gd name="connsiteX3" fmla="*/ 7653552 w 7653552"/>
              <a:gd name="connsiteY3" fmla="*/ 4122535 h 8229256"/>
              <a:gd name="connsiteX4" fmla="*/ 4498586 w 7653552"/>
              <a:gd name="connsiteY4" fmla="*/ 6639508 h 8229256"/>
              <a:gd name="connsiteX5" fmla="*/ 2505902 w 7653552"/>
              <a:gd name="connsiteY5" fmla="*/ 8229256 h 8229256"/>
              <a:gd name="connsiteX6" fmla="*/ 19854 w 7653552"/>
              <a:gd name="connsiteY6" fmla="*/ 8229256 h 8229256"/>
              <a:gd name="connsiteX7" fmla="*/ 19854 w 7653552"/>
              <a:gd name="connsiteY7" fmla="*/ 7695087 h 8229256"/>
              <a:gd name="connsiteX8" fmla="*/ 19854 w 7653552"/>
              <a:gd name="connsiteY8" fmla="*/ 7692731 h 8229256"/>
              <a:gd name="connsiteX9" fmla="*/ 19854 w 7653552"/>
              <a:gd name="connsiteY9" fmla="*/ 5176094 h 8229256"/>
              <a:gd name="connsiteX10" fmla="*/ 1343284 w 7653552"/>
              <a:gd name="connsiteY10" fmla="*/ 4120175 h 8229256"/>
              <a:gd name="connsiteX11" fmla="*/ 0 w 7653552"/>
              <a:gd name="connsiteY11" fmla="*/ 3048444 h 8229256"/>
              <a:gd name="connsiteX12" fmla="*/ 0 w 7653552"/>
              <a:gd name="connsiteY12" fmla="*/ 533831 h 8229256"/>
              <a:gd name="connsiteX13" fmla="*/ 0 w 7653552"/>
              <a:gd name="connsiteY13" fmla="*/ 531471 h 822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53552" h="8229256">
                <a:moveTo>
                  <a:pt x="0" y="0"/>
                </a:moveTo>
                <a:lnTo>
                  <a:pt x="2486064" y="0"/>
                </a:lnTo>
                <a:lnTo>
                  <a:pt x="4498586" y="1605562"/>
                </a:lnTo>
                <a:lnTo>
                  <a:pt x="7653552" y="4122535"/>
                </a:lnTo>
                <a:lnTo>
                  <a:pt x="4498586" y="6639508"/>
                </a:lnTo>
                <a:lnTo>
                  <a:pt x="2505902" y="8229256"/>
                </a:lnTo>
                <a:lnTo>
                  <a:pt x="19854" y="8229256"/>
                </a:lnTo>
                <a:lnTo>
                  <a:pt x="19854" y="7695087"/>
                </a:lnTo>
                <a:lnTo>
                  <a:pt x="19854" y="7692731"/>
                </a:lnTo>
                <a:lnTo>
                  <a:pt x="19854" y="5176094"/>
                </a:lnTo>
                <a:lnTo>
                  <a:pt x="1343284" y="4120175"/>
                </a:lnTo>
                <a:lnTo>
                  <a:pt x="0" y="3048444"/>
                </a:lnTo>
                <a:lnTo>
                  <a:pt x="0" y="533831"/>
                </a:lnTo>
                <a:lnTo>
                  <a:pt x="0" y="531471"/>
                </a:lnTo>
                <a:close/>
              </a:path>
            </a:pathLst>
          </a:custGeom>
          <a:effectLst>
            <a:innerShdw blurRad="683076">
              <a:prstClr val="black">
                <a:alpha val="16000"/>
              </a:prstClr>
            </a:innerShdw>
          </a:effectLst>
        </p:spPr>
      </p:pic>
      <p:grpSp>
        <p:nvGrpSpPr>
          <p:cNvPr id="8" name="Group 7">
            <a:extLst>
              <a:ext uri="{FF2B5EF4-FFF2-40B4-BE49-F238E27FC236}">
                <a16:creationId xmlns:a16="http://schemas.microsoft.com/office/drawing/2014/main" id="{E7E0D06E-609A-ED02-64DD-D250676C16E3}"/>
              </a:ext>
            </a:extLst>
          </p:cNvPr>
          <p:cNvGrpSpPr/>
          <p:nvPr userDrawn="1"/>
        </p:nvGrpSpPr>
        <p:grpSpPr>
          <a:xfrm>
            <a:off x="3052478" y="4589755"/>
            <a:ext cx="1514794" cy="2057538"/>
            <a:chOff x="6255354" y="2117605"/>
            <a:chExt cx="2196487" cy="2643647"/>
          </a:xfrm>
        </p:grpSpPr>
        <p:sp>
          <p:nvSpPr>
            <p:cNvPr id="9" name="Graphic 18">
              <a:extLst>
                <a:ext uri="{FF2B5EF4-FFF2-40B4-BE49-F238E27FC236}">
                  <a16:creationId xmlns:a16="http://schemas.microsoft.com/office/drawing/2014/main" id="{255E9318-2864-078F-E6E0-6672EF61B510}"/>
                </a:ext>
              </a:extLst>
            </p:cNvPr>
            <p:cNvSpPr/>
            <p:nvPr/>
          </p:nvSpPr>
          <p:spPr>
            <a:xfrm>
              <a:off x="6255354" y="2117605"/>
              <a:ext cx="1727137" cy="2404511"/>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10" name="Graphic 18">
              <a:extLst>
                <a:ext uri="{FF2B5EF4-FFF2-40B4-BE49-F238E27FC236}">
                  <a16:creationId xmlns:a16="http://schemas.microsoft.com/office/drawing/2014/main" id="{4D348F37-C68F-F781-DA01-34832A7F944B}"/>
                </a:ext>
              </a:extLst>
            </p:cNvPr>
            <p:cNvSpPr/>
            <p:nvPr/>
          </p:nvSpPr>
          <p:spPr>
            <a:xfrm>
              <a:off x="7680832" y="3687857"/>
              <a:ext cx="771009" cy="1073395"/>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sp>
          <p:nvSpPr>
            <p:cNvPr id="11" name="Graphic 18">
              <a:extLst>
                <a:ext uri="{FF2B5EF4-FFF2-40B4-BE49-F238E27FC236}">
                  <a16:creationId xmlns:a16="http://schemas.microsoft.com/office/drawing/2014/main" id="{6A2DAB4A-FADE-00A3-95D3-1F4A58949C8F}"/>
                </a:ext>
              </a:extLst>
            </p:cNvPr>
            <p:cNvSpPr/>
            <p:nvPr/>
          </p:nvSpPr>
          <p:spPr>
            <a:xfrm>
              <a:off x="6978257" y="2117605"/>
              <a:ext cx="485926" cy="676503"/>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grpSp>
      <p:pic>
        <p:nvPicPr>
          <p:cNvPr id="25" name="Graphic 24">
            <a:extLst>
              <a:ext uri="{FF2B5EF4-FFF2-40B4-BE49-F238E27FC236}">
                <a16:creationId xmlns:a16="http://schemas.microsoft.com/office/drawing/2014/main" id="{084678C8-37A0-004A-F2B6-81AA65F75AA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sp>
        <p:nvSpPr>
          <p:cNvPr id="26" name="Title 29">
            <a:extLst>
              <a:ext uri="{FF2B5EF4-FFF2-40B4-BE49-F238E27FC236}">
                <a16:creationId xmlns:a16="http://schemas.microsoft.com/office/drawing/2014/main" id="{D6A2AFC2-245E-EF9E-38E7-9722AB0B30D3}"/>
              </a:ext>
            </a:extLst>
          </p:cNvPr>
          <p:cNvSpPr>
            <a:spLocks noGrp="1"/>
          </p:cNvSpPr>
          <p:nvPr>
            <p:ph type="title" hasCustomPrompt="1"/>
          </p:nvPr>
        </p:nvSpPr>
        <p:spPr>
          <a:xfrm>
            <a:off x="7059485" y="2940465"/>
            <a:ext cx="4708909" cy="590931"/>
          </a:xfrm>
        </p:spPr>
        <p:txBody>
          <a:bodyPr anchor="b"/>
          <a:lstStyle>
            <a:lvl1pPr>
              <a:defRPr b="1"/>
            </a:lvl1pPr>
          </a:lstStyle>
          <a:p>
            <a:r>
              <a:rPr lang="en-US"/>
              <a:t>Title Here</a:t>
            </a:r>
          </a:p>
        </p:txBody>
      </p:sp>
      <p:sp>
        <p:nvSpPr>
          <p:cNvPr id="27" name="Text Placeholder 31">
            <a:extLst>
              <a:ext uri="{FF2B5EF4-FFF2-40B4-BE49-F238E27FC236}">
                <a16:creationId xmlns:a16="http://schemas.microsoft.com/office/drawing/2014/main" id="{EA3C8C16-0665-D55F-220C-6468536D2957}"/>
              </a:ext>
            </a:extLst>
          </p:cNvPr>
          <p:cNvSpPr>
            <a:spLocks noGrp="1"/>
          </p:cNvSpPr>
          <p:nvPr>
            <p:ph type="body" sz="quarter" idx="12" hasCustomPrompt="1"/>
          </p:nvPr>
        </p:nvSpPr>
        <p:spPr>
          <a:xfrm>
            <a:off x="7059485" y="3561839"/>
            <a:ext cx="4708919" cy="384721"/>
          </a:xfrm>
        </p:spPr>
        <p:txBody>
          <a:bodyPr wrap="square">
            <a:spAutoFit/>
          </a:bodyPr>
          <a:lstStyle>
            <a:lvl1pPr marL="0" indent="0">
              <a:lnSpc>
                <a:spcPct val="95000"/>
              </a:lnSpc>
              <a:buNone/>
              <a:defRPr sz="2000">
                <a:solidFill>
                  <a:schemeClr val="tx2"/>
                </a:solidFill>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lvl="0"/>
            <a:r>
              <a:rPr lang="en-US"/>
              <a:t>Subtitle</a:t>
            </a:r>
          </a:p>
        </p:txBody>
      </p:sp>
      <p:grpSp>
        <p:nvGrpSpPr>
          <p:cNvPr id="28" name="Group 27">
            <a:extLst>
              <a:ext uri="{FF2B5EF4-FFF2-40B4-BE49-F238E27FC236}">
                <a16:creationId xmlns:a16="http://schemas.microsoft.com/office/drawing/2014/main" id="{9382410F-5419-E70F-4CDB-CD52D444C128}"/>
              </a:ext>
            </a:extLst>
          </p:cNvPr>
          <p:cNvGrpSpPr/>
          <p:nvPr userDrawn="1"/>
        </p:nvGrpSpPr>
        <p:grpSpPr>
          <a:xfrm>
            <a:off x="5952618" y="3181726"/>
            <a:ext cx="659243" cy="494548"/>
            <a:chOff x="4954369" y="1030528"/>
            <a:chExt cx="659243" cy="494548"/>
          </a:xfrm>
        </p:grpSpPr>
        <p:sp>
          <p:nvSpPr>
            <p:cNvPr id="29" name="Freeform 28">
              <a:extLst>
                <a:ext uri="{FF2B5EF4-FFF2-40B4-BE49-F238E27FC236}">
                  <a16:creationId xmlns:a16="http://schemas.microsoft.com/office/drawing/2014/main" id="{B22C73AE-C73F-3B6E-51A9-D3ED7FE638E1}"/>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30" name="Picture 13">
              <a:extLst>
                <a:ext uri="{FF2B5EF4-FFF2-40B4-BE49-F238E27FC236}">
                  <a16:creationId xmlns:a16="http://schemas.microsoft.com/office/drawing/2014/main" id="{474C6012-55C9-B699-56A4-E126C0E32841}"/>
                </a:ext>
              </a:extLst>
            </p:cNvPr>
            <p:cNvGrpSpPr/>
            <p:nvPr/>
          </p:nvGrpSpPr>
          <p:grpSpPr>
            <a:xfrm>
              <a:off x="5103008" y="1030528"/>
              <a:ext cx="212296" cy="494548"/>
              <a:chOff x="5103008" y="1030528"/>
              <a:chExt cx="212296" cy="494548"/>
            </a:xfrm>
          </p:grpSpPr>
          <p:sp>
            <p:nvSpPr>
              <p:cNvPr id="34" name="Freeform 33">
                <a:extLst>
                  <a:ext uri="{FF2B5EF4-FFF2-40B4-BE49-F238E27FC236}">
                    <a16:creationId xmlns:a16="http://schemas.microsoft.com/office/drawing/2014/main" id="{2DEB39CA-3E2E-C818-77DE-B2211B6E2E49}"/>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3A1C0B4-BDB3-3B36-3F26-E4C08F1E7FE0}"/>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921B14E-5AEF-6E0B-FBCE-819755F17447}"/>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31" name="Picture 13">
              <a:extLst>
                <a:ext uri="{FF2B5EF4-FFF2-40B4-BE49-F238E27FC236}">
                  <a16:creationId xmlns:a16="http://schemas.microsoft.com/office/drawing/2014/main" id="{C15ADB93-9D5E-6D95-F41F-237DD05A8632}"/>
                </a:ext>
              </a:extLst>
            </p:cNvPr>
            <p:cNvGrpSpPr/>
            <p:nvPr/>
          </p:nvGrpSpPr>
          <p:grpSpPr>
            <a:xfrm>
              <a:off x="5251647" y="1030552"/>
              <a:ext cx="361965" cy="494410"/>
              <a:chOff x="5251647" y="1030552"/>
              <a:chExt cx="361965" cy="494410"/>
            </a:xfrm>
          </p:grpSpPr>
          <p:sp>
            <p:nvSpPr>
              <p:cNvPr id="32" name="Freeform 31">
                <a:extLst>
                  <a:ext uri="{FF2B5EF4-FFF2-40B4-BE49-F238E27FC236}">
                    <a16:creationId xmlns:a16="http://schemas.microsoft.com/office/drawing/2014/main" id="{0518119B-B349-9DF5-B0A0-1A40E7DB3945}"/>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541CE7F-0C3D-480D-C4D3-9EFAA9E59F28}"/>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cxnSp>
        <p:nvCxnSpPr>
          <p:cNvPr id="37" name="Straight Connector 36">
            <a:extLst>
              <a:ext uri="{FF2B5EF4-FFF2-40B4-BE49-F238E27FC236}">
                <a16:creationId xmlns:a16="http://schemas.microsoft.com/office/drawing/2014/main" id="{4EF17BAD-4815-7E6E-F8DF-49E4AAEA8379}"/>
              </a:ext>
            </a:extLst>
          </p:cNvPr>
          <p:cNvCxnSpPr>
            <a:cxnSpLocks/>
          </p:cNvCxnSpPr>
          <p:nvPr userDrawn="1"/>
        </p:nvCxnSpPr>
        <p:spPr>
          <a:xfrm>
            <a:off x="6825342" y="2925952"/>
            <a:ext cx="0" cy="10060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Pentagon 38">
            <a:extLst>
              <a:ext uri="{FF2B5EF4-FFF2-40B4-BE49-F238E27FC236}">
                <a16:creationId xmlns:a16="http://schemas.microsoft.com/office/drawing/2014/main" id="{05D0A0D9-6E05-988D-CC4A-9A28647C2E0E}"/>
              </a:ext>
            </a:extLst>
          </p:cNvPr>
          <p:cNvSpPr/>
          <p:nvPr userDrawn="1"/>
        </p:nvSpPr>
        <p:spPr>
          <a:xfrm>
            <a:off x="-10483" y="1665004"/>
            <a:ext cx="2005949" cy="3527704"/>
          </a:xfrm>
          <a:prstGeom prst="homePlate">
            <a:avLst>
              <a:gd name="adj" fmla="val 100000"/>
            </a:avLst>
          </a:prstGeom>
          <a:solidFill>
            <a:schemeClr val="bg1"/>
          </a:solidFill>
          <a:ln>
            <a:noFill/>
          </a:ln>
          <a:effectLst>
            <a:outerShdw blurRad="513618" dist="38100" dir="5400000" algn="t" rotWithShape="0">
              <a:prstClr val="black">
                <a:alpha val="787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B7F7BE9-20FB-BB29-24A2-BDA6AF83683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95187" y="3254721"/>
            <a:ext cx="1384834" cy="355738"/>
          </a:xfrm>
          <a:prstGeom prst="rect">
            <a:avLst/>
          </a:prstGeom>
        </p:spPr>
      </p:pic>
    </p:spTree>
    <p:extLst>
      <p:ext uri="{BB962C8B-B14F-4D97-AF65-F5344CB8AC3E}">
        <p14:creationId xmlns:p14="http://schemas.microsoft.com/office/powerpoint/2010/main" val="352792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5 - Add line">
    <p:spTree>
      <p:nvGrpSpPr>
        <p:cNvPr id="1" name=""/>
        <p:cNvGrpSpPr/>
        <p:nvPr/>
      </p:nvGrpSpPr>
      <p:grpSpPr>
        <a:xfrm>
          <a:off x="0" y="0"/>
          <a:ext cx="0" cy="0"/>
          <a:chOff x="0" y="0"/>
          <a:chExt cx="0" cy="0"/>
        </a:xfrm>
      </p:grpSpPr>
      <p:pic>
        <p:nvPicPr>
          <p:cNvPr id="5" name="Picture Placeholder 5" descr="A close-up of a skeleton&#10;&#10;Description automatically generated">
            <a:extLst>
              <a:ext uri="{FF2B5EF4-FFF2-40B4-BE49-F238E27FC236}">
                <a16:creationId xmlns:a16="http://schemas.microsoft.com/office/drawing/2014/main" id="{213752BD-72D7-B777-5369-5081B18DEB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0482" y="0"/>
            <a:ext cx="5813533" cy="6858000"/>
          </a:xfrm>
          <a:custGeom>
            <a:avLst/>
            <a:gdLst>
              <a:gd name="connsiteX0" fmla="*/ 0 w 7653552"/>
              <a:gd name="connsiteY0" fmla="*/ 0 h 8229256"/>
              <a:gd name="connsiteX1" fmla="*/ 2486064 w 7653552"/>
              <a:gd name="connsiteY1" fmla="*/ 0 h 8229256"/>
              <a:gd name="connsiteX2" fmla="*/ 4498586 w 7653552"/>
              <a:gd name="connsiteY2" fmla="*/ 1605562 h 8229256"/>
              <a:gd name="connsiteX3" fmla="*/ 7653552 w 7653552"/>
              <a:gd name="connsiteY3" fmla="*/ 4122535 h 8229256"/>
              <a:gd name="connsiteX4" fmla="*/ 4498586 w 7653552"/>
              <a:gd name="connsiteY4" fmla="*/ 6639508 h 8229256"/>
              <a:gd name="connsiteX5" fmla="*/ 2505902 w 7653552"/>
              <a:gd name="connsiteY5" fmla="*/ 8229256 h 8229256"/>
              <a:gd name="connsiteX6" fmla="*/ 19854 w 7653552"/>
              <a:gd name="connsiteY6" fmla="*/ 8229256 h 8229256"/>
              <a:gd name="connsiteX7" fmla="*/ 19854 w 7653552"/>
              <a:gd name="connsiteY7" fmla="*/ 7695087 h 8229256"/>
              <a:gd name="connsiteX8" fmla="*/ 19854 w 7653552"/>
              <a:gd name="connsiteY8" fmla="*/ 7692731 h 8229256"/>
              <a:gd name="connsiteX9" fmla="*/ 19854 w 7653552"/>
              <a:gd name="connsiteY9" fmla="*/ 5176094 h 8229256"/>
              <a:gd name="connsiteX10" fmla="*/ 1343284 w 7653552"/>
              <a:gd name="connsiteY10" fmla="*/ 4120175 h 8229256"/>
              <a:gd name="connsiteX11" fmla="*/ 0 w 7653552"/>
              <a:gd name="connsiteY11" fmla="*/ 3048444 h 8229256"/>
              <a:gd name="connsiteX12" fmla="*/ 0 w 7653552"/>
              <a:gd name="connsiteY12" fmla="*/ 533831 h 8229256"/>
              <a:gd name="connsiteX13" fmla="*/ 0 w 7653552"/>
              <a:gd name="connsiteY13" fmla="*/ 531471 h 822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53552" h="8229256">
                <a:moveTo>
                  <a:pt x="0" y="0"/>
                </a:moveTo>
                <a:lnTo>
                  <a:pt x="2486064" y="0"/>
                </a:lnTo>
                <a:lnTo>
                  <a:pt x="4498586" y="1605562"/>
                </a:lnTo>
                <a:lnTo>
                  <a:pt x="7653552" y="4122535"/>
                </a:lnTo>
                <a:lnTo>
                  <a:pt x="4498586" y="6639508"/>
                </a:lnTo>
                <a:lnTo>
                  <a:pt x="2505902" y="8229256"/>
                </a:lnTo>
                <a:lnTo>
                  <a:pt x="19854" y="8229256"/>
                </a:lnTo>
                <a:lnTo>
                  <a:pt x="19854" y="7695087"/>
                </a:lnTo>
                <a:lnTo>
                  <a:pt x="19854" y="7692731"/>
                </a:lnTo>
                <a:lnTo>
                  <a:pt x="19854" y="5176094"/>
                </a:lnTo>
                <a:lnTo>
                  <a:pt x="1343284" y="4120175"/>
                </a:lnTo>
                <a:lnTo>
                  <a:pt x="0" y="3048444"/>
                </a:lnTo>
                <a:lnTo>
                  <a:pt x="0" y="533831"/>
                </a:lnTo>
                <a:lnTo>
                  <a:pt x="0" y="531471"/>
                </a:lnTo>
                <a:close/>
              </a:path>
            </a:pathLst>
          </a:custGeom>
          <a:effectLst>
            <a:innerShdw blurRad="683076">
              <a:prstClr val="black">
                <a:alpha val="16000"/>
              </a:prstClr>
            </a:innerShdw>
          </a:effectLst>
        </p:spPr>
      </p:pic>
      <p:grpSp>
        <p:nvGrpSpPr>
          <p:cNvPr id="8" name="Group 7">
            <a:extLst>
              <a:ext uri="{FF2B5EF4-FFF2-40B4-BE49-F238E27FC236}">
                <a16:creationId xmlns:a16="http://schemas.microsoft.com/office/drawing/2014/main" id="{E7E0D06E-609A-ED02-64DD-D250676C16E3}"/>
              </a:ext>
            </a:extLst>
          </p:cNvPr>
          <p:cNvGrpSpPr/>
          <p:nvPr userDrawn="1"/>
        </p:nvGrpSpPr>
        <p:grpSpPr>
          <a:xfrm>
            <a:off x="3052478" y="4589755"/>
            <a:ext cx="1514794" cy="2057538"/>
            <a:chOff x="6255354" y="2117605"/>
            <a:chExt cx="2196487" cy="2643647"/>
          </a:xfrm>
        </p:grpSpPr>
        <p:sp>
          <p:nvSpPr>
            <p:cNvPr id="9" name="Graphic 18">
              <a:extLst>
                <a:ext uri="{FF2B5EF4-FFF2-40B4-BE49-F238E27FC236}">
                  <a16:creationId xmlns:a16="http://schemas.microsoft.com/office/drawing/2014/main" id="{255E9318-2864-078F-E6E0-6672EF61B510}"/>
                </a:ext>
              </a:extLst>
            </p:cNvPr>
            <p:cNvSpPr/>
            <p:nvPr/>
          </p:nvSpPr>
          <p:spPr>
            <a:xfrm>
              <a:off x="6255354" y="2117605"/>
              <a:ext cx="1727137" cy="2404511"/>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10" name="Graphic 18">
              <a:extLst>
                <a:ext uri="{FF2B5EF4-FFF2-40B4-BE49-F238E27FC236}">
                  <a16:creationId xmlns:a16="http://schemas.microsoft.com/office/drawing/2014/main" id="{4D348F37-C68F-F781-DA01-34832A7F944B}"/>
                </a:ext>
              </a:extLst>
            </p:cNvPr>
            <p:cNvSpPr/>
            <p:nvPr/>
          </p:nvSpPr>
          <p:spPr>
            <a:xfrm>
              <a:off x="7680832" y="3687857"/>
              <a:ext cx="771009" cy="1073395"/>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sp>
          <p:nvSpPr>
            <p:cNvPr id="11" name="Graphic 18">
              <a:extLst>
                <a:ext uri="{FF2B5EF4-FFF2-40B4-BE49-F238E27FC236}">
                  <a16:creationId xmlns:a16="http://schemas.microsoft.com/office/drawing/2014/main" id="{6A2DAB4A-FADE-00A3-95D3-1F4A58949C8F}"/>
                </a:ext>
              </a:extLst>
            </p:cNvPr>
            <p:cNvSpPr/>
            <p:nvPr/>
          </p:nvSpPr>
          <p:spPr>
            <a:xfrm>
              <a:off x="6978257" y="2117605"/>
              <a:ext cx="485926" cy="676503"/>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grpSp>
      <p:pic>
        <p:nvPicPr>
          <p:cNvPr id="25" name="Graphic 24">
            <a:extLst>
              <a:ext uri="{FF2B5EF4-FFF2-40B4-BE49-F238E27FC236}">
                <a16:creationId xmlns:a16="http://schemas.microsoft.com/office/drawing/2014/main" id="{084678C8-37A0-004A-F2B6-81AA65F75AA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19" y="373310"/>
            <a:ext cx="2240341" cy="973454"/>
          </a:xfrm>
          <a:prstGeom prst="rect">
            <a:avLst/>
          </a:prstGeom>
        </p:spPr>
      </p:pic>
      <p:sp>
        <p:nvSpPr>
          <p:cNvPr id="26" name="Title 29">
            <a:extLst>
              <a:ext uri="{FF2B5EF4-FFF2-40B4-BE49-F238E27FC236}">
                <a16:creationId xmlns:a16="http://schemas.microsoft.com/office/drawing/2014/main" id="{D6A2AFC2-245E-EF9E-38E7-9722AB0B30D3}"/>
              </a:ext>
            </a:extLst>
          </p:cNvPr>
          <p:cNvSpPr>
            <a:spLocks noGrp="1"/>
          </p:cNvSpPr>
          <p:nvPr>
            <p:ph type="title" hasCustomPrompt="1"/>
          </p:nvPr>
        </p:nvSpPr>
        <p:spPr>
          <a:xfrm>
            <a:off x="7059485" y="2940465"/>
            <a:ext cx="4708909" cy="590931"/>
          </a:xfrm>
        </p:spPr>
        <p:txBody>
          <a:bodyPr anchor="b"/>
          <a:lstStyle>
            <a:lvl1pPr>
              <a:defRPr b="1"/>
            </a:lvl1pPr>
          </a:lstStyle>
          <a:p>
            <a:r>
              <a:rPr lang="en-US"/>
              <a:t>Title Here</a:t>
            </a:r>
          </a:p>
        </p:txBody>
      </p:sp>
      <p:sp>
        <p:nvSpPr>
          <p:cNvPr id="27" name="Text Placeholder 31">
            <a:extLst>
              <a:ext uri="{FF2B5EF4-FFF2-40B4-BE49-F238E27FC236}">
                <a16:creationId xmlns:a16="http://schemas.microsoft.com/office/drawing/2014/main" id="{EA3C8C16-0665-D55F-220C-6468536D2957}"/>
              </a:ext>
            </a:extLst>
          </p:cNvPr>
          <p:cNvSpPr>
            <a:spLocks noGrp="1"/>
          </p:cNvSpPr>
          <p:nvPr>
            <p:ph type="body" sz="quarter" idx="12" hasCustomPrompt="1"/>
          </p:nvPr>
        </p:nvSpPr>
        <p:spPr>
          <a:xfrm>
            <a:off x="7059485" y="3561839"/>
            <a:ext cx="4708919" cy="384721"/>
          </a:xfrm>
        </p:spPr>
        <p:txBody>
          <a:bodyPr wrap="square">
            <a:spAutoFit/>
          </a:bodyPr>
          <a:lstStyle>
            <a:lvl1pPr marL="0" indent="0">
              <a:lnSpc>
                <a:spcPct val="95000"/>
              </a:lnSpc>
              <a:buNone/>
              <a:defRPr sz="2000">
                <a:solidFill>
                  <a:schemeClr val="tx2"/>
                </a:solidFill>
              </a:defRPr>
            </a:lvl1pPr>
            <a:lvl2pPr marL="457115" indent="0">
              <a:buNone/>
              <a:defRPr sz="2000">
                <a:solidFill>
                  <a:schemeClr val="tx2"/>
                </a:solidFill>
              </a:defRPr>
            </a:lvl2pPr>
            <a:lvl3pPr marL="914229" indent="0">
              <a:buNone/>
              <a:defRPr sz="2000">
                <a:solidFill>
                  <a:schemeClr val="tx2"/>
                </a:solidFill>
              </a:defRPr>
            </a:lvl3pPr>
            <a:lvl4pPr marL="1371345" indent="0">
              <a:buNone/>
              <a:defRPr sz="2000">
                <a:solidFill>
                  <a:schemeClr val="tx2"/>
                </a:solidFill>
              </a:defRPr>
            </a:lvl4pPr>
            <a:lvl5pPr marL="1828462" indent="0">
              <a:buNone/>
              <a:defRPr sz="2000">
                <a:solidFill>
                  <a:schemeClr val="tx2"/>
                </a:solidFill>
              </a:defRPr>
            </a:lvl5pPr>
          </a:lstStyle>
          <a:p>
            <a:pPr lvl="0"/>
            <a:r>
              <a:rPr lang="en-US"/>
              <a:t>Subtitle</a:t>
            </a:r>
          </a:p>
        </p:txBody>
      </p:sp>
      <p:grpSp>
        <p:nvGrpSpPr>
          <p:cNvPr id="28" name="Group 27">
            <a:extLst>
              <a:ext uri="{FF2B5EF4-FFF2-40B4-BE49-F238E27FC236}">
                <a16:creationId xmlns:a16="http://schemas.microsoft.com/office/drawing/2014/main" id="{9382410F-5419-E70F-4CDB-CD52D444C128}"/>
              </a:ext>
            </a:extLst>
          </p:cNvPr>
          <p:cNvGrpSpPr/>
          <p:nvPr userDrawn="1"/>
        </p:nvGrpSpPr>
        <p:grpSpPr>
          <a:xfrm>
            <a:off x="5952618" y="3181726"/>
            <a:ext cx="659243" cy="494548"/>
            <a:chOff x="4954369" y="1030528"/>
            <a:chExt cx="659243" cy="494548"/>
          </a:xfrm>
        </p:grpSpPr>
        <p:sp>
          <p:nvSpPr>
            <p:cNvPr id="29" name="Freeform 28">
              <a:extLst>
                <a:ext uri="{FF2B5EF4-FFF2-40B4-BE49-F238E27FC236}">
                  <a16:creationId xmlns:a16="http://schemas.microsoft.com/office/drawing/2014/main" id="{B22C73AE-C73F-3B6E-51A9-D3ED7FE638E1}"/>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30" name="Picture 13">
              <a:extLst>
                <a:ext uri="{FF2B5EF4-FFF2-40B4-BE49-F238E27FC236}">
                  <a16:creationId xmlns:a16="http://schemas.microsoft.com/office/drawing/2014/main" id="{474C6012-55C9-B699-56A4-E126C0E32841}"/>
                </a:ext>
              </a:extLst>
            </p:cNvPr>
            <p:cNvGrpSpPr/>
            <p:nvPr/>
          </p:nvGrpSpPr>
          <p:grpSpPr>
            <a:xfrm>
              <a:off x="5103008" y="1030528"/>
              <a:ext cx="212296" cy="494548"/>
              <a:chOff x="5103008" y="1030528"/>
              <a:chExt cx="212296" cy="494548"/>
            </a:xfrm>
          </p:grpSpPr>
          <p:sp>
            <p:nvSpPr>
              <p:cNvPr id="34" name="Freeform 33">
                <a:extLst>
                  <a:ext uri="{FF2B5EF4-FFF2-40B4-BE49-F238E27FC236}">
                    <a16:creationId xmlns:a16="http://schemas.microsoft.com/office/drawing/2014/main" id="{2DEB39CA-3E2E-C818-77DE-B2211B6E2E49}"/>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3A1C0B4-BDB3-3B36-3F26-E4C08F1E7FE0}"/>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921B14E-5AEF-6E0B-FBCE-819755F17447}"/>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31" name="Picture 13">
              <a:extLst>
                <a:ext uri="{FF2B5EF4-FFF2-40B4-BE49-F238E27FC236}">
                  <a16:creationId xmlns:a16="http://schemas.microsoft.com/office/drawing/2014/main" id="{C15ADB93-9D5E-6D95-F41F-237DD05A8632}"/>
                </a:ext>
              </a:extLst>
            </p:cNvPr>
            <p:cNvGrpSpPr/>
            <p:nvPr/>
          </p:nvGrpSpPr>
          <p:grpSpPr>
            <a:xfrm>
              <a:off x="5251647" y="1030552"/>
              <a:ext cx="361965" cy="494410"/>
              <a:chOff x="5251647" y="1030552"/>
              <a:chExt cx="361965" cy="494410"/>
            </a:xfrm>
          </p:grpSpPr>
          <p:sp>
            <p:nvSpPr>
              <p:cNvPr id="32" name="Freeform 31">
                <a:extLst>
                  <a:ext uri="{FF2B5EF4-FFF2-40B4-BE49-F238E27FC236}">
                    <a16:creationId xmlns:a16="http://schemas.microsoft.com/office/drawing/2014/main" id="{0518119B-B349-9DF5-B0A0-1A40E7DB3945}"/>
                  </a:ext>
                </a:extLst>
              </p:cNvPr>
              <p:cNvSpPr/>
              <p:nvPr/>
            </p:nvSpPr>
            <p:spPr>
              <a:xfrm>
                <a:off x="5251647" y="1030552"/>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541CE7F-0C3D-480D-C4D3-9EFAA9E59F28}"/>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sp>
        <p:nvSpPr>
          <p:cNvPr id="39" name="Pentagon 38">
            <a:extLst>
              <a:ext uri="{FF2B5EF4-FFF2-40B4-BE49-F238E27FC236}">
                <a16:creationId xmlns:a16="http://schemas.microsoft.com/office/drawing/2014/main" id="{05D0A0D9-6E05-988D-CC4A-9A28647C2E0E}"/>
              </a:ext>
            </a:extLst>
          </p:cNvPr>
          <p:cNvSpPr/>
          <p:nvPr userDrawn="1"/>
        </p:nvSpPr>
        <p:spPr>
          <a:xfrm>
            <a:off x="-10483" y="1665004"/>
            <a:ext cx="2005949" cy="3527704"/>
          </a:xfrm>
          <a:prstGeom prst="homePlate">
            <a:avLst>
              <a:gd name="adj" fmla="val 100000"/>
            </a:avLst>
          </a:prstGeom>
          <a:solidFill>
            <a:schemeClr val="bg1"/>
          </a:solidFill>
          <a:ln>
            <a:noFill/>
          </a:ln>
          <a:effectLst>
            <a:outerShdw blurRad="513618" dist="38100" dir="5400000" algn="t" rotWithShape="0">
              <a:prstClr val="black">
                <a:alpha val="787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B7F7BE9-20FB-BB29-24A2-BDA6AF83683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95187" y="3254721"/>
            <a:ext cx="1384834" cy="355738"/>
          </a:xfrm>
          <a:prstGeom prst="rect">
            <a:avLst/>
          </a:prstGeom>
        </p:spPr>
      </p:pic>
      <p:cxnSp>
        <p:nvCxnSpPr>
          <p:cNvPr id="2" name="Straight Connector 1">
            <a:extLst>
              <a:ext uri="{FF2B5EF4-FFF2-40B4-BE49-F238E27FC236}">
                <a16:creationId xmlns:a16="http://schemas.microsoft.com/office/drawing/2014/main" id="{FE17EC6E-3184-7331-2160-7AE4F704772C}"/>
              </a:ext>
            </a:extLst>
          </p:cNvPr>
          <p:cNvCxnSpPr>
            <a:cxnSpLocks/>
          </p:cNvCxnSpPr>
          <p:nvPr userDrawn="1"/>
        </p:nvCxnSpPr>
        <p:spPr>
          <a:xfrm>
            <a:off x="6832360" y="-454771"/>
            <a:ext cx="0" cy="387042"/>
          </a:xfrm>
          <a:prstGeom prst="line">
            <a:avLst/>
          </a:prstGeom>
          <a:ln w="127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DEB471D-4DD1-1EE8-F9E2-CCB3109E96F0}"/>
              </a:ext>
            </a:extLst>
          </p:cNvPr>
          <p:cNvSpPr txBox="1"/>
          <p:nvPr userDrawn="1"/>
        </p:nvSpPr>
        <p:spPr>
          <a:xfrm>
            <a:off x="7005056" y="-691823"/>
            <a:ext cx="5067202" cy="646331"/>
          </a:xfrm>
          <a:prstGeom prst="rect">
            <a:avLst/>
          </a:prstGeom>
          <a:noFill/>
        </p:spPr>
        <p:txBody>
          <a:bodyPr wrap="square" rtlCol="0">
            <a:spAutoFit/>
          </a:bodyPr>
          <a:lstStyle/>
          <a:p>
            <a:r>
              <a:rPr lang="en-US"/>
              <a:t>Manually add a line the height of the text.</a:t>
            </a:r>
          </a:p>
          <a:p>
            <a:r>
              <a:rPr lang="en-US"/>
              <a:t>Line thickness = 1 pt; color = BSC Blue</a:t>
            </a:r>
          </a:p>
        </p:txBody>
      </p:sp>
      <p:cxnSp>
        <p:nvCxnSpPr>
          <p:cNvPr id="4" name="Straight Connector 3">
            <a:extLst>
              <a:ext uri="{FF2B5EF4-FFF2-40B4-BE49-F238E27FC236}">
                <a16:creationId xmlns:a16="http://schemas.microsoft.com/office/drawing/2014/main" id="{89337D8B-FA72-1E4B-03EC-B2401B0B6C14}"/>
              </a:ext>
            </a:extLst>
          </p:cNvPr>
          <p:cNvCxnSpPr>
            <a:cxnSpLocks/>
          </p:cNvCxnSpPr>
          <p:nvPr userDrawn="1"/>
        </p:nvCxnSpPr>
        <p:spPr>
          <a:xfrm>
            <a:off x="6832360" y="6901544"/>
            <a:ext cx="0" cy="387042"/>
          </a:xfrm>
          <a:prstGeom prst="line">
            <a:avLst/>
          </a:prstGeom>
          <a:ln w="12700" cap="rnd">
            <a:solidFill>
              <a:schemeClr val="tx1"/>
            </a:solidFill>
            <a:head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62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 on dark - w Line">
    <p:bg>
      <p:bgPr>
        <a:gradFill>
          <a:gsLst>
            <a:gs pos="4000">
              <a:schemeClr val="tx1"/>
            </a:gs>
            <a:gs pos="100000">
              <a:schemeClr val="accent1"/>
            </a:gs>
          </a:gsLst>
          <a:lin ang="0" scaled="0"/>
        </a:gradFill>
        <a:effectLst/>
      </p:bgPr>
    </p:bg>
    <p:spTree>
      <p:nvGrpSpPr>
        <p:cNvPr id="1" name=""/>
        <p:cNvGrpSpPr/>
        <p:nvPr/>
      </p:nvGrpSpPr>
      <p:grpSpPr>
        <a:xfrm>
          <a:off x="0" y="0"/>
          <a:ext cx="0" cy="0"/>
          <a:chOff x="0" y="0"/>
          <a:chExt cx="0" cy="0"/>
        </a:xfrm>
      </p:grpSpPr>
      <p:sp>
        <p:nvSpPr>
          <p:cNvPr id="3" name="Pentagon 2">
            <a:extLst>
              <a:ext uri="{FF2B5EF4-FFF2-40B4-BE49-F238E27FC236}">
                <a16:creationId xmlns:a16="http://schemas.microsoft.com/office/drawing/2014/main" id="{00B5C15E-10FE-751B-C0D6-4C11465A2F59}"/>
              </a:ext>
            </a:extLst>
          </p:cNvPr>
          <p:cNvSpPr/>
          <p:nvPr userDrawn="1"/>
        </p:nvSpPr>
        <p:spPr>
          <a:xfrm>
            <a:off x="-291318" y="0"/>
            <a:ext cx="5035361" cy="6858000"/>
          </a:xfrm>
          <a:prstGeom prst="homePlate">
            <a:avLst>
              <a:gd name="adj" fmla="val 8300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8A717BB9-8F19-AF40-C927-85FD97859529}"/>
              </a:ext>
            </a:extLst>
          </p:cNvPr>
          <p:cNvGrpSpPr/>
          <p:nvPr/>
        </p:nvGrpSpPr>
        <p:grpSpPr>
          <a:xfrm>
            <a:off x="4855686" y="3181725"/>
            <a:ext cx="659243" cy="494548"/>
            <a:chOff x="4954369" y="1030528"/>
            <a:chExt cx="659243" cy="494548"/>
          </a:xfrm>
        </p:grpSpPr>
        <p:sp>
          <p:nvSpPr>
            <p:cNvPr id="8" name="Freeform 7">
              <a:extLst>
                <a:ext uri="{FF2B5EF4-FFF2-40B4-BE49-F238E27FC236}">
                  <a16:creationId xmlns:a16="http://schemas.microsoft.com/office/drawing/2014/main" id="{14C47BE6-168F-387A-725F-33C265912D95}"/>
                </a:ext>
              </a:extLst>
            </p:cNvPr>
            <p:cNvSpPr/>
            <p:nvPr/>
          </p:nvSpPr>
          <p:spPr>
            <a:xfrm>
              <a:off x="4954369" y="1030528"/>
              <a:ext cx="212193" cy="494297"/>
            </a:xfrm>
            <a:custGeom>
              <a:avLst/>
              <a:gdLst>
                <a:gd name="connsiteX0" fmla="*/ 212194 w 212193"/>
                <a:gd name="connsiteY0" fmla="*/ 247336 h 494297"/>
                <a:gd name="connsiteX1" fmla="*/ 148639 w 212193"/>
                <a:gd name="connsiteY1" fmla="*/ 197687 h 494297"/>
                <a:gd name="connsiteX2" fmla="*/ 148639 w 212193"/>
                <a:gd name="connsiteY2" fmla="*/ 80672 h 494297"/>
                <a:gd name="connsiteX3" fmla="*/ 54903 w 212193"/>
                <a:gd name="connsiteY3" fmla="*/ 7434 h 494297"/>
                <a:gd name="connsiteX4" fmla="*/ 7407 w 212193"/>
                <a:gd name="connsiteY4" fmla="*/ 12645 h 494297"/>
                <a:gd name="connsiteX5" fmla="*/ 0 w 212193"/>
                <a:gd name="connsiteY5" fmla="*/ 32464 h 494297"/>
                <a:gd name="connsiteX6" fmla="*/ 0 w 212193"/>
                <a:gd name="connsiteY6" fmla="*/ 197275 h 494297"/>
                <a:gd name="connsiteX7" fmla="*/ 63555 w 212193"/>
                <a:gd name="connsiteY7" fmla="*/ 247336 h 494297"/>
                <a:gd name="connsiteX8" fmla="*/ 0 w 212193"/>
                <a:gd name="connsiteY8" fmla="*/ 296883 h 494297"/>
                <a:gd name="connsiteX9" fmla="*/ 0 w 212193"/>
                <a:gd name="connsiteY9" fmla="*/ 461693 h 494297"/>
                <a:gd name="connsiteX10" fmla="*/ 34948 w 212193"/>
                <a:gd name="connsiteY10" fmla="*/ 494276 h 494297"/>
                <a:gd name="connsiteX11" fmla="*/ 54697 w 212193"/>
                <a:gd name="connsiteY11" fmla="*/ 487033 h 494297"/>
                <a:gd name="connsiteX12" fmla="*/ 148639 w 212193"/>
                <a:gd name="connsiteY12" fmla="*/ 413280 h 494297"/>
                <a:gd name="connsiteX13" fmla="*/ 148639 w 212193"/>
                <a:gd name="connsiteY13" fmla="*/ 296883 h 4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2193" h="494297">
                  <a:moveTo>
                    <a:pt x="212194" y="247336"/>
                  </a:moveTo>
                  <a:lnTo>
                    <a:pt x="148639" y="197687"/>
                  </a:lnTo>
                  <a:lnTo>
                    <a:pt x="148639" y="80672"/>
                  </a:lnTo>
                  <a:lnTo>
                    <a:pt x="54903" y="7434"/>
                  </a:lnTo>
                  <a:cubicBezTo>
                    <a:pt x="40348" y="-4243"/>
                    <a:pt x="19083" y="-1910"/>
                    <a:pt x="7407" y="12645"/>
                  </a:cubicBezTo>
                  <a:cubicBezTo>
                    <a:pt x="2880" y="18288"/>
                    <a:pt x="283" y="25235"/>
                    <a:pt x="0" y="32464"/>
                  </a:cubicBezTo>
                  <a:lnTo>
                    <a:pt x="0" y="197275"/>
                  </a:lnTo>
                  <a:lnTo>
                    <a:pt x="63555" y="247336"/>
                  </a:lnTo>
                  <a:lnTo>
                    <a:pt x="0" y="296883"/>
                  </a:lnTo>
                  <a:lnTo>
                    <a:pt x="0" y="461693"/>
                  </a:lnTo>
                  <a:cubicBezTo>
                    <a:pt x="653" y="480342"/>
                    <a:pt x="16299" y="494929"/>
                    <a:pt x="34948" y="494276"/>
                  </a:cubicBezTo>
                  <a:cubicBezTo>
                    <a:pt x="42134" y="494025"/>
                    <a:pt x="49052" y="491488"/>
                    <a:pt x="54697" y="487033"/>
                  </a:cubicBezTo>
                  <a:lnTo>
                    <a:pt x="148639" y="413280"/>
                  </a:lnTo>
                  <a:lnTo>
                    <a:pt x="148639" y="296883"/>
                  </a:lnTo>
                  <a:close/>
                </a:path>
              </a:pathLst>
            </a:custGeom>
            <a:solidFill>
              <a:srgbClr val="003C71"/>
            </a:solidFill>
            <a:ln w="10269" cap="flat">
              <a:noFill/>
              <a:prstDash val="solid"/>
              <a:miter/>
            </a:ln>
          </p:spPr>
          <p:txBody>
            <a:bodyPr rtlCol="0" anchor="ctr"/>
            <a:lstStyle/>
            <a:p>
              <a:endParaRPr lang="en-US"/>
            </a:p>
          </p:txBody>
        </p:sp>
        <p:grpSp>
          <p:nvGrpSpPr>
            <p:cNvPr id="9" name="Picture 13">
              <a:extLst>
                <a:ext uri="{FF2B5EF4-FFF2-40B4-BE49-F238E27FC236}">
                  <a16:creationId xmlns:a16="http://schemas.microsoft.com/office/drawing/2014/main" id="{94952196-FE2B-0441-B5E5-1464EDE54A12}"/>
                </a:ext>
              </a:extLst>
            </p:cNvPr>
            <p:cNvGrpSpPr/>
            <p:nvPr/>
          </p:nvGrpSpPr>
          <p:grpSpPr>
            <a:xfrm>
              <a:off x="5103008" y="1030528"/>
              <a:ext cx="212296" cy="494548"/>
              <a:chOff x="5103008" y="1030528"/>
              <a:chExt cx="212296" cy="494548"/>
            </a:xfrm>
          </p:grpSpPr>
          <p:sp>
            <p:nvSpPr>
              <p:cNvPr id="13" name="Freeform 12">
                <a:extLst>
                  <a:ext uri="{FF2B5EF4-FFF2-40B4-BE49-F238E27FC236}">
                    <a16:creationId xmlns:a16="http://schemas.microsoft.com/office/drawing/2014/main" id="{65414F9C-2606-23BA-6474-79199C4BA2F0}"/>
                  </a:ext>
                </a:extLst>
              </p:cNvPr>
              <p:cNvSpPr/>
              <p:nvPr/>
            </p:nvSpPr>
            <p:spPr>
              <a:xfrm>
                <a:off x="5103008" y="1327720"/>
                <a:ext cx="148638" cy="197356"/>
              </a:xfrm>
              <a:custGeom>
                <a:avLst/>
                <a:gdLst>
                  <a:gd name="connsiteX0" fmla="*/ 0 w 148638"/>
                  <a:gd name="connsiteY0" fmla="*/ 116501 h 197356"/>
                  <a:gd name="connsiteX1" fmla="*/ 0 w 148638"/>
                  <a:gd name="connsiteY1" fmla="*/ 165017 h 197356"/>
                  <a:gd name="connsiteX2" fmla="*/ 35404 w 148638"/>
                  <a:gd name="connsiteY2" fmla="*/ 197321 h 197356"/>
                  <a:gd name="connsiteX3" fmla="*/ 55006 w 148638"/>
                  <a:gd name="connsiteY3" fmla="*/ 189944 h 197356"/>
                  <a:gd name="connsiteX4" fmla="*/ 148639 w 148638"/>
                  <a:gd name="connsiteY4" fmla="*/ 116810 h 197356"/>
                  <a:gd name="connsiteX5" fmla="*/ 148639 w 148638"/>
                  <a:gd name="connsiteY5" fmla="*/ 0 h 19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56">
                    <a:moveTo>
                      <a:pt x="0" y="116501"/>
                    </a:moveTo>
                    <a:lnTo>
                      <a:pt x="0" y="165017"/>
                    </a:lnTo>
                    <a:cubicBezTo>
                      <a:pt x="856" y="183713"/>
                      <a:pt x="16707" y="198177"/>
                      <a:pt x="35404" y="197321"/>
                    </a:cubicBezTo>
                    <a:cubicBezTo>
                      <a:pt x="42553" y="196993"/>
                      <a:pt x="49414" y="194411"/>
                      <a:pt x="55006" y="189944"/>
                    </a:cubicBezTo>
                    <a:lnTo>
                      <a:pt x="148639" y="116810"/>
                    </a:lnTo>
                    <a:lnTo>
                      <a:pt x="148639" y="0"/>
                    </a:lnTo>
                    <a:close/>
                  </a:path>
                </a:pathLst>
              </a:custGeom>
              <a:solidFill>
                <a:srgbClr val="BB33FF"/>
              </a:solidFill>
              <a:ln w="1026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1DA35C1-3566-E9E8-F3E6-0728DAA0C4CF}"/>
                  </a:ext>
                </a:extLst>
              </p:cNvPr>
              <p:cNvSpPr/>
              <p:nvPr/>
            </p:nvSpPr>
            <p:spPr>
              <a:xfrm>
                <a:off x="5103008" y="1030528"/>
                <a:ext cx="148638" cy="197378"/>
              </a:xfrm>
              <a:custGeom>
                <a:avLst/>
                <a:gdLst>
                  <a:gd name="connsiteX0" fmla="*/ 148639 w 148638"/>
                  <a:gd name="connsiteY0" fmla="*/ 197378 h 197378"/>
                  <a:gd name="connsiteX1" fmla="*/ 148639 w 148638"/>
                  <a:gd name="connsiteY1" fmla="*/ 80672 h 197378"/>
                  <a:gd name="connsiteX2" fmla="*/ 54903 w 148638"/>
                  <a:gd name="connsiteY2" fmla="*/ 7434 h 197378"/>
                  <a:gd name="connsiteX3" fmla="*/ 7407 w 148638"/>
                  <a:gd name="connsiteY3" fmla="*/ 12645 h 197378"/>
                  <a:gd name="connsiteX4" fmla="*/ 0 w 148638"/>
                  <a:gd name="connsiteY4" fmla="*/ 32464 h 197378"/>
                  <a:gd name="connsiteX5" fmla="*/ 0 w 148638"/>
                  <a:gd name="connsiteY5" fmla="*/ 80672 h 19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38" h="197378">
                    <a:moveTo>
                      <a:pt x="148639" y="197378"/>
                    </a:moveTo>
                    <a:lnTo>
                      <a:pt x="148639" y="80672"/>
                    </a:lnTo>
                    <a:lnTo>
                      <a:pt x="54903" y="7434"/>
                    </a:lnTo>
                    <a:cubicBezTo>
                      <a:pt x="40348" y="-4243"/>
                      <a:pt x="19083" y="-1910"/>
                      <a:pt x="7407" y="12645"/>
                    </a:cubicBezTo>
                    <a:cubicBezTo>
                      <a:pt x="2879" y="18288"/>
                      <a:pt x="283" y="25235"/>
                      <a:pt x="0" y="32464"/>
                    </a:cubicBezTo>
                    <a:lnTo>
                      <a:pt x="0" y="80672"/>
                    </a:lnTo>
                    <a:close/>
                  </a:path>
                </a:pathLst>
              </a:custGeom>
              <a:solidFill>
                <a:srgbClr val="BB33FF"/>
              </a:solidFill>
              <a:ln w="1026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E29396A-64AD-1D52-682B-E1009ADF9E0C}"/>
                  </a:ext>
                </a:extLst>
              </p:cNvPr>
              <p:cNvSpPr/>
              <p:nvPr/>
            </p:nvSpPr>
            <p:spPr>
              <a:xfrm>
                <a:off x="5103008" y="1111200"/>
                <a:ext cx="212296" cy="333020"/>
              </a:xfrm>
              <a:custGeom>
                <a:avLst/>
                <a:gdLst>
                  <a:gd name="connsiteX0" fmla="*/ 212297 w 212296"/>
                  <a:gd name="connsiteY0" fmla="*/ 166665 h 333020"/>
                  <a:gd name="connsiteX1" fmla="*/ 0 w 212296"/>
                  <a:gd name="connsiteY1" fmla="*/ 0 h 333020"/>
                  <a:gd name="connsiteX2" fmla="*/ 0 w 212296"/>
                  <a:gd name="connsiteY2" fmla="*/ 117016 h 333020"/>
                  <a:gd name="connsiteX3" fmla="*/ 63555 w 212296"/>
                  <a:gd name="connsiteY3" fmla="*/ 166665 h 333020"/>
                  <a:gd name="connsiteX4" fmla="*/ 0 w 212296"/>
                  <a:gd name="connsiteY4" fmla="*/ 216314 h 333020"/>
                  <a:gd name="connsiteX5" fmla="*/ 0 w 212296"/>
                  <a:gd name="connsiteY5" fmla="*/ 333021 h 333020"/>
                  <a:gd name="connsiteX6" fmla="*/ 212297 w 212296"/>
                  <a:gd name="connsiteY6" fmla="*/ 166665 h 3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296" h="333020">
                    <a:moveTo>
                      <a:pt x="212297" y="166665"/>
                    </a:moveTo>
                    <a:lnTo>
                      <a:pt x="0" y="0"/>
                    </a:lnTo>
                    <a:lnTo>
                      <a:pt x="0" y="117016"/>
                    </a:lnTo>
                    <a:lnTo>
                      <a:pt x="63555" y="166665"/>
                    </a:lnTo>
                    <a:lnTo>
                      <a:pt x="0" y="216314"/>
                    </a:lnTo>
                    <a:lnTo>
                      <a:pt x="0" y="333021"/>
                    </a:lnTo>
                    <a:lnTo>
                      <a:pt x="212297" y="166665"/>
                    </a:lnTo>
                    <a:close/>
                  </a:path>
                </a:pathLst>
              </a:custGeom>
              <a:solidFill>
                <a:srgbClr val="8800CC"/>
              </a:solidFill>
              <a:ln w="10269" cap="flat">
                <a:noFill/>
                <a:prstDash val="solid"/>
                <a:miter/>
              </a:ln>
            </p:spPr>
            <p:txBody>
              <a:bodyPr rtlCol="0" anchor="ctr"/>
              <a:lstStyle/>
              <a:p>
                <a:endParaRPr lang="en-US"/>
              </a:p>
            </p:txBody>
          </p:sp>
        </p:grpSp>
        <p:grpSp>
          <p:nvGrpSpPr>
            <p:cNvPr id="10" name="Picture 13">
              <a:extLst>
                <a:ext uri="{FF2B5EF4-FFF2-40B4-BE49-F238E27FC236}">
                  <a16:creationId xmlns:a16="http://schemas.microsoft.com/office/drawing/2014/main" id="{599DF083-839C-4D33-72D7-342B89C7EA5E}"/>
                </a:ext>
              </a:extLst>
            </p:cNvPr>
            <p:cNvGrpSpPr/>
            <p:nvPr/>
          </p:nvGrpSpPr>
          <p:grpSpPr>
            <a:xfrm>
              <a:off x="5251647" y="1030596"/>
              <a:ext cx="361965" cy="494410"/>
              <a:chOff x="5251647" y="1030596"/>
              <a:chExt cx="361965" cy="494410"/>
            </a:xfrm>
          </p:grpSpPr>
          <p:sp>
            <p:nvSpPr>
              <p:cNvPr id="11" name="Freeform 10">
                <a:extLst>
                  <a:ext uri="{FF2B5EF4-FFF2-40B4-BE49-F238E27FC236}">
                    <a16:creationId xmlns:a16="http://schemas.microsoft.com/office/drawing/2014/main" id="{D5CBAAFA-B2C0-56AF-58BF-835F34F5E5AD}"/>
                  </a:ext>
                </a:extLst>
              </p:cNvPr>
              <p:cNvSpPr/>
              <p:nvPr/>
            </p:nvSpPr>
            <p:spPr>
              <a:xfrm>
                <a:off x="5251647" y="1030596"/>
                <a:ext cx="361965" cy="494410"/>
              </a:xfrm>
              <a:custGeom>
                <a:avLst/>
                <a:gdLst>
                  <a:gd name="connsiteX0" fmla="*/ 55418 w 361965"/>
                  <a:gd name="connsiteY0" fmla="*/ 7307 h 494410"/>
                  <a:gd name="connsiteX1" fmla="*/ 7261 w 361965"/>
                  <a:gd name="connsiteY1" fmla="*/ 13141 h 494410"/>
                  <a:gd name="connsiteX2" fmla="*/ 0 w 361965"/>
                  <a:gd name="connsiteY2" fmla="*/ 32544 h 494410"/>
                  <a:gd name="connsiteX3" fmla="*/ 0 w 361965"/>
                  <a:gd name="connsiteY3" fmla="*/ 80648 h 494410"/>
                  <a:gd name="connsiteX4" fmla="*/ 213224 w 361965"/>
                  <a:gd name="connsiteY4" fmla="*/ 247313 h 494410"/>
                  <a:gd name="connsiteX5" fmla="*/ 0 w 361965"/>
                  <a:gd name="connsiteY5" fmla="*/ 413977 h 494410"/>
                  <a:gd name="connsiteX6" fmla="*/ 0 w 361965"/>
                  <a:gd name="connsiteY6" fmla="*/ 462185 h 494410"/>
                  <a:gd name="connsiteX7" fmla="*/ 35513 w 361965"/>
                  <a:gd name="connsiteY7" fmla="*/ 494369 h 494410"/>
                  <a:gd name="connsiteX8" fmla="*/ 54594 w 361965"/>
                  <a:gd name="connsiteY8" fmla="*/ 487318 h 494410"/>
                  <a:gd name="connsiteX9" fmla="*/ 361966 w 361965"/>
                  <a:gd name="connsiteY9" fmla="*/ 247828 h 4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65" h="494410">
                    <a:moveTo>
                      <a:pt x="55418" y="7307"/>
                    </a:moveTo>
                    <a:cubicBezTo>
                      <a:pt x="40508" y="-4380"/>
                      <a:pt x="18948" y="-1768"/>
                      <a:pt x="7261" y="13141"/>
                    </a:cubicBezTo>
                    <a:cubicBezTo>
                      <a:pt x="2899" y="18706"/>
                      <a:pt x="363" y="25482"/>
                      <a:pt x="0" y="32544"/>
                    </a:cubicBezTo>
                    <a:lnTo>
                      <a:pt x="0" y="80648"/>
                    </a:lnTo>
                    <a:lnTo>
                      <a:pt x="213224" y="247313"/>
                    </a:lnTo>
                    <a:lnTo>
                      <a:pt x="0" y="413977"/>
                    </a:lnTo>
                    <a:lnTo>
                      <a:pt x="0" y="462185"/>
                    </a:lnTo>
                    <a:cubicBezTo>
                      <a:pt x="919" y="480878"/>
                      <a:pt x="16819" y="495288"/>
                      <a:pt x="35513" y="494369"/>
                    </a:cubicBezTo>
                    <a:cubicBezTo>
                      <a:pt x="42445" y="494028"/>
                      <a:pt x="49105" y="491567"/>
                      <a:pt x="54594" y="487318"/>
                    </a:cubicBezTo>
                    <a:lnTo>
                      <a:pt x="361966" y="247828"/>
                    </a:lnTo>
                    <a:close/>
                  </a:path>
                </a:pathLst>
              </a:custGeom>
              <a:solidFill>
                <a:srgbClr val="00EEFF"/>
              </a:solidFill>
              <a:ln w="1026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C9038ED-0600-CDEE-D375-1D9785443581}"/>
                  </a:ext>
                </a:extLst>
              </p:cNvPr>
              <p:cNvSpPr/>
              <p:nvPr/>
            </p:nvSpPr>
            <p:spPr>
              <a:xfrm>
                <a:off x="5251647" y="1111200"/>
                <a:ext cx="213223" cy="333226"/>
              </a:xfrm>
              <a:custGeom>
                <a:avLst/>
                <a:gdLst>
                  <a:gd name="connsiteX0" fmla="*/ 213224 w 213223"/>
                  <a:gd name="connsiteY0" fmla="*/ 166665 h 333226"/>
                  <a:gd name="connsiteX1" fmla="*/ 0 w 213223"/>
                  <a:gd name="connsiteY1" fmla="*/ 0 h 333226"/>
                  <a:gd name="connsiteX2" fmla="*/ 0 w 213223"/>
                  <a:gd name="connsiteY2" fmla="*/ 116707 h 333226"/>
                  <a:gd name="connsiteX3" fmla="*/ 63658 w 213223"/>
                  <a:gd name="connsiteY3" fmla="*/ 166665 h 333226"/>
                  <a:gd name="connsiteX4" fmla="*/ 0 w 213223"/>
                  <a:gd name="connsiteY4" fmla="*/ 216520 h 333226"/>
                  <a:gd name="connsiteX5" fmla="*/ 0 w 213223"/>
                  <a:gd name="connsiteY5" fmla="*/ 333227 h 333226"/>
                  <a:gd name="connsiteX6" fmla="*/ 213224 w 213223"/>
                  <a:gd name="connsiteY6" fmla="*/ 166665 h 33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23" h="333226">
                    <a:moveTo>
                      <a:pt x="213224" y="166665"/>
                    </a:moveTo>
                    <a:lnTo>
                      <a:pt x="0" y="0"/>
                    </a:lnTo>
                    <a:lnTo>
                      <a:pt x="0" y="116707"/>
                    </a:lnTo>
                    <a:lnTo>
                      <a:pt x="63658" y="166665"/>
                    </a:lnTo>
                    <a:lnTo>
                      <a:pt x="0" y="216520"/>
                    </a:lnTo>
                    <a:lnTo>
                      <a:pt x="0" y="333227"/>
                    </a:lnTo>
                    <a:lnTo>
                      <a:pt x="213224" y="166665"/>
                    </a:lnTo>
                    <a:close/>
                  </a:path>
                </a:pathLst>
              </a:custGeom>
              <a:solidFill>
                <a:srgbClr val="00BECC"/>
              </a:solidFill>
              <a:ln w="10269" cap="flat">
                <a:noFill/>
                <a:prstDash val="solid"/>
                <a:miter/>
              </a:ln>
            </p:spPr>
            <p:txBody>
              <a:bodyPr rtlCol="0" anchor="ctr"/>
              <a:lstStyle/>
              <a:p>
                <a:endParaRPr lang="en-US"/>
              </a:p>
            </p:txBody>
          </p:sp>
        </p:grpSp>
      </p:grpSp>
      <p:cxnSp>
        <p:nvCxnSpPr>
          <p:cNvPr id="7" name="Straight Connector 6">
            <a:extLst>
              <a:ext uri="{FF2B5EF4-FFF2-40B4-BE49-F238E27FC236}">
                <a16:creationId xmlns:a16="http://schemas.microsoft.com/office/drawing/2014/main" id="{33FC60ED-5F40-8FEA-D853-D0CD31A7140C}"/>
              </a:ext>
            </a:extLst>
          </p:cNvPr>
          <p:cNvCxnSpPr>
            <a:cxnSpLocks/>
          </p:cNvCxnSpPr>
          <p:nvPr/>
        </p:nvCxnSpPr>
        <p:spPr>
          <a:xfrm>
            <a:off x="5706907" y="2879271"/>
            <a:ext cx="0" cy="1099457"/>
          </a:xfrm>
          <a:prstGeom prst="line">
            <a:avLst/>
          </a:prstGeom>
          <a:ln w="12700" cap="sq">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9C75469-8C0D-6156-1716-86FE63DB9612}"/>
              </a:ext>
            </a:extLst>
          </p:cNvPr>
          <p:cNvGrpSpPr/>
          <p:nvPr userDrawn="1"/>
        </p:nvGrpSpPr>
        <p:grpSpPr>
          <a:xfrm>
            <a:off x="2302934" y="4413541"/>
            <a:ext cx="2441110" cy="2071568"/>
            <a:chOff x="897979" y="1846985"/>
            <a:chExt cx="4178975" cy="3546350"/>
          </a:xfrm>
        </p:grpSpPr>
        <p:sp>
          <p:nvSpPr>
            <p:cNvPr id="19" name="Graphic 18">
              <a:extLst>
                <a:ext uri="{FF2B5EF4-FFF2-40B4-BE49-F238E27FC236}">
                  <a16:creationId xmlns:a16="http://schemas.microsoft.com/office/drawing/2014/main" id="{EC613850-DD80-AA39-C99C-0380CD3DF62A}"/>
                </a:ext>
              </a:extLst>
            </p:cNvPr>
            <p:cNvSpPr/>
            <p:nvPr/>
          </p:nvSpPr>
          <p:spPr>
            <a:xfrm>
              <a:off x="897979" y="1986356"/>
              <a:ext cx="2447201" cy="3406979"/>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gradFill>
              <a:gsLst>
                <a:gs pos="0">
                  <a:schemeClr val="accent1"/>
                </a:gs>
                <a:gs pos="100000">
                  <a:schemeClr val="tx1"/>
                </a:gs>
              </a:gsLst>
              <a:lin ang="0" scaled="1"/>
            </a:gradFill>
            <a:ln w="0" cap="flat">
              <a:noFill/>
              <a:prstDash val="solid"/>
              <a:miter/>
            </a:ln>
          </p:spPr>
          <p:txBody>
            <a:bodyPr rtlCol="0" anchor="ctr"/>
            <a:lstStyle/>
            <a:p>
              <a:endParaRPr lang="en-US"/>
            </a:p>
          </p:txBody>
        </p:sp>
        <p:sp>
          <p:nvSpPr>
            <p:cNvPr id="20" name="Graphic 18">
              <a:extLst>
                <a:ext uri="{FF2B5EF4-FFF2-40B4-BE49-F238E27FC236}">
                  <a16:creationId xmlns:a16="http://schemas.microsoft.com/office/drawing/2014/main" id="{52705A0E-49E1-05D1-A315-B1A1C39EE268}"/>
                </a:ext>
              </a:extLst>
            </p:cNvPr>
            <p:cNvSpPr/>
            <p:nvPr/>
          </p:nvSpPr>
          <p:spPr>
            <a:xfrm>
              <a:off x="2660951" y="1846985"/>
              <a:ext cx="849054" cy="1182047"/>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tx1"/>
            </a:solidFill>
            <a:ln w="0" cap="flat">
              <a:noFill/>
              <a:prstDash val="solid"/>
              <a:miter/>
            </a:ln>
          </p:spPr>
          <p:txBody>
            <a:bodyPr rtlCol="0" anchor="ctr"/>
            <a:lstStyle/>
            <a:p>
              <a:endParaRPr lang="en-US"/>
            </a:p>
          </p:txBody>
        </p:sp>
        <p:sp>
          <p:nvSpPr>
            <p:cNvPr id="21" name="Graphic 18">
              <a:extLst>
                <a:ext uri="{FF2B5EF4-FFF2-40B4-BE49-F238E27FC236}">
                  <a16:creationId xmlns:a16="http://schemas.microsoft.com/office/drawing/2014/main" id="{94902151-38EB-8263-305E-C96A0699393D}"/>
                </a:ext>
              </a:extLst>
            </p:cNvPr>
            <p:cNvSpPr/>
            <p:nvPr/>
          </p:nvSpPr>
          <p:spPr>
            <a:xfrm>
              <a:off x="3928329" y="3794227"/>
              <a:ext cx="1148625" cy="1599107"/>
            </a:xfrm>
            <a:custGeom>
              <a:avLst/>
              <a:gdLst>
                <a:gd name="connsiteX0" fmla="*/ 1964380 w 1964379"/>
                <a:gd name="connsiteY0" fmla="*/ 1369413 h 2734797"/>
                <a:gd name="connsiteX1" fmla="*/ 301674 w 1964379"/>
                <a:gd name="connsiteY1" fmla="*/ 40176 h 2734797"/>
                <a:gd name="connsiteX2" fmla="*/ 0 w 1964379"/>
                <a:gd name="connsiteY2" fmla="*/ 182811 h 2734797"/>
                <a:gd name="connsiteX3" fmla="*/ 0 w 1964379"/>
                <a:gd name="connsiteY3" fmla="*/ 1094607 h 2734797"/>
                <a:gd name="connsiteX4" fmla="*/ 344824 w 1964379"/>
                <a:gd name="connsiteY4" fmla="*/ 1369413 h 2734797"/>
                <a:gd name="connsiteX5" fmla="*/ 0 w 1964379"/>
                <a:gd name="connsiteY5" fmla="*/ 1640178 h 2734797"/>
                <a:gd name="connsiteX6" fmla="*/ 0 w 1964379"/>
                <a:gd name="connsiteY6" fmla="*/ 2551975 h 2734797"/>
                <a:gd name="connsiteX7" fmla="*/ 301674 w 1964379"/>
                <a:gd name="connsiteY7" fmla="*/ 2694610 h 2734797"/>
                <a:gd name="connsiteX8" fmla="*/ 1964380 w 1964379"/>
                <a:gd name="connsiteY8" fmla="*/ 1369413 h 27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379" h="2734797">
                  <a:moveTo>
                    <a:pt x="1964380" y="1369413"/>
                  </a:moveTo>
                  <a:lnTo>
                    <a:pt x="301674" y="40176"/>
                  </a:lnTo>
                  <a:cubicBezTo>
                    <a:pt x="182019" y="-55177"/>
                    <a:pt x="0" y="29927"/>
                    <a:pt x="0" y="182811"/>
                  </a:cubicBezTo>
                  <a:lnTo>
                    <a:pt x="0" y="1094607"/>
                  </a:lnTo>
                  <a:lnTo>
                    <a:pt x="344824" y="1369413"/>
                  </a:lnTo>
                  <a:lnTo>
                    <a:pt x="0" y="1640178"/>
                  </a:lnTo>
                  <a:lnTo>
                    <a:pt x="0" y="2551975"/>
                  </a:lnTo>
                  <a:cubicBezTo>
                    <a:pt x="0" y="2704858"/>
                    <a:pt x="182019" y="2789989"/>
                    <a:pt x="301674" y="2694610"/>
                  </a:cubicBezTo>
                  <a:lnTo>
                    <a:pt x="1964380" y="1369413"/>
                  </a:lnTo>
                  <a:close/>
                </a:path>
              </a:pathLst>
            </a:custGeom>
            <a:solidFill>
              <a:schemeClr val="accent2"/>
            </a:solidFill>
            <a:ln w="0" cap="flat">
              <a:noFill/>
              <a:prstDash val="solid"/>
              <a:miter/>
            </a:ln>
          </p:spPr>
          <p:txBody>
            <a:bodyPr rtlCol="0" anchor="ctr"/>
            <a:lstStyle/>
            <a:p>
              <a:endParaRPr lang="en-US"/>
            </a:p>
          </p:txBody>
        </p:sp>
      </p:grpSp>
      <p:sp>
        <p:nvSpPr>
          <p:cNvPr id="2" name="Title 20">
            <a:extLst>
              <a:ext uri="{FF2B5EF4-FFF2-40B4-BE49-F238E27FC236}">
                <a16:creationId xmlns:a16="http://schemas.microsoft.com/office/drawing/2014/main" id="{3B6D96F6-B2D3-82D9-8F70-6B59C6C5FDEB}"/>
              </a:ext>
            </a:extLst>
          </p:cNvPr>
          <p:cNvSpPr>
            <a:spLocks noGrp="1"/>
          </p:cNvSpPr>
          <p:nvPr>
            <p:ph type="title" hasCustomPrompt="1"/>
          </p:nvPr>
        </p:nvSpPr>
        <p:spPr>
          <a:xfrm>
            <a:off x="5957099" y="2921050"/>
            <a:ext cx="5853956" cy="646331"/>
          </a:xfrm>
        </p:spPr>
        <p:txBody>
          <a:bodyPr anchor="b"/>
          <a:lstStyle>
            <a:lvl1pPr>
              <a:defRPr sz="4000" b="1">
                <a:solidFill>
                  <a:schemeClr val="bg1"/>
                </a:solidFill>
              </a:defRPr>
            </a:lvl1pPr>
          </a:lstStyle>
          <a:p>
            <a:r>
              <a:rPr lang="en-US"/>
              <a:t>Title Here</a:t>
            </a:r>
          </a:p>
        </p:txBody>
      </p:sp>
      <p:sp>
        <p:nvSpPr>
          <p:cNvPr id="5" name="Text Placeholder 22">
            <a:extLst>
              <a:ext uri="{FF2B5EF4-FFF2-40B4-BE49-F238E27FC236}">
                <a16:creationId xmlns:a16="http://schemas.microsoft.com/office/drawing/2014/main" id="{BE5C9449-84A5-BF80-C003-E22AF549C141}"/>
              </a:ext>
            </a:extLst>
          </p:cNvPr>
          <p:cNvSpPr>
            <a:spLocks noGrp="1"/>
          </p:cNvSpPr>
          <p:nvPr>
            <p:ph type="body" sz="quarter" idx="10"/>
          </p:nvPr>
        </p:nvSpPr>
        <p:spPr>
          <a:xfrm>
            <a:off x="5957888" y="3613784"/>
            <a:ext cx="5853112" cy="384721"/>
          </a:xfrm>
        </p:spPr>
        <p:txBody>
          <a:bodyPr lIns="0" rIns="0">
            <a:spAutoFit/>
          </a:bodyPr>
          <a:lstStyle>
            <a:lvl1pPr marL="0" indent="0">
              <a:lnSpc>
                <a:spcPct val="95000"/>
              </a:lnSpc>
              <a:buNone/>
              <a:defRPr sz="2000">
                <a:solidFill>
                  <a:schemeClr val="bg1"/>
                </a:solidFill>
              </a:defRPr>
            </a:lvl1pPr>
            <a:lvl2pPr marL="457115" indent="0">
              <a:buNone/>
              <a:defRPr/>
            </a:lvl2pPr>
            <a:lvl3pPr marL="914229" indent="0">
              <a:buNone/>
              <a:defRPr/>
            </a:lvl3pPr>
            <a:lvl4pPr marL="1371345" indent="0">
              <a:buNone/>
              <a:defRPr/>
            </a:lvl4pPr>
            <a:lvl5pPr marL="1828462" indent="0">
              <a:buNone/>
              <a:defRPr/>
            </a:lvl5pPr>
          </a:lstStyle>
          <a:p>
            <a:pPr lvl="0"/>
            <a:r>
              <a:rPr lang="en-US"/>
              <a:t>Click to edit Master text styles</a:t>
            </a:r>
          </a:p>
        </p:txBody>
      </p:sp>
      <p:pic>
        <p:nvPicPr>
          <p:cNvPr id="16" name="Graphic 15">
            <a:extLst>
              <a:ext uri="{FF2B5EF4-FFF2-40B4-BE49-F238E27FC236}">
                <a16:creationId xmlns:a16="http://schemas.microsoft.com/office/drawing/2014/main" id="{10FB39C8-E4B2-C714-4DE8-AD98C4C7FB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70719" y="373310"/>
            <a:ext cx="2240341" cy="973454"/>
          </a:xfrm>
          <a:prstGeom prst="rect">
            <a:avLst/>
          </a:prstGeom>
        </p:spPr>
      </p:pic>
      <p:pic>
        <p:nvPicPr>
          <p:cNvPr id="17" name="Picture 16">
            <a:extLst>
              <a:ext uri="{FF2B5EF4-FFF2-40B4-BE49-F238E27FC236}">
                <a16:creationId xmlns:a16="http://schemas.microsoft.com/office/drawing/2014/main" id="{FB37AC58-013E-EC21-FCD9-32C0A6551CF7}"/>
              </a:ext>
            </a:extLst>
          </p:cNvPr>
          <p:cNvPicPr>
            <a:picLocks noChangeAspect="1"/>
          </p:cNvPicPr>
          <p:nvPr userDrawn="1"/>
        </p:nvPicPr>
        <p:blipFill>
          <a:blip r:embed="rId4"/>
          <a:stretch>
            <a:fillRect/>
          </a:stretch>
        </p:blipFill>
        <p:spPr>
          <a:xfrm>
            <a:off x="533400" y="3180654"/>
            <a:ext cx="2173962" cy="558448"/>
          </a:xfrm>
          <a:prstGeom prst="rect">
            <a:avLst/>
          </a:prstGeom>
        </p:spPr>
      </p:pic>
    </p:spTree>
    <p:extLst>
      <p:ext uri="{BB962C8B-B14F-4D97-AF65-F5344CB8AC3E}">
        <p14:creationId xmlns:p14="http://schemas.microsoft.com/office/powerpoint/2010/main" val="396051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image" Target="../media/image1.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9" Type="http://schemas.openxmlformats.org/officeDocument/2006/relationships/slideLayout" Target="../slideLayouts/slideLayout127.xml"/><Relationship Id="rId21" Type="http://schemas.openxmlformats.org/officeDocument/2006/relationships/slideLayout" Target="../slideLayouts/slideLayout109.xml"/><Relationship Id="rId34" Type="http://schemas.openxmlformats.org/officeDocument/2006/relationships/slideLayout" Target="../slideLayouts/slideLayout122.xml"/><Relationship Id="rId42" Type="http://schemas.openxmlformats.org/officeDocument/2006/relationships/slideLayout" Target="../slideLayouts/slideLayout130.xml"/><Relationship Id="rId47" Type="http://schemas.openxmlformats.org/officeDocument/2006/relationships/slideLayout" Target="../slideLayouts/slideLayout135.xml"/><Relationship Id="rId50" Type="http://schemas.openxmlformats.org/officeDocument/2006/relationships/slideLayout" Target="../slideLayouts/slideLayout138.xml"/><Relationship Id="rId55" Type="http://schemas.openxmlformats.org/officeDocument/2006/relationships/slideLayout" Target="../slideLayouts/slideLayout143.xml"/><Relationship Id="rId63" Type="http://schemas.openxmlformats.org/officeDocument/2006/relationships/slideLayout" Target="../slideLayouts/slideLayout151.xml"/><Relationship Id="rId68" Type="http://schemas.openxmlformats.org/officeDocument/2006/relationships/slideLayout" Target="../slideLayouts/slideLayout156.xml"/><Relationship Id="rId76" Type="http://schemas.openxmlformats.org/officeDocument/2006/relationships/slideLayout" Target="../slideLayouts/slideLayout164.xml"/><Relationship Id="rId84" Type="http://schemas.openxmlformats.org/officeDocument/2006/relationships/slideLayout" Target="../slideLayouts/slideLayout172.xml"/><Relationship Id="rId89" Type="http://schemas.openxmlformats.org/officeDocument/2006/relationships/slideLayout" Target="../slideLayouts/slideLayout177.xml"/><Relationship Id="rId7" Type="http://schemas.openxmlformats.org/officeDocument/2006/relationships/slideLayout" Target="../slideLayouts/slideLayout95.xml"/><Relationship Id="rId71" Type="http://schemas.openxmlformats.org/officeDocument/2006/relationships/slideLayout" Target="../slideLayouts/slideLayout159.xml"/><Relationship Id="rId92" Type="http://schemas.openxmlformats.org/officeDocument/2006/relationships/image" Target="../media/image17.svg"/><Relationship Id="rId2" Type="http://schemas.openxmlformats.org/officeDocument/2006/relationships/slideLayout" Target="../slideLayouts/slideLayout90.xml"/><Relationship Id="rId16" Type="http://schemas.openxmlformats.org/officeDocument/2006/relationships/slideLayout" Target="../slideLayouts/slideLayout104.xml"/><Relationship Id="rId29" Type="http://schemas.openxmlformats.org/officeDocument/2006/relationships/slideLayout" Target="../slideLayouts/slideLayout117.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slideLayout" Target="../slideLayouts/slideLayout125.xml"/><Relationship Id="rId40" Type="http://schemas.openxmlformats.org/officeDocument/2006/relationships/slideLayout" Target="../slideLayouts/slideLayout128.xml"/><Relationship Id="rId45" Type="http://schemas.openxmlformats.org/officeDocument/2006/relationships/slideLayout" Target="../slideLayouts/slideLayout133.xml"/><Relationship Id="rId53" Type="http://schemas.openxmlformats.org/officeDocument/2006/relationships/slideLayout" Target="../slideLayouts/slideLayout141.xml"/><Relationship Id="rId58" Type="http://schemas.openxmlformats.org/officeDocument/2006/relationships/slideLayout" Target="../slideLayouts/slideLayout146.xml"/><Relationship Id="rId66" Type="http://schemas.openxmlformats.org/officeDocument/2006/relationships/slideLayout" Target="../slideLayouts/slideLayout154.xml"/><Relationship Id="rId74" Type="http://schemas.openxmlformats.org/officeDocument/2006/relationships/slideLayout" Target="../slideLayouts/slideLayout162.xml"/><Relationship Id="rId79" Type="http://schemas.openxmlformats.org/officeDocument/2006/relationships/slideLayout" Target="../slideLayouts/slideLayout167.xml"/><Relationship Id="rId87" Type="http://schemas.openxmlformats.org/officeDocument/2006/relationships/slideLayout" Target="../slideLayouts/slideLayout175.xml"/><Relationship Id="rId5" Type="http://schemas.openxmlformats.org/officeDocument/2006/relationships/slideLayout" Target="../slideLayouts/slideLayout93.xml"/><Relationship Id="rId61" Type="http://schemas.openxmlformats.org/officeDocument/2006/relationships/slideLayout" Target="../slideLayouts/slideLayout149.xml"/><Relationship Id="rId82" Type="http://schemas.openxmlformats.org/officeDocument/2006/relationships/slideLayout" Target="../slideLayouts/slideLayout170.xml"/><Relationship Id="rId90" Type="http://schemas.openxmlformats.org/officeDocument/2006/relationships/theme" Target="../theme/theme2.xml"/><Relationship Id="rId19" Type="http://schemas.openxmlformats.org/officeDocument/2006/relationships/slideLayout" Target="../slideLayouts/slideLayout10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 Id="rId43" Type="http://schemas.openxmlformats.org/officeDocument/2006/relationships/slideLayout" Target="../slideLayouts/slideLayout131.xml"/><Relationship Id="rId48" Type="http://schemas.openxmlformats.org/officeDocument/2006/relationships/slideLayout" Target="../slideLayouts/slideLayout136.xml"/><Relationship Id="rId56" Type="http://schemas.openxmlformats.org/officeDocument/2006/relationships/slideLayout" Target="../slideLayouts/slideLayout144.xml"/><Relationship Id="rId64" Type="http://schemas.openxmlformats.org/officeDocument/2006/relationships/slideLayout" Target="../slideLayouts/slideLayout152.xml"/><Relationship Id="rId69" Type="http://schemas.openxmlformats.org/officeDocument/2006/relationships/slideLayout" Target="../slideLayouts/slideLayout157.xml"/><Relationship Id="rId77" Type="http://schemas.openxmlformats.org/officeDocument/2006/relationships/slideLayout" Target="../slideLayouts/slideLayout165.xml"/><Relationship Id="rId8" Type="http://schemas.openxmlformats.org/officeDocument/2006/relationships/slideLayout" Target="../slideLayouts/slideLayout96.xml"/><Relationship Id="rId51" Type="http://schemas.openxmlformats.org/officeDocument/2006/relationships/slideLayout" Target="../slideLayouts/slideLayout139.xml"/><Relationship Id="rId72" Type="http://schemas.openxmlformats.org/officeDocument/2006/relationships/slideLayout" Target="../slideLayouts/slideLayout160.xml"/><Relationship Id="rId80" Type="http://schemas.openxmlformats.org/officeDocument/2006/relationships/slideLayout" Target="../slideLayouts/slideLayout168.xml"/><Relationship Id="rId85" Type="http://schemas.openxmlformats.org/officeDocument/2006/relationships/slideLayout" Target="../slideLayouts/slideLayout173.xml"/><Relationship Id="rId3" Type="http://schemas.openxmlformats.org/officeDocument/2006/relationships/slideLayout" Target="../slideLayouts/slideLayout91.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slideLayout" Target="../slideLayouts/slideLayout126.xml"/><Relationship Id="rId46" Type="http://schemas.openxmlformats.org/officeDocument/2006/relationships/slideLayout" Target="../slideLayouts/slideLayout134.xml"/><Relationship Id="rId59" Type="http://schemas.openxmlformats.org/officeDocument/2006/relationships/slideLayout" Target="../slideLayouts/slideLayout147.xml"/><Relationship Id="rId67" Type="http://schemas.openxmlformats.org/officeDocument/2006/relationships/slideLayout" Target="../slideLayouts/slideLayout155.xml"/><Relationship Id="rId20" Type="http://schemas.openxmlformats.org/officeDocument/2006/relationships/slideLayout" Target="../slideLayouts/slideLayout108.xml"/><Relationship Id="rId41" Type="http://schemas.openxmlformats.org/officeDocument/2006/relationships/slideLayout" Target="../slideLayouts/slideLayout129.xml"/><Relationship Id="rId54" Type="http://schemas.openxmlformats.org/officeDocument/2006/relationships/slideLayout" Target="../slideLayouts/slideLayout142.xml"/><Relationship Id="rId62" Type="http://schemas.openxmlformats.org/officeDocument/2006/relationships/slideLayout" Target="../slideLayouts/slideLayout150.xml"/><Relationship Id="rId70" Type="http://schemas.openxmlformats.org/officeDocument/2006/relationships/slideLayout" Target="../slideLayouts/slideLayout158.xml"/><Relationship Id="rId75" Type="http://schemas.openxmlformats.org/officeDocument/2006/relationships/slideLayout" Target="../slideLayouts/slideLayout163.xml"/><Relationship Id="rId83" Type="http://schemas.openxmlformats.org/officeDocument/2006/relationships/slideLayout" Target="../slideLayouts/slideLayout171.xml"/><Relationship Id="rId88" Type="http://schemas.openxmlformats.org/officeDocument/2006/relationships/slideLayout" Target="../slideLayouts/slideLayout176.xml"/><Relationship Id="rId91" Type="http://schemas.openxmlformats.org/officeDocument/2006/relationships/image" Target="../media/image1.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49" Type="http://schemas.openxmlformats.org/officeDocument/2006/relationships/slideLayout" Target="../slideLayouts/slideLayout137.xml"/><Relationship Id="rId57" Type="http://schemas.openxmlformats.org/officeDocument/2006/relationships/slideLayout" Target="../slideLayouts/slideLayout145.xml"/><Relationship Id="rId10" Type="http://schemas.openxmlformats.org/officeDocument/2006/relationships/slideLayout" Target="../slideLayouts/slideLayout98.xml"/><Relationship Id="rId31" Type="http://schemas.openxmlformats.org/officeDocument/2006/relationships/slideLayout" Target="../slideLayouts/slideLayout119.xml"/><Relationship Id="rId44" Type="http://schemas.openxmlformats.org/officeDocument/2006/relationships/slideLayout" Target="../slideLayouts/slideLayout132.xml"/><Relationship Id="rId52" Type="http://schemas.openxmlformats.org/officeDocument/2006/relationships/slideLayout" Target="../slideLayouts/slideLayout140.xml"/><Relationship Id="rId60" Type="http://schemas.openxmlformats.org/officeDocument/2006/relationships/slideLayout" Target="../slideLayouts/slideLayout148.xml"/><Relationship Id="rId65" Type="http://schemas.openxmlformats.org/officeDocument/2006/relationships/slideLayout" Target="../slideLayouts/slideLayout153.xml"/><Relationship Id="rId73" Type="http://schemas.openxmlformats.org/officeDocument/2006/relationships/slideLayout" Target="../slideLayouts/slideLayout161.xml"/><Relationship Id="rId78" Type="http://schemas.openxmlformats.org/officeDocument/2006/relationships/slideLayout" Target="../slideLayouts/slideLayout166.xml"/><Relationship Id="rId81" Type="http://schemas.openxmlformats.org/officeDocument/2006/relationships/slideLayout" Target="../slideLayouts/slideLayout169.xml"/><Relationship Id="rId86" Type="http://schemas.openxmlformats.org/officeDocument/2006/relationships/slideLayout" Target="../slideLayouts/slideLayout174.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27A820-7D03-7338-650E-17E9A3CAE50F}"/>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77A9A073-C08B-C94E-A8B3-73ABA59ACCD8}"/>
              </a:ext>
            </a:extLst>
          </p:cNvPr>
          <p:cNvSpPr>
            <a:spLocks noGrp="1"/>
          </p:cNvSpPr>
          <p:nvPr>
            <p:ph type="title"/>
          </p:nvPr>
        </p:nvSpPr>
        <p:spPr>
          <a:xfrm>
            <a:off x="399608" y="274320"/>
            <a:ext cx="9269200" cy="590931"/>
          </a:xfrm>
          <a:prstGeom prst="rect">
            <a:avLst/>
          </a:prstGeom>
        </p:spPr>
        <p:txBody>
          <a:bodyPr vert="horz" lIns="0" tIns="45720" rIns="91440" bIns="45720" rtlCol="0" anchor="t" anchorCtr="0">
            <a:spAutoFit/>
          </a:bodyPr>
          <a:lstStyle/>
          <a:p>
            <a:pPr marL="0" lvl="0"/>
            <a:r>
              <a:rPr lang="en-US"/>
              <a:t>Click to edit Master Style</a:t>
            </a:r>
          </a:p>
        </p:txBody>
      </p:sp>
      <p:sp>
        <p:nvSpPr>
          <p:cNvPr id="3" name="Text Placeholder 2">
            <a:extLst>
              <a:ext uri="{FF2B5EF4-FFF2-40B4-BE49-F238E27FC236}">
                <a16:creationId xmlns:a16="http://schemas.microsoft.com/office/drawing/2014/main" id="{DDE9DDA0-74AF-864C-8FDB-6BD40DC6C78A}"/>
              </a:ext>
            </a:extLst>
          </p:cNvPr>
          <p:cNvSpPr>
            <a:spLocks noGrp="1"/>
          </p:cNvSpPr>
          <p:nvPr>
            <p:ph type="body" idx="1"/>
          </p:nvPr>
        </p:nvSpPr>
        <p:spPr>
          <a:xfrm>
            <a:off x="402336" y="1618488"/>
            <a:ext cx="11430000" cy="4534805"/>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0D4912-AB3B-F848-86D4-74E9BFE87F4A}"/>
              </a:ext>
            </a:extLst>
          </p:cNvPr>
          <p:cNvSpPr>
            <a:spLocks noGrp="1"/>
          </p:cNvSpPr>
          <p:nvPr>
            <p:ph type="sldNum" sz="quarter" idx="4"/>
          </p:nvPr>
        </p:nvSpPr>
        <p:spPr>
          <a:xfrm>
            <a:off x="9445487" y="6537960"/>
            <a:ext cx="2542640" cy="228600"/>
          </a:xfrm>
          <a:prstGeom prst="rect">
            <a:avLst/>
          </a:prstGeom>
        </p:spPr>
        <p:txBody>
          <a:bodyPr vert="horz" lIns="0" tIns="45720" rIns="0" bIns="45720" rtlCol="0" anchor="ctr"/>
          <a:lstStyle>
            <a:lvl1pPr algn="r">
              <a:defRPr sz="900">
                <a:solidFill>
                  <a:schemeClr val="tx1"/>
                </a:solidFill>
              </a:defRPr>
            </a:lvl1pPr>
          </a:lstStyle>
          <a:p>
            <a:fld id="{06527D8E-D30F-8741-AC46-BD282B720A9A}" type="slidenum">
              <a:rPr lang="en-US" smtClean="0"/>
              <a:pPr/>
              <a:t>‹#›</a:t>
            </a:fld>
            <a:endParaRPr lang="en-US"/>
          </a:p>
        </p:txBody>
      </p:sp>
      <p:pic>
        <p:nvPicPr>
          <p:cNvPr id="12" name="Graphic 11">
            <a:extLst>
              <a:ext uri="{FF2B5EF4-FFF2-40B4-BE49-F238E27FC236}">
                <a16:creationId xmlns:a16="http://schemas.microsoft.com/office/drawing/2014/main" id="{817C6B67-5247-4659-AECB-71C615B8110A}"/>
              </a:ext>
            </a:extLst>
          </p:cNvPr>
          <p:cNvPicPr>
            <a:picLocks noChangeAspect="1"/>
          </p:cNvPicPr>
          <p:nvPr userDrawn="1"/>
        </p:nvPicPr>
        <p:blipFill>
          <a:blip r:embed="rId90" cstate="screen">
            <a:extLst>
              <a:ext uri="{28A0092B-C50C-407E-A947-70E740481C1C}">
                <a14:useLocalDpi xmlns:a14="http://schemas.microsoft.com/office/drawing/2010/main"/>
              </a:ext>
              <a:ext uri="{96DAC541-7B7A-43D3-8B79-37D633B846F1}">
                <asvg:svgBlip xmlns:asvg="http://schemas.microsoft.com/office/drawing/2016/SVG/main" r:embed="rId91"/>
              </a:ext>
            </a:extLst>
          </a:blip>
          <a:stretch>
            <a:fillRect/>
          </a:stretch>
        </p:blipFill>
        <p:spPr>
          <a:xfrm>
            <a:off x="10652299" y="321120"/>
            <a:ext cx="1252610" cy="426549"/>
          </a:xfrm>
          <a:prstGeom prst="rect">
            <a:avLst/>
          </a:prstGeom>
        </p:spPr>
      </p:pic>
      <p:sp>
        <p:nvSpPr>
          <p:cNvPr id="8" name="Footer Placeholder 7">
            <a:extLst>
              <a:ext uri="{FF2B5EF4-FFF2-40B4-BE49-F238E27FC236}">
                <a16:creationId xmlns:a16="http://schemas.microsoft.com/office/drawing/2014/main" id="{F572C5C8-4B38-453D-B42A-47EA50C6FA48}"/>
              </a:ext>
            </a:extLst>
          </p:cNvPr>
          <p:cNvSpPr>
            <a:spLocks noGrp="1"/>
          </p:cNvSpPr>
          <p:nvPr>
            <p:ph type="ftr" sz="quarter" idx="3"/>
          </p:nvPr>
        </p:nvSpPr>
        <p:spPr>
          <a:xfrm>
            <a:off x="402336" y="6537960"/>
            <a:ext cx="9037741" cy="228600"/>
          </a:xfrm>
          <a:prstGeom prst="rect">
            <a:avLst/>
          </a:prstGeom>
        </p:spPr>
        <p:txBody>
          <a:bodyPr vert="horz" lIns="0" tIns="45720" rIns="0" bIns="45720" rtlCol="0" anchor="ctr"/>
          <a:lstStyle>
            <a:lvl1pPr>
              <a:defRPr lang="en-US" sz="750">
                <a:solidFill>
                  <a:schemeClr val="tx1"/>
                </a:solidFill>
              </a:defRPr>
            </a:lvl1pPr>
          </a:lstStyle>
          <a:p>
            <a:pPr>
              <a:spcBef>
                <a:spcPts val="900"/>
              </a:spcBef>
            </a:pPr>
            <a:endParaRPr lang="en-US"/>
          </a:p>
        </p:txBody>
      </p:sp>
    </p:spTree>
    <p:extLst>
      <p:ext uri="{BB962C8B-B14F-4D97-AF65-F5344CB8AC3E}">
        <p14:creationId xmlns:p14="http://schemas.microsoft.com/office/powerpoint/2010/main" val="10335341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 id="2147483730" r:id="rId69"/>
    <p:sldLayoutId id="2147483731" r:id="rId70"/>
    <p:sldLayoutId id="2147483732" r:id="rId71"/>
    <p:sldLayoutId id="2147483733" r:id="rId72"/>
    <p:sldLayoutId id="2147483734" r:id="rId73"/>
    <p:sldLayoutId id="2147483735" r:id="rId74"/>
    <p:sldLayoutId id="2147483736" r:id="rId75"/>
    <p:sldLayoutId id="2147483737" r:id="rId76"/>
    <p:sldLayoutId id="2147483738" r:id="rId77"/>
    <p:sldLayoutId id="2147483739" r:id="rId78"/>
    <p:sldLayoutId id="2147483740" r:id="rId79"/>
    <p:sldLayoutId id="2147483742" r:id="rId80"/>
    <p:sldLayoutId id="2147483743" r:id="rId81"/>
    <p:sldLayoutId id="2147483744" r:id="rId82"/>
    <p:sldLayoutId id="2147483745" r:id="rId83"/>
    <p:sldLayoutId id="2147483746" r:id="rId84"/>
    <p:sldLayoutId id="2147483747" r:id="rId85"/>
    <p:sldLayoutId id="2147483748" r:id="rId86"/>
    <p:sldLayoutId id="2147483749" r:id="rId87"/>
    <p:sldLayoutId id="2147483750" r:id="rId88"/>
  </p:sldLayoutIdLst>
  <p:hf hdr="0" dt="0"/>
  <p:txStyles>
    <p:titleStyle>
      <a:lvl1pPr algn="l" defTabSz="914232" rtl="0" eaLnBrk="1" latinLnBrk="0" hangingPunct="1">
        <a:lnSpc>
          <a:spcPct val="90000"/>
        </a:lnSpc>
        <a:spcBef>
          <a:spcPct val="0"/>
        </a:spcBef>
        <a:buNone/>
        <a:defRPr lang="en-US" sz="3600" b="0" kern="1200" dirty="0">
          <a:solidFill>
            <a:schemeClr val="tx1"/>
          </a:solidFill>
          <a:latin typeface="+mj-lt"/>
          <a:ea typeface="+mj-ea"/>
          <a:cs typeface="+mj-cs"/>
        </a:defRPr>
      </a:lvl1pPr>
    </p:titleStyle>
    <p:bodyStyle>
      <a:lvl1pPr marL="228559" indent="-228559" algn="l" defTabSz="914232" rtl="0" eaLnBrk="1" latinLnBrk="0" hangingPunct="1">
        <a:lnSpc>
          <a:spcPct val="90000"/>
        </a:lnSpc>
        <a:spcBef>
          <a:spcPts val="18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674" indent="-228559" algn="l" defTabSz="914232" rtl="0" eaLnBrk="1" latinLnBrk="0" hangingPunct="1">
        <a:lnSpc>
          <a:spcPct val="90000"/>
        </a:lnSpc>
        <a:spcBef>
          <a:spcPts val="1200"/>
        </a:spcBef>
        <a:buClr>
          <a:schemeClr val="accent1"/>
        </a:buClr>
        <a:buFont typeface="Century Gothic" panose="020B0502020202020204" pitchFamily="34" charset="0"/>
        <a:buChar char="–"/>
        <a:defRPr sz="2000" kern="1200">
          <a:solidFill>
            <a:schemeClr val="tx1"/>
          </a:solidFill>
          <a:latin typeface="+mn-lt"/>
          <a:ea typeface="+mn-ea"/>
          <a:cs typeface="+mn-cs"/>
        </a:defRPr>
      </a:lvl2pPr>
      <a:lvl3pPr marL="1142788" indent="-228559" algn="l" defTabSz="914232" rtl="0" eaLnBrk="1" latinLnBrk="0" hangingPunct="1">
        <a:lnSpc>
          <a:spcPct val="90000"/>
        </a:lnSpc>
        <a:spcBef>
          <a:spcPts val="12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599904" indent="-228559" algn="l" defTabSz="914232" rtl="0" eaLnBrk="1" latinLnBrk="0" hangingPunct="1">
        <a:lnSpc>
          <a:spcPct val="90000"/>
        </a:lnSpc>
        <a:spcBef>
          <a:spcPts val="600"/>
        </a:spcBef>
        <a:buClr>
          <a:schemeClr val="accent1"/>
        </a:buClr>
        <a:buFont typeface="Century Gothic" panose="020B0502020202020204" pitchFamily="34" charset="0"/>
        <a:buChar char="–"/>
        <a:defRPr sz="1600" kern="1200">
          <a:solidFill>
            <a:schemeClr val="tx1"/>
          </a:solidFill>
          <a:latin typeface="+mn-lt"/>
          <a:ea typeface="+mn-ea"/>
          <a:cs typeface="+mn-cs"/>
        </a:defRPr>
      </a:lvl4pPr>
      <a:lvl5pPr marL="2057021" indent="-228559" algn="l" defTabSz="914232" rtl="0" eaLnBrk="1" latinLnBrk="0" hangingPunct="1">
        <a:lnSpc>
          <a:spcPct val="90000"/>
        </a:lnSpc>
        <a:spcBef>
          <a:spcPts val="6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135" indent="-228559" algn="l" defTabSz="9142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49" indent="-228559" algn="l" defTabSz="9142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7" indent="-228559" algn="l" defTabSz="9142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83" indent="-228559" algn="l" defTabSz="9142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32" rtl="0" eaLnBrk="1" latinLnBrk="0" hangingPunct="1">
        <a:defRPr sz="1800" kern="1200">
          <a:solidFill>
            <a:schemeClr val="tx1"/>
          </a:solidFill>
          <a:latin typeface="+mn-lt"/>
          <a:ea typeface="+mn-ea"/>
          <a:cs typeface="+mn-cs"/>
        </a:defRPr>
      </a:lvl1pPr>
      <a:lvl2pPr marL="457116" algn="l" defTabSz="914232" rtl="0" eaLnBrk="1" latinLnBrk="0" hangingPunct="1">
        <a:defRPr sz="1800" kern="1200">
          <a:solidFill>
            <a:schemeClr val="tx1"/>
          </a:solidFill>
          <a:latin typeface="+mn-lt"/>
          <a:ea typeface="+mn-ea"/>
          <a:cs typeface="+mn-cs"/>
        </a:defRPr>
      </a:lvl2pPr>
      <a:lvl3pPr marL="914232" algn="l" defTabSz="914232" rtl="0" eaLnBrk="1" latinLnBrk="0" hangingPunct="1">
        <a:defRPr sz="1800" kern="1200">
          <a:solidFill>
            <a:schemeClr val="tx1"/>
          </a:solidFill>
          <a:latin typeface="+mn-lt"/>
          <a:ea typeface="+mn-ea"/>
          <a:cs typeface="+mn-cs"/>
        </a:defRPr>
      </a:lvl3pPr>
      <a:lvl4pPr marL="1371345" algn="l" defTabSz="914232" rtl="0" eaLnBrk="1" latinLnBrk="0" hangingPunct="1">
        <a:defRPr sz="1800" kern="1200">
          <a:solidFill>
            <a:schemeClr val="tx1"/>
          </a:solidFill>
          <a:latin typeface="+mn-lt"/>
          <a:ea typeface="+mn-ea"/>
          <a:cs typeface="+mn-cs"/>
        </a:defRPr>
      </a:lvl4pPr>
      <a:lvl5pPr marL="1828463" algn="l" defTabSz="914232" rtl="0" eaLnBrk="1" latinLnBrk="0" hangingPunct="1">
        <a:defRPr sz="1800" kern="1200">
          <a:solidFill>
            <a:schemeClr val="tx1"/>
          </a:solidFill>
          <a:latin typeface="+mn-lt"/>
          <a:ea typeface="+mn-ea"/>
          <a:cs typeface="+mn-cs"/>
        </a:defRPr>
      </a:lvl5pPr>
      <a:lvl6pPr marL="2285579" algn="l" defTabSz="914232" rtl="0" eaLnBrk="1" latinLnBrk="0" hangingPunct="1">
        <a:defRPr sz="1800" kern="1200">
          <a:solidFill>
            <a:schemeClr val="tx1"/>
          </a:solidFill>
          <a:latin typeface="+mn-lt"/>
          <a:ea typeface="+mn-ea"/>
          <a:cs typeface="+mn-cs"/>
        </a:defRPr>
      </a:lvl6pPr>
      <a:lvl7pPr marL="2742692" algn="l" defTabSz="914232" rtl="0" eaLnBrk="1" latinLnBrk="0" hangingPunct="1">
        <a:defRPr sz="1800" kern="1200">
          <a:solidFill>
            <a:schemeClr val="tx1"/>
          </a:solidFill>
          <a:latin typeface="+mn-lt"/>
          <a:ea typeface="+mn-ea"/>
          <a:cs typeface="+mn-cs"/>
        </a:defRPr>
      </a:lvl7pPr>
      <a:lvl8pPr marL="3199808" algn="l" defTabSz="914232" rtl="0" eaLnBrk="1" latinLnBrk="0" hangingPunct="1">
        <a:defRPr sz="1800" kern="1200">
          <a:solidFill>
            <a:schemeClr val="tx1"/>
          </a:solidFill>
          <a:latin typeface="+mn-lt"/>
          <a:ea typeface="+mn-ea"/>
          <a:cs typeface="+mn-cs"/>
        </a:defRPr>
      </a:lvl8pPr>
      <a:lvl9pPr marL="3656925" algn="l" defTabSz="9142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p15:clr>
            <a:srgbClr val="F26B43"/>
          </p15:clr>
        </p15:guide>
        <p15:guide id="2" pos="2940">
          <p15:clr>
            <a:srgbClr val="F26B43"/>
          </p15:clr>
        </p15:guide>
        <p15:guide id="3" pos="6400">
          <p15:clr>
            <a:srgbClr val="F26B43"/>
          </p15:clr>
        </p15:guide>
        <p15:guide id="5" orient="horz" pos="2160">
          <p15:clr>
            <a:srgbClr val="F26B43"/>
          </p15:clr>
        </p15:guide>
        <p15:guide id="6" pos="3528">
          <p15:clr>
            <a:srgbClr val="F26B43"/>
          </p15:clr>
        </p15:guide>
        <p15:guide id="7" pos="7680">
          <p15:clr>
            <a:srgbClr val="F26B43"/>
          </p15:clr>
        </p15:guide>
        <p15:guide id="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27A820-7D03-7338-650E-17E9A3CAE50F}"/>
              </a:ext>
            </a:extLst>
          </p:cNvPr>
          <p:cNvSpPr/>
          <p:nvPr userDrawn="1"/>
        </p:nvSpPr>
        <p:spPr>
          <a:xfrm>
            <a:off x="0" y="6420479"/>
            <a:ext cx="12192000" cy="44934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77A9A073-C08B-C94E-A8B3-73ABA59ACCD8}"/>
              </a:ext>
            </a:extLst>
          </p:cNvPr>
          <p:cNvSpPr>
            <a:spLocks noGrp="1"/>
          </p:cNvSpPr>
          <p:nvPr>
            <p:ph type="title"/>
          </p:nvPr>
        </p:nvSpPr>
        <p:spPr>
          <a:xfrm>
            <a:off x="399608" y="274320"/>
            <a:ext cx="9269200" cy="590931"/>
          </a:xfrm>
          <a:prstGeom prst="rect">
            <a:avLst/>
          </a:prstGeom>
        </p:spPr>
        <p:txBody>
          <a:bodyPr vert="horz" lIns="0" tIns="45720" rIns="91440" bIns="45720" rtlCol="0" anchor="t" anchorCtr="0">
            <a:spAutoFit/>
          </a:bodyPr>
          <a:lstStyle/>
          <a:p>
            <a:pPr marL="0" lvl="0"/>
            <a:r>
              <a:rPr lang="en-US"/>
              <a:t>Click to edit Master Style</a:t>
            </a:r>
          </a:p>
        </p:txBody>
      </p:sp>
      <p:sp>
        <p:nvSpPr>
          <p:cNvPr id="3" name="Text Placeholder 2">
            <a:extLst>
              <a:ext uri="{FF2B5EF4-FFF2-40B4-BE49-F238E27FC236}">
                <a16:creationId xmlns:a16="http://schemas.microsoft.com/office/drawing/2014/main" id="{DDE9DDA0-74AF-864C-8FDB-6BD40DC6C78A}"/>
              </a:ext>
            </a:extLst>
          </p:cNvPr>
          <p:cNvSpPr>
            <a:spLocks noGrp="1"/>
          </p:cNvSpPr>
          <p:nvPr>
            <p:ph type="body" idx="1"/>
          </p:nvPr>
        </p:nvSpPr>
        <p:spPr>
          <a:xfrm>
            <a:off x="402336" y="1618488"/>
            <a:ext cx="11430000" cy="4534805"/>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0D4912-AB3B-F848-86D4-74E9BFE87F4A}"/>
              </a:ext>
            </a:extLst>
          </p:cNvPr>
          <p:cNvSpPr>
            <a:spLocks noGrp="1"/>
          </p:cNvSpPr>
          <p:nvPr>
            <p:ph type="sldNum" sz="quarter" idx="4"/>
          </p:nvPr>
        </p:nvSpPr>
        <p:spPr>
          <a:xfrm>
            <a:off x="9445487" y="6537960"/>
            <a:ext cx="2542640" cy="228600"/>
          </a:xfrm>
          <a:prstGeom prst="rect">
            <a:avLst/>
          </a:prstGeom>
        </p:spPr>
        <p:txBody>
          <a:bodyPr vert="horz" lIns="0" tIns="45720" rIns="0" bIns="45720" rtlCol="0" anchor="ctr"/>
          <a:lstStyle>
            <a:lvl1pPr algn="r">
              <a:defRPr sz="900">
                <a:solidFill>
                  <a:schemeClr val="tx1"/>
                </a:solidFill>
              </a:defRPr>
            </a:lvl1pPr>
          </a:lstStyle>
          <a:p>
            <a:fld id="{06527D8E-D30F-8741-AC46-BD282B720A9A}" type="slidenum">
              <a:rPr lang="en-US" smtClean="0"/>
              <a:pPr/>
              <a:t>‹#›</a:t>
            </a:fld>
            <a:endParaRPr lang="en-US"/>
          </a:p>
        </p:txBody>
      </p:sp>
      <p:pic>
        <p:nvPicPr>
          <p:cNvPr id="12" name="Graphic 11">
            <a:extLst>
              <a:ext uri="{FF2B5EF4-FFF2-40B4-BE49-F238E27FC236}">
                <a16:creationId xmlns:a16="http://schemas.microsoft.com/office/drawing/2014/main" id="{817C6B67-5247-4659-AECB-71C615B8110A}"/>
              </a:ext>
            </a:extLst>
          </p:cNvPr>
          <p:cNvPicPr>
            <a:picLocks noChangeAspect="1"/>
          </p:cNvPicPr>
          <p:nvPr userDrawn="1"/>
        </p:nvPicPr>
        <p:blipFill>
          <a:blip r:embed="rId91" cstate="screen">
            <a:extLst>
              <a:ext uri="{28A0092B-C50C-407E-A947-70E740481C1C}">
                <a14:useLocalDpi xmlns:a14="http://schemas.microsoft.com/office/drawing/2010/main"/>
              </a:ext>
              <a:ext uri="{96DAC541-7B7A-43D3-8B79-37D633B846F1}">
                <asvg:svgBlip xmlns:asvg="http://schemas.microsoft.com/office/drawing/2016/SVG/main" r:embed="rId92"/>
              </a:ext>
            </a:extLst>
          </a:blip>
          <a:stretch>
            <a:fillRect/>
          </a:stretch>
        </p:blipFill>
        <p:spPr>
          <a:xfrm>
            <a:off x="10652299" y="321120"/>
            <a:ext cx="1252610" cy="426549"/>
          </a:xfrm>
          <a:prstGeom prst="rect">
            <a:avLst/>
          </a:prstGeom>
        </p:spPr>
      </p:pic>
      <p:sp>
        <p:nvSpPr>
          <p:cNvPr id="8" name="Footer Placeholder 7">
            <a:extLst>
              <a:ext uri="{FF2B5EF4-FFF2-40B4-BE49-F238E27FC236}">
                <a16:creationId xmlns:a16="http://schemas.microsoft.com/office/drawing/2014/main" id="{F572C5C8-4B38-453D-B42A-47EA50C6FA48}"/>
              </a:ext>
            </a:extLst>
          </p:cNvPr>
          <p:cNvSpPr>
            <a:spLocks noGrp="1"/>
          </p:cNvSpPr>
          <p:nvPr>
            <p:ph type="ftr" sz="quarter" idx="3"/>
          </p:nvPr>
        </p:nvSpPr>
        <p:spPr>
          <a:xfrm>
            <a:off x="402336" y="6537960"/>
            <a:ext cx="9037741" cy="228600"/>
          </a:xfrm>
          <a:prstGeom prst="rect">
            <a:avLst/>
          </a:prstGeom>
        </p:spPr>
        <p:txBody>
          <a:bodyPr vert="horz" lIns="0" tIns="45720" rIns="0" bIns="45720" rtlCol="0" anchor="ctr"/>
          <a:lstStyle>
            <a:lvl1pPr>
              <a:defRPr lang="en-US" sz="750">
                <a:solidFill>
                  <a:schemeClr val="tx1"/>
                </a:solidFill>
              </a:defRPr>
            </a:lvl1pPr>
          </a:lstStyle>
          <a:p>
            <a:pPr>
              <a:spcBef>
                <a:spcPts val="900"/>
              </a:spcBef>
            </a:pPr>
            <a:endParaRPr lang="en-US"/>
          </a:p>
        </p:txBody>
      </p:sp>
    </p:spTree>
    <p:extLst>
      <p:ext uri="{BB962C8B-B14F-4D97-AF65-F5344CB8AC3E}">
        <p14:creationId xmlns:p14="http://schemas.microsoft.com/office/powerpoint/2010/main" val="71463668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 id="2147483782" r:id="rId31"/>
    <p:sldLayoutId id="2147483783" r:id="rId32"/>
    <p:sldLayoutId id="2147483784" r:id="rId33"/>
    <p:sldLayoutId id="2147483785" r:id="rId34"/>
    <p:sldLayoutId id="2147483786" r:id="rId35"/>
    <p:sldLayoutId id="2147483787" r:id="rId36"/>
    <p:sldLayoutId id="2147483788" r:id="rId37"/>
    <p:sldLayoutId id="2147483789" r:id="rId38"/>
    <p:sldLayoutId id="2147483790" r:id="rId39"/>
    <p:sldLayoutId id="2147483791" r:id="rId40"/>
    <p:sldLayoutId id="2147483792" r:id="rId41"/>
    <p:sldLayoutId id="2147483793" r:id="rId42"/>
    <p:sldLayoutId id="2147483794" r:id="rId43"/>
    <p:sldLayoutId id="2147483795" r:id="rId44"/>
    <p:sldLayoutId id="2147483796" r:id="rId45"/>
    <p:sldLayoutId id="2147483797" r:id="rId46"/>
    <p:sldLayoutId id="2147483798" r:id="rId47"/>
    <p:sldLayoutId id="2147483799" r:id="rId48"/>
    <p:sldLayoutId id="2147483800" r:id="rId49"/>
    <p:sldLayoutId id="2147483801" r:id="rId50"/>
    <p:sldLayoutId id="2147483802" r:id="rId51"/>
    <p:sldLayoutId id="2147483803" r:id="rId52"/>
    <p:sldLayoutId id="2147483804" r:id="rId53"/>
    <p:sldLayoutId id="2147483805" r:id="rId54"/>
    <p:sldLayoutId id="2147483806" r:id="rId55"/>
    <p:sldLayoutId id="2147483807" r:id="rId56"/>
    <p:sldLayoutId id="2147483808" r:id="rId57"/>
    <p:sldLayoutId id="2147483809" r:id="rId58"/>
    <p:sldLayoutId id="2147483810" r:id="rId59"/>
    <p:sldLayoutId id="2147483811" r:id="rId60"/>
    <p:sldLayoutId id="2147483812" r:id="rId61"/>
    <p:sldLayoutId id="2147483813" r:id="rId62"/>
    <p:sldLayoutId id="2147483814" r:id="rId63"/>
    <p:sldLayoutId id="2147483815" r:id="rId64"/>
    <p:sldLayoutId id="2147483816" r:id="rId65"/>
    <p:sldLayoutId id="2147483817" r:id="rId66"/>
    <p:sldLayoutId id="2147483818" r:id="rId67"/>
    <p:sldLayoutId id="2147483819" r:id="rId68"/>
    <p:sldLayoutId id="2147483820" r:id="rId69"/>
    <p:sldLayoutId id="2147483821" r:id="rId70"/>
    <p:sldLayoutId id="2147483822" r:id="rId71"/>
    <p:sldLayoutId id="2147483823" r:id="rId72"/>
    <p:sldLayoutId id="2147483824" r:id="rId73"/>
    <p:sldLayoutId id="2147483825" r:id="rId74"/>
    <p:sldLayoutId id="2147483826" r:id="rId75"/>
    <p:sldLayoutId id="2147483827" r:id="rId76"/>
    <p:sldLayoutId id="2147483828" r:id="rId77"/>
    <p:sldLayoutId id="2147483829" r:id="rId78"/>
    <p:sldLayoutId id="2147483830" r:id="rId79"/>
    <p:sldLayoutId id="2147483831" r:id="rId80"/>
    <p:sldLayoutId id="2147483832" r:id="rId81"/>
    <p:sldLayoutId id="2147483833" r:id="rId82"/>
    <p:sldLayoutId id="2147483835" r:id="rId83"/>
    <p:sldLayoutId id="2147483836" r:id="rId84"/>
    <p:sldLayoutId id="2147483837" r:id="rId85"/>
    <p:sldLayoutId id="2147483838" r:id="rId86"/>
    <p:sldLayoutId id="2147483839" r:id="rId87"/>
    <p:sldLayoutId id="2147483840" r:id="rId88"/>
    <p:sldLayoutId id="2147483841" r:id="rId89"/>
  </p:sldLayoutIdLst>
  <p:hf hdr="0" dt="0"/>
  <p:txStyles>
    <p:titleStyle>
      <a:lvl1pPr algn="l" defTabSz="914232" rtl="0" eaLnBrk="1" latinLnBrk="0" hangingPunct="1">
        <a:lnSpc>
          <a:spcPct val="90000"/>
        </a:lnSpc>
        <a:spcBef>
          <a:spcPct val="0"/>
        </a:spcBef>
        <a:buNone/>
        <a:defRPr lang="en-US" sz="3600" b="0" kern="1200" dirty="0">
          <a:solidFill>
            <a:schemeClr val="tx1"/>
          </a:solidFill>
          <a:latin typeface="+mj-lt"/>
          <a:ea typeface="+mj-ea"/>
          <a:cs typeface="+mj-cs"/>
        </a:defRPr>
      </a:lvl1pPr>
    </p:titleStyle>
    <p:bodyStyle>
      <a:lvl1pPr marL="228559" indent="-228559" algn="l" defTabSz="914232" rtl="0" eaLnBrk="1" latinLnBrk="0" hangingPunct="1">
        <a:lnSpc>
          <a:spcPct val="90000"/>
        </a:lnSpc>
        <a:spcBef>
          <a:spcPts val="18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674" indent="-228559" algn="l" defTabSz="914232" rtl="0" eaLnBrk="1" latinLnBrk="0" hangingPunct="1">
        <a:lnSpc>
          <a:spcPct val="90000"/>
        </a:lnSpc>
        <a:spcBef>
          <a:spcPts val="1200"/>
        </a:spcBef>
        <a:buClr>
          <a:schemeClr val="accent1"/>
        </a:buClr>
        <a:buFont typeface="Century Gothic" panose="020B0502020202020204" pitchFamily="34" charset="0"/>
        <a:buChar char="–"/>
        <a:defRPr sz="2000" kern="1200">
          <a:solidFill>
            <a:schemeClr val="tx1"/>
          </a:solidFill>
          <a:latin typeface="+mn-lt"/>
          <a:ea typeface="+mn-ea"/>
          <a:cs typeface="+mn-cs"/>
        </a:defRPr>
      </a:lvl2pPr>
      <a:lvl3pPr marL="1142788" indent="-228559" algn="l" defTabSz="914232" rtl="0" eaLnBrk="1" latinLnBrk="0" hangingPunct="1">
        <a:lnSpc>
          <a:spcPct val="90000"/>
        </a:lnSpc>
        <a:spcBef>
          <a:spcPts val="12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599904" indent="-228559" algn="l" defTabSz="914232" rtl="0" eaLnBrk="1" latinLnBrk="0" hangingPunct="1">
        <a:lnSpc>
          <a:spcPct val="90000"/>
        </a:lnSpc>
        <a:spcBef>
          <a:spcPts val="600"/>
        </a:spcBef>
        <a:buClr>
          <a:schemeClr val="accent1"/>
        </a:buClr>
        <a:buFont typeface="Century Gothic" panose="020B0502020202020204" pitchFamily="34" charset="0"/>
        <a:buChar char="–"/>
        <a:defRPr sz="1600" kern="1200">
          <a:solidFill>
            <a:schemeClr val="tx1"/>
          </a:solidFill>
          <a:latin typeface="+mn-lt"/>
          <a:ea typeface="+mn-ea"/>
          <a:cs typeface="+mn-cs"/>
        </a:defRPr>
      </a:lvl4pPr>
      <a:lvl5pPr marL="2057021" indent="-228559" algn="l" defTabSz="914232" rtl="0" eaLnBrk="1" latinLnBrk="0" hangingPunct="1">
        <a:lnSpc>
          <a:spcPct val="90000"/>
        </a:lnSpc>
        <a:spcBef>
          <a:spcPts val="6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135" indent="-228559" algn="l" defTabSz="9142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49" indent="-228559" algn="l" defTabSz="9142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7" indent="-228559" algn="l" defTabSz="9142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83" indent="-228559" algn="l" defTabSz="9142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32" rtl="0" eaLnBrk="1" latinLnBrk="0" hangingPunct="1">
        <a:defRPr sz="1800" kern="1200">
          <a:solidFill>
            <a:schemeClr val="tx1"/>
          </a:solidFill>
          <a:latin typeface="+mn-lt"/>
          <a:ea typeface="+mn-ea"/>
          <a:cs typeface="+mn-cs"/>
        </a:defRPr>
      </a:lvl1pPr>
      <a:lvl2pPr marL="457116" algn="l" defTabSz="914232" rtl="0" eaLnBrk="1" latinLnBrk="0" hangingPunct="1">
        <a:defRPr sz="1800" kern="1200">
          <a:solidFill>
            <a:schemeClr val="tx1"/>
          </a:solidFill>
          <a:latin typeface="+mn-lt"/>
          <a:ea typeface="+mn-ea"/>
          <a:cs typeface="+mn-cs"/>
        </a:defRPr>
      </a:lvl2pPr>
      <a:lvl3pPr marL="914232" algn="l" defTabSz="914232" rtl="0" eaLnBrk="1" latinLnBrk="0" hangingPunct="1">
        <a:defRPr sz="1800" kern="1200">
          <a:solidFill>
            <a:schemeClr val="tx1"/>
          </a:solidFill>
          <a:latin typeface="+mn-lt"/>
          <a:ea typeface="+mn-ea"/>
          <a:cs typeface="+mn-cs"/>
        </a:defRPr>
      </a:lvl3pPr>
      <a:lvl4pPr marL="1371345" algn="l" defTabSz="914232" rtl="0" eaLnBrk="1" latinLnBrk="0" hangingPunct="1">
        <a:defRPr sz="1800" kern="1200">
          <a:solidFill>
            <a:schemeClr val="tx1"/>
          </a:solidFill>
          <a:latin typeface="+mn-lt"/>
          <a:ea typeface="+mn-ea"/>
          <a:cs typeface="+mn-cs"/>
        </a:defRPr>
      </a:lvl4pPr>
      <a:lvl5pPr marL="1828463" algn="l" defTabSz="914232" rtl="0" eaLnBrk="1" latinLnBrk="0" hangingPunct="1">
        <a:defRPr sz="1800" kern="1200">
          <a:solidFill>
            <a:schemeClr val="tx1"/>
          </a:solidFill>
          <a:latin typeface="+mn-lt"/>
          <a:ea typeface="+mn-ea"/>
          <a:cs typeface="+mn-cs"/>
        </a:defRPr>
      </a:lvl5pPr>
      <a:lvl6pPr marL="2285579" algn="l" defTabSz="914232" rtl="0" eaLnBrk="1" latinLnBrk="0" hangingPunct="1">
        <a:defRPr sz="1800" kern="1200">
          <a:solidFill>
            <a:schemeClr val="tx1"/>
          </a:solidFill>
          <a:latin typeface="+mn-lt"/>
          <a:ea typeface="+mn-ea"/>
          <a:cs typeface="+mn-cs"/>
        </a:defRPr>
      </a:lvl6pPr>
      <a:lvl7pPr marL="2742692" algn="l" defTabSz="914232" rtl="0" eaLnBrk="1" latinLnBrk="0" hangingPunct="1">
        <a:defRPr sz="1800" kern="1200">
          <a:solidFill>
            <a:schemeClr val="tx1"/>
          </a:solidFill>
          <a:latin typeface="+mn-lt"/>
          <a:ea typeface="+mn-ea"/>
          <a:cs typeface="+mn-cs"/>
        </a:defRPr>
      </a:lvl7pPr>
      <a:lvl8pPr marL="3199808" algn="l" defTabSz="914232" rtl="0" eaLnBrk="1" latinLnBrk="0" hangingPunct="1">
        <a:defRPr sz="1800" kern="1200">
          <a:solidFill>
            <a:schemeClr val="tx1"/>
          </a:solidFill>
          <a:latin typeface="+mn-lt"/>
          <a:ea typeface="+mn-ea"/>
          <a:cs typeface="+mn-cs"/>
        </a:defRPr>
      </a:lvl8pPr>
      <a:lvl9pPr marL="3656925" algn="l" defTabSz="9142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p15:clr>
            <a:srgbClr val="F26B43"/>
          </p15:clr>
        </p15:guide>
        <p15:guide id="2" pos="2940">
          <p15:clr>
            <a:srgbClr val="F26B43"/>
          </p15:clr>
        </p15:guide>
        <p15:guide id="3" pos="6400">
          <p15:clr>
            <a:srgbClr val="F26B43"/>
          </p15:clr>
        </p15:guide>
        <p15:guide id="5" orient="horz" pos="2160">
          <p15:clr>
            <a:srgbClr val="F26B43"/>
          </p15:clr>
        </p15:guide>
        <p15:guide id="6" pos="3528">
          <p15:clr>
            <a:srgbClr val="F26B43"/>
          </p15:clr>
        </p15:guide>
        <p15:guide id="7" pos="7680">
          <p15:clr>
            <a:srgbClr val="F26B43"/>
          </p15:clr>
        </p15:guide>
        <p15:guide id="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hyperlink" Target="mailto:referrals@advantagepointbehavioral.com" TargetMode="External"/><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02_669CD2E8.xml"/><Relationship Id="rId2" Type="http://schemas.openxmlformats.org/officeDocument/2006/relationships/notesSlide" Target="../notesSlides/notesSlide6.xml"/><Relationship Id="rId1" Type="http://schemas.openxmlformats.org/officeDocument/2006/relationships/slideLayout" Target="../slideLayouts/slideLayout144.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18/10/relationships/comments" Target="../comments/modernComment_7F99536E_F4C10815.xml"/><Relationship Id="rId1" Type="http://schemas.openxmlformats.org/officeDocument/2006/relationships/slideLayout" Target="../slideLayouts/slideLayout86.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microsoft.com/office/2018/10/relationships/comments" Target="../comments/modernComment_7F995302_FFCA4E20.xml"/><Relationship Id="rId2" Type="http://schemas.openxmlformats.org/officeDocument/2006/relationships/notesSlide" Target="../notesSlides/notesSlide2.xml"/><Relationship Id="rId1" Type="http://schemas.openxmlformats.org/officeDocument/2006/relationships/slideLayout" Target="../slideLayouts/slideLayout81.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8B9C9-2165-1243-3F1B-234BE539B919}"/>
              </a:ext>
            </a:extLst>
          </p:cNvPr>
          <p:cNvSpPr>
            <a:spLocks noGrp="1"/>
          </p:cNvSpPr>
          <p:nvPr>
            <p:ph type="title"/>
          </p:nvPr>
        </p:nvSpPr>
        <p:spPr>
          <a:xfrm>
            <a:off x="7058654" y="2053086"/>
            <a:ext cx="5011425" cy="2086725"/>
          </a:xfrm>
        </p:spPr>
        <p:txBody>
          <a:bodyPr/>
          <a:lstStyle/>
          <a:p>
            <a:r>
              <a:rPr lang="en-US"/>
              <a:t>Documentation Best Practices for the Intracept™ Procedure</a:t>
            </a:r>
          </a:p>
        </p:txBody>
      </p:sp>
      <p:cxnSp>
        <p:nvCxnSpPr>
          <p:cNvPr id="6" name="Straight Connector 5">
            <a:extLst>
              <a:ext uri="{FF2B5EF4-FFF2-40B4-BE49-F238E27FC236}">
                <a16:creationId xmlns:a16="http://schemas.microsoft.com/office/drawing/2014/main" id="{F0156557-BB47-61B0-DD0C-7EE0D489C9CA}"/>
              </a:ext>
            </a:extLst>
          </p:cNvPr>
          <p:cNvCxnSpPr/>
          <p:nvPr/>
        </p:nvCxnSpPr>
        <p:spPr>
          <a:xfrm>
            <a:off x="6783185" y="2053086"/>
            <a:ext cx="0" cy="2952762"/>
          </a:xfrm>
          <a:prstGeom prst="line">
            <a:avLst/>
          </a:prstGeom>
          <a:ln w="12700"/>
        </p:spPr>
        <p:style>
          <a:lnRef idx="1">
            <a:schemeClr val="dk1"/>
          </a:lnRef>
          <a:fillRef idx="0">
            <a:schemeClr val="dk1"/>
          </a:fillRef>
          <a:effectRef idx="0">
            <a:schemeClr val="dk1"/>
          </a:effectRef>
          <a:fontRef idx="minor">
            <a:schemeClr val="tx1"/>
          </a:fontRef>
        </p:style>
      </p:cxnSp>
      <p:sp>
        <p:nvSpPr>
          <p:cNvPr id="5" name="Text Placeholder 4">
            <a:extLst>
              <a:ext uri="{FF2B5EF4-FFF2-40B4-BE49-F238E27FC236}">
                <a16:creationId xmlns:a16="http://schemas.microsoft.com/office/drawing/2014/main" id="{14A7BEDC-F776-FE30-B98B-E285C22F98CD}"/>
              </a:ext>
            </a:extLst>
          </p:cNvPr>
          <p:cNvSpPr>
            <a:spLocks noGrp="1"/>
          </p:cNvSpPr>
          <p:nvPr>
            <p:ph type="body" sz="quarter" idx="10"/>
          </p:nvPr>
        </p:nvSpPr>
        <p:spPr>
          <a:xfrm>
            <a:off x="7058654" y="4379987"/>
            <a:ext cx="4708919" cy="384721"/>
          </a:xfrm>
        </p:spPr>
        <p:txBody>
          <a:bodyPr/>
          <a:lstStyle/>
          <a:p>
            <a:endParaRPr lang="en-US"/>
          </a:p>
        </p:txBody>
      </p:sp>
    </p:spTree>
    <p:extLst>
      <p:ext uri="{BB962C8B-B14F-4D97-AF65-F5344CB8AC3E}">
        <p14:creationId xmlns:p14="http://schemas.microsoft.com/office/powerpoint/2010/main" val="411594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art Placeholder 1">
            <a:extLst>
              <a:ext uri="{FF2B5EF4-FFF2-40B4-BE49-F238E27FC236}">
                <a16:creationId xmlns:a16="http://schemas.microsoft.com/office/drawing/2014/main" id="{727E2943-0C96-9526-CCE2-97DF42AB3664}"/>
              </a:ext>
            </a:extLst>
          </p:cNvPr>
          <p:cNvSpPr>
            <a:spLocks noGrp="1"/>
          </p:cNvSpPr>
          <p:nvPr>
            <p:ph type="chart" sz="quarter" idx="10"/>
          </p:nvPr>
        </p:nvSpPr>
        <p:spPr>
          <a:xfrm>
            <a:off x="390304" y="1215356"/>
            <a:ext cx="11411392" cy="4852970"/>
          </a:xfrm>
        </p:spPr>
        <p:txBody>
          <a:bodyPr>
            <a:normAutofit lnSpcReduction="10000"/>
          </a:bodyPr>
          <a:lstStyle/>
          <a:p>
            <a:pPr marL="342900" indent="-342900">
              <a:lnSpc>
                <a:spcPct val="107000"/>
              </a:lnSpc>
              <a:spcBef>
                <a:spcPts val="0"/>
              </a:spcBef>
              <a:buFont typeface="Symbol" panose="05050102010706020507" pitchFamily="18" charset="2"/>
              <a:buChar char=""/>
            </a:pPr>
            <a:r>
              <a:rPr lang="en-US" sz="2800" b="1" kern="100">
                <a:latin typeface="Century Gothic"/>
                <a:ea typeface="Calibri" panose="020F0502020204030204" pitchFamily="34" charset="0"/>
                <a:cs typeface="Times New Roman"/>
              </a:rPr>
              <a:t>A mental health statement is NOT a psychological evaluation!</a:t>
            </a:r>
          </a:p>
          <a:p>
            <a:pPr marL="342900" indent="-342900">
              <a:lnSpc>
                <a:spcPct val="107000"/>
              </a:lnSpc>
              <a:spcBef>
                <a:spcPts val="0"/>
              </a:spcBef>
              <a:buFont typeface="Symbol" panose="05050102010706020507" pitchFamily="18" charset="2"/>
              <a:buChar char=""/>
            </a:pPr>
            <a:endParaRPr lang="en-US" sz="2800" b="1" kern="100">
              <a:latin typeface="Century Gothic"/>
              <a:ea typeface="Calibri" panose="020F0502020204030204" pitchFamily="34" charset="0"/>
              <a:cs typeface="Times New Roman"/>
            </a:endParaRPr>
          </a:p>
          <a:p>
            <a:pPr marL="342900" marR="0" lvl="0" indent="-342900">
              <a:lnSpc>
                <a:spcPct val="107000"/>
              </a:lnSpc>
              <a:spcBef>
                <a:spcPts val="0"/>
              </a:spcBef>
              <a:spcAft>
                <a:spcPts val="0"/>
              </a:spcAft>
              <a:buFont typeface="Symbol" panose="05050102010706020507" pitchFamily="18" charset="2"/>
              <a:buChar char=""/>
            </a:pPr>
            <a:r>
              <a:rPr lang="en-US" kern="100">
                <a:effectLst/>
                <a:latin typeface="Century Gothic"/>
                <a:ea typeface="Calibri" panose="020F0502020204030204" pitchFamily="34" charset="0"/>
                <a:cs typeface="Times New Roman"/>
              </a:rPr>
              <a:t>Most payors will allow the treating physician to provide a mental health statement* </a:t>
            </a:r>
            <a:endParaRPr lang="en-US" kern="100">
              <a:latin typeface="Century Gothic"/>
              <a:ea typeface="Calibri" panose="020F0502020204030204" pitchFamily="34" charset="0"/>
              <a:cs typeface="Times New Roman"/>
            </a:endParaRPr>
          </a:p>
          <a:p>
            <a:pPr marL="342900" marR="0" lvl="0" indent="-342900">
              <a:lnSpc>
                <a:spcPct val="107000"/>
              </a:lnSpc>
              <a:spcBef>
                <a:spcPts val="0"/>
              </a:spcBef>
              <a:spcAft>
                <a:spcPts val="0"/>
              </a:spcAft>
              <a:buFont typeface="Symbol" panose="05050102010706020507" pitchFamily="18" charset="2"/>
              <a:buChar char=""/>
            </a:pPr>
            <a:r>
              <a:rPr lang="en-US" kern="100">
                <a:effectLst/>
                <a:latin typeface="Century Gothic"/>
                <a:ea typeface="Calibri" panose="020F0502020204030204" pitchFamily="34" charset="0"/>
                <a:cs typeface="Times New Roman"/>
              </a:rPr>
              <a:t>Attest to the following, are there:</a:t>
            </a:r>
          </a:p>
          <a:p>
            <a:pPr marL="1028065" lvl="1" indent="-342900">
              <a:lnSpc>
                <a:spcPct val="107000"/>
              </a:lnSpc>
              <a:spcBef>
                <a:spcPts val="0"/>
              </a:spcBef>
              <a:buFont typeface="Symbol" panose="05050102010706020507" pitchFamily="18" charset="2"/>
              <a:buChar char=""/>
            </a:pPr>
            <a:r>
              <a:rPr lang="en-US" kern="100">
                <a:effectLst/>
                <a:latin typeface="Century Gothic"/>
                <a:ea typeface="Calibri" panose="020F0502020204030204" pitchFamily="34" charset="0"/>
                <a:cs typeface="Times New Roman"/>
              </a:rPr>
              <a:t>Alcohol or substance abuse issues that would preclude the patient from benefiting from the Intracept™ Procedure?  If yes, explain.</a:t>
            </a:r>
            <a:endParaRPr lang="en-US" kern="100">
              <a:latin typeface="Century Gothic"/>
              <a:ea typeface="Calibri" panose="020F0502020204030204" pitchFamily="34" charset="0"/>
              <a:cs typeface="Times New Roman"/>
            </a:endParaRPr>
          </a:p>
          <a:p>
            <a:pPr marL="1028065" lvl="1" indent="-342900">
              <a:lnSpc>
                <a:spcPct val="107000"/>
              </a:lnSpc>
              <a:spcBef>
                <a:spcPts val="0"/>
              </a:spcBef>
              <a:buFont typeface="Symbol" panose="05050102010706020507" pitchFamily="18" charset="2"/>
              <a:buChar char=""/>
            </a:pPr>
            <a:r>
              <a:rPr lang="en-US" kern="100">
                <a:latin typeface="Century Gothic"/>
                <a:ea typeface="Calibri" panose="020F0502020204030204" pitchFamily="34" charset="0"/>
                <a:cs typeface="Times New Roman"/>
              </a:rPr>
              <a:t>P</a:t>
            </a:r>
            <a:r>
              <a:rPr lang="en-US" kern="100">
                <a:effectLst/>
                <a:latin typeface="Century Gothic"/>
                <a:ea typeface="Calibri" panose="020F0502020204030204" pitchFamily="34" charset="0"/>
                <a:cs typeface="Times New Roman"/>
              </a:rPr>
              <a:t>sychological issues that would preclude the patient from benefiting from the Intracept Procedure? If yes, explain.</a:t>
            </a:r>
          </a:p>
          <a:p>
            <a:pPr marL="342391" indent="-342900">
              <a:lnSpc>
                <a:spcPct val="107000"/>
              </a:lnSpc>
              <a:spcBef>
                <a:spcPts val="0"/>
              </a:spcBef>
              <a:buFont typeface="Symbol" panose="05050102010706020507" pitchFamily="18" charset="2"/>
              <a:buChar char=""/>
            </a:pPr>
            <a:r>
              <a:rPr lang="en-US">
                <a:latin typeface="Century Gothic"/>
                <a:ea typeface="Aptos" panose="020B0004020202020204" pitchFamily="34" charset="0"/>
                <a:cs typeface="Aptos" panose="020B0004020202020204" pitchFamily="34" charset="0"/>
              </a:rPr>
              <a:t>If the physician is not comfortable providing the mental health statement, the patient can be referred.</a:t>
            </a:r>
          </a:p>
          <a:p>
            <a:pPr marL="342391" indent="-342900">
              <a:lnSpc>
                <a:spcPct val="107000"/>
              </a:lnSpc>
              <a:spcBef>
                <a:spcPts val="0"/>
              </a:spcBef>
              <a:buFont typeface="Symbol" panose="05050102010706020507" pitchFamily="18" charset="2"/>
              <a:buChar char=""/>
            </a:pPr>
            <a:r>
              <a:rPr lang="en-US">
                <a:effectLst/>
                <a:latin typeface="Century Gothic"/>
                <a:ea typeface="Aptos" panose="020B0004020202020204" pitchFamily="34" charset="0"/>
                <a:cs typeface="Aptos" panose="020B0004020202020204" pitchFamily="34" charset="0"/>
              </a:rPr>
              <a:t>Some payors may occasionally request a full psychological evaluation. If needed our team will let you know.</a:t>
            </a:r>
          </a:p>
          <a:p>
            <a:pPr marL="342391" indent="-342900">
              <a:lnSpc>
                <a:spcPct val="107000"/>
              </a:lnSpc>
              <a:spcBef>
                <a:spcPts val="0"/>
              </a:spcBef>
              <a:buFont typeface="Symbol" panose="05050102010706020507" pitchFamily="18" charset="2"/>
              <a:buChar char=""/>
            </a:pPr>
            <a:endParaRPr lang="en-US" kern="100">
              <a:effectLst/>
              <a:latin typeface="Century Gothic"/>
              <a:ea typeface="Calibri" panose="020F0502020204030204" pitchFamily="34" charset="0"/>
              <a:cs typeface="Times New Roman"/>
            </a:endParaRPr>
          </a:p>
          <a:p>
            <a:pPr marL="1028065" lvl="1" indent="-342900">
              <a:lnSpc>
                <a:spcPct val="107000"/>
              </a:lnSpc>
              <a:spcBef>
                <a:spcPts val="0"/>
              </a:spcBef>
              <a:buFont typeface="Symbol" panose="05050102010706020507" pitchFamily="18" charset="2"/>
              <a:buChar char=""/>
            </a:pPr>
            <a:endParaRPr lang="en-US" kern="100">
              <a:effectLst/>
              <a:latin typeface="Century Gothic"/>
              <a:ea typeface="Calibri" panose="020F0502020204030204" pitchFamily="34" charset="0"/>
              <a:cs typeface="Times New Roman" panose="02020603050405020304" pitchFamily="18" charset="0"/>
            </a:endParaRPr>
          </a:p>
          <a:p>
            <a:endParaRPr lang="en-US" sz="3600"/>
          </a:p>
        </p:txBody>
      </p:sp>
      <p:sp>
        <p:nvSpPr>
          <p:cNvPr id="3" name="Title 2">
            <a:extLst>
              <a:ext uri="{FF2B5EF4-FFF2-40B4-BE49-F238E27FC236}">
                <a16:creationId xmlns:a16="http://schemas.microsoft.com/office/drawing/2014/main" id="{CB0148BE-5680-DF9B-B540-BDE62C835706}"/>
              </a:ext>
            </a:extLst>
          </p:cNvPr>
          <p:cNvSpPr>
            <a:spLocks noGrp="1"/>
          </p:cNvSpPr>
          <p:nvPr>
            <p:ph type="title"/>
          </p:nvPr>
        </p:nvSpPr>
        <p:spPr/>
        <p:txBody>
          <a:bodyPr/>
          <a:lstStyle/>
          <a:p>
            <a:r>
              <a:rPr lang="en-US"/>
              <a:t>Mental Health Statement</a:t>
            </a:r>
          </a:p>
        </p:txBody>
      </p:sp>
      <p:sp>
        <p:nvSpPr>
          <p:cNvPr id="4" name="Footer Placeholder 3">
            <a:extLst>
              <a:ext uri="{FF2B5EF4-FFF2-40B4-BE49-F238E27FC236}">
                <a16:creationId xmlns:a16="http://schemas.microsoft.com/office/drawing/2014/main" id="{C966F19D-8C13-3413-36C5-03243F3DB16B}"/>
              </a:ext>
            </a:extLst>
          </p:cNvPr>
          <p:cNvSpPr>
            <a:spLocks noGrp="1"/>
          </p:cNvSpPr>
          <p:nvPr>
            <p:ph type="ftr" sz="quarter" idx="11"/>
          </p:nvPr>
        </p:nvSpPr>
        <p:spPr>
          <a:xfrm>
            <a:off x="402336" y="6418431"/>
            <a:ext cx="9037741" cy="392952"/>
          </a:xfrm>
        </p:spPr>
        <p:txBody>
          <a:bodyPr/>
          <a:lstStyle/>
          <a:p>
            <a:pPr>
              <a:spcBef>
                <a:spcPts val="900"/>
              </a:spcBef>
            </a:pPr>
            <a:r>
              <a:rPr lang="en-US" sz="1400" b="1"/>
              <a:t>*As of 9.17.24  BCBS of SC, BCBS KS require a separate provider provide the mental health statement</a:t>
            </a:r>
          </a:p>
        </p:txBody>
      </p:sp>
      <p:sp>
        <p:nvSpPr>
          <p:cNvPr id="5" name="Slide Number Placeholder 4">
            <a:extLst>
              <a:ext uri="{FF2B5EF4-FFF2-40B4-BE49-F238E27FC236}">
                <a16:creationId xmlns:a16="http://schemas.microsoft.com/office/drawing/2014/main" id="{E62DDD9D-D1AF-A108-9FF8-929DFA4D3670}"/>
              </a:ext>
            </a:extLst>
          </p:cNvPr>
          <p:cNvSpPr>
            <a:spLocks noGrp="1"/>
          </p:cNvSpPr>
          <p:nvPr>
            <p:ph type="sldNum" sz="quarter" idx="12"/>
          </p:nvPr>
        </p:nvSpPr>
        <p:spPr/>
        <p:txBody>
          <a:bodyPr/>
          <a:lstStyle/>
          <a:p>
            <a:fld id="{06527D8E-D30F-8741-AC46-BD282B720A9A}" type="slidenum">
              <a:rPr lang="en-US" smtClean="0"/>
              <a:pPr/>
              <a:t>10</a:t>
            </a:fld>
            <a:endParaRPr lang="en-US"/>
          </a:p>
        </p:txBody>
      </p:sp>
    </p:spTree>
    <p:extLst>
      <p:ext uri="{BB962C8B-B14F-4D97-AF65-F5344CB8AC3E}">
        <p14:creationId xmlns:p14="http://schemas.microsoft.com/office/powerpoint/2010/main" val="307424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93106-54AB-737E-E740-74140B9C42F3}"/>
              </a:ext>
            </a:extLst>
          </p:cNvPr>
          <p:cNvSpPr>
            <a:spLocks noGrp="1"/>
          </p:cNvSpPr>
          <p:nvPr>
            <p:ph type="title"/>
          </p:nvPr>
        </p:nvSpPr>
        <p:spPr/>
        <p:txBody>
          <a:bodyPr/>
          <a:lstStyle/>
          <a:p>
            <a:r>
              <a:rPr lang="en-US"/>
              <a:t>Cognitive Behavioral Therapy</a:t>
            </a:r>
          </a:p>
        </p:txBody>
      </p:sp>
      <p:sp>
        <p:nvSpPr>
          <p:cNvPr id="3" name="Slide Number Placeholder 2">
            <a:extLst>
              <a:ext uri="{FF2B5EF4-FFF2-40B4-BE49-F238E27FC236}">
                <a16:creationId xmlns:a16="http://schemas.microsoft.com/office/drawing/2014/main" id="{B31FE1CE-DE39-74D3-04E3-3C50333A3460}"/>
              </a:ext>
            </a:extLst>
          </p:cNvPr>
          <p:cNvSpPr>
            <a:spLocks noGrp="1"/>
          </p:cNvSpPr>
          <p:nvPr>
            <p:ph type="sldNum" sz="quarter" idx="10"/>
          </p:nvPr>
        </p:nvSpPr>
        <p:spPr/>
        <p:txBody>
          <a:bodyPr/>
          <a:lstStyle/>
          <a:p>
            <a:fld id="{06527D8E-D30F-8741-AC46-BD282B720A9A}" type="slidenum">
              <a:rPr lang="en-US" smtClean="0"/>
              <a:pPr/>
              <a:t>11</a:t>
            </a:fld>
            <a:endParaRPr lang="en-US"/>
          </a:p>
        </p:txBody>
      </p:sp>
      <p:sp>
        <p:nvSpPr>
          <p:cNvPr id="4" name="Footer Placeholder 3">
            <a:extLst>
              <a:ext uri="{FF2B5EF4-FFF2-40B4-BE49-F238E27FC236}">
                <a16:creationId xmlns:a16="http://schemas.microsoft.com/office/drawing/2014/main" id="{EDB144B7-86AB-134B-B891-85C21E871BBD}"/>
              </a:ext>
            </a:extLst>
          </p:cNvPr>
          <p:cNvSpPr>
            <a:spLocks noGrp="1"/>
          </p:cNvSpPr>
          <p:nvPr>
            <p:ph type="ftr" sz="quarter" idx="11"/>
          </p:nvPr>
        </p:nvSpPr>
        <p:spPr/>
        <p:txBody>
          <a:bodyPr/>
          <a:lstStyle/>
          <a:p>
            <a:pPr>
              <a:spcBef>
                <a:spcPts val="900"/>
              </a:spcBef>
            </a:pPr>
            <a:endParaRPr lang="en-US"/>
          </a:p>
        </p:txBody>
      </p:sp>
      <p:sp>
        <p:nvSpPr>
          <p:cNvPr id="5" name="Content Placeholder 4">
            <a:extLst>
              <a:ext uri="{FF2B5EF4-FFF2-40B4-BE49-F238E27FC236}">
                <a16:creationId xmlns:a16="http://schemas.microsoft.com/office/drawing/2014/main" id="{2923B7AB-FDF0-DDAF-E411-15E22A6B8607}"/>
              </a:ext>
            </a:extLst>
          </p:cNvPr>
          <p:cNvSpPr>
            <a:spLocks noGrp="1"/>
          </p:cNvSpPr>
          <p:nvPr>
            <p:ph idx="1"/>
          </p:nvPr>
        </p:nvSpPr>
        <p:spPr>
          <a:xfrm>
            <a:off x="402336" y="1024964"/>
            <a:ext cx="11430000" cy="5404500"/>
          </a:xfrm>
        </p:spPr>
        <p:txBody>
          <a:bodyPr vert="horz" lIns="0" tIns="45720" rIns="91440" bIns="45720" rtlCol="0" anchor="t">
            <a:normAutofit fontScale="92500" lnSpcReduction="20000"/>
          </a:bodyPr>
          <a:lstStyle/>
          <a:p>
            <a:r>
              <a:rPr lang="en-US"/>
              <a:t>Very </a:t>
            </a:r>
            <a:r>
              <a:rPr lang="en-US" b="1" u="sng"/>
              <a:t>few</a:t>
            </a:r>
            <a:r>
              <a:rPr lang="en-US"/>
              <a:t> payors require 3 sessions of Cognitive Behavioral Therapy (CBT) to include:</a:t>
            </a:r>
          </a:p>
          <a:p>
            <a:pPr marL="800100" lvl="1" indent="-342900">
              <a:buFont typeface="Arial" panose="020B0604020202020204" pitchFamily="34" charset="0"/>
              <a:buChar char="•"/>
            </a:pPr>
            <a:r>
              <a:rPr lang="en-US"/>
              <a:t>Disease education </a:t>
            </a:r>
          </a:p>
          <a:p>
            <a:pPr marL="800100" lvl="1" indent="-342900">
              <a:buFont typeface="Arial" panose="020B0604020202020204" pitchFamily="34" charset="0"/>
              <a:buChar char="•"/>
            </a:pPr>
            <a:r>
              <a:rPr lang="en-US"/>
              <a:t>Activity and lifestyle modification</a:t>
            </a:r>
          </a:p>
          <a:p>
            <a:pPr marL="800100" lvl="1" indent="-342900">
              <a:buFont typeface="Arial" panose="020B0604020202020204" pitchFamily="34" charset="0"/>
              <a:buChar char="•"/>
            </a:pPr>
            <a:r>
              <a:rPr lang="en-US"/>
              <a:t>Stress management (stress management typically also includes </a:t>
            </a:r>
          </a:p>
          <a:p>
            <a:pPr marL="800100" lvl="1" indent="-342900">
              <a:buFont typeface="Arial" panose="020B0604020202020204" pitchFamily="34" charset="0"/>
              <a:buChar char="•"/>
            </a:pPr>
            <a:r>
              <a:rPr lang="en-US"/>
              <a:t>Strategies to deal with emotions such as fear, anxiety, sadness that can interfere with pain management)</a:t>
            </a:r>
          </a:p>
          <a:p>
            <a:r>
              <a:rPr lang="en-US"/>
              <a:t>Currently only:</a:t>
            </a:r>
          </a:p>
          <a:p>
            <a:pPr marL="800100" lvl="1" indent="-342900">
              <a:buFont typeface="Arial" panose="020B0604020202020204" pitchFamily="34" charset="0"/>
              <a:buChar char="•"/>
            </a:pPr>
            <a:r>
              <a:rPr lang="en-US"/>
              <a:t>BCBS SC</a:t>
            </a:r>
          </a:p>
          <a:p>
            <a:pPr marL="800100" lvl="1" indent="-342900">
              <a:buFont typeface="Arial" panose="020B0604020202020204" pitchFamily="34" charset="0"/>
              <a:buChar char="•"/>
            </a:pPr>
            <a:r>
              <a:rPr lang="en-US"/>
              <a:t>BCBS KS</a:t>
            </a:r>
          </a:p>
          <a:p>
            <a:r>
              <a:rPr lang="en-US"/>
              <a:t>Consider Advantage Point Behavioral referral for telehealth visits that satisfy requirement</a:t>
            </a:r>
          </a:p>
          <a:p>
            <a:pPr marL="800100" lvl="1" indent="-342900">
              <a:buFont typeface="Arial" panose="020B0604020202020204" pitchFamily="34" charset="0"/>
              <a:buChar char="•"/>
            </a:pPr>
            <a:r>
              <a:rPr lang="en-US"/>
              <a:t>Send a referrals to </a:t>
            </a:r>
            <a:r>
              <a:rPr lang="en-US">
                <a:hlinkClick r:id="rId3"/>
              </a:rPr>
              <a:t>referrals@advantagepointbehavioral.com</a:t>
            </a:r>
            <a:r>
              <a:rPr lang="en-US"/>
              <a:t> or via fax@ 844-583-5633 with the following information:</a:t>
            </a:r>
          </a:p>
          <a:p>
            <a:pPr marL="1200150" lvl="2" indent="-285750">
              <a:spcBef>
                <a:spcPts val="0"/>
              </a:spcBef>
            </a:pPr>
            <a:r>
              <a:rPr lang="en-US"/>
              <a:t>Practice Name / phone</a:t>
            </a:r>
          </a:p>
          <a:p>
            <a:pPr marL="1200150" lvl="2" indent="-285750">
              <a:spcBef>
                <a:spcPts val="0"/>
              </a:spcBef>
            </a:pPr>
            <a:r>
              <a:rPr lang="en-US"/>
              <a:t>Physician Name</a:t>
            </a:r>
          </a:p>
          <a:p>
            <a:pPr marL="1200150" lvl="2" indent="-285750">
              <a:spcBef>
                <a:spcPts val="0"/>
              </a:spcBef>
            </a:pPr>
            <a:r>
              <a:rPr lang="en-US"/>
              <a:t>Patient Demographics </a:t>
            </a:r>
          </a:p>
          <a:p>
            <a:pPr marL="1200150" lvl="2" indent="-285750">
              <a:spcBef>
                <a:spcPts val="0"/>
              </a:spcBef>
            </a:pPr>
            <a:r>
              <a:rPr lang="en-US"/>
              <a:t>Procedure Information: Please list 3 CBT sessions and Mental Health screening</a:t>
            </a:r>
          </a:p>
          <a:p>
            <a:endParaRPr lang="en-US"/>
          </a:p>
        </p:txBody>
      </p:sp>
    </p:spTree>
    <p:extLst>
      <p:ext uri="{BB962C8B-B14F-4D97-AF65-F5344CB8AC3E}">
        <p14:creationId xmlns:p14="http://schemas.microsoft.com/office/powerpoint/2010/main" val="188591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art Placeholder 1">
            <a:extLst>
              <a:ext uri="{FF2B5EF4-FFF2-40B4-BE49-F238E27FC236}">
                <a16:creationId xmlns:a16="http://schemas.microsoft.com/office/drawing/2014/main" id="{6F8F9A89-F749-8FFB-97B1-BFA8E56207C7}"/>
              </a:ext>
            </a:extLst>
          </p:cNvPr>
          <p:cNvSpPr>
            <a:spLocks noGrp="1"/>
          </p:cNvSpPr>
          <p:nvPr>
            <p:ph type="chart" sz="quarter" idx="10"/>
          </p:nvPr>
        </p:nvSpPr>
        <p:spPr>
          <a:xfrm>
            <a:off x="390304" y="1568307"/>
            <a:ext cx="11411392" cy="3906942"/>
          </a:xfrm>
        </p:spPr>
        <p:txBody>
          <a:bodyPr>
            <a:normAutofit/>
          </a:bodyPr>
          <a:lstStyle/>
          <a:p>
            <a:pPr marL="342900" indent="-342900">
              <a:buFont typeface="Arial" panose="020B0604020202020204" pitchFamily="34" charset="0"/>
              <a:buChar char="•"/>
            </a:pPr>
            <a:r>
              <a:rPr lang="en-US"/>
              <a:t>Many payors want a detailed history and physical showing a team of providers have assessed and treated the patient.</a:t>
            </a:r>
          </a:p>
          <a:p>
            <a:pPr marL="342900" indent="-342900">
              <a:buFont typeface="Arial" panose="020B0604020202020204" pitchFamily="34" charset="0"/>
              <a:buChar char="•"/>
            </a:pPr>
            <a:r>
              <a:rPr lang="en-US"/>
              <a:t>Most patients have already seen a multi-disciplinary team – it’s a matter of documenting this in clinic note.</a:t>
            </a:r>
          </a:p>
          <a:p>
            <a:pPr marL="342900" indent="-342900">
              <a:buFont typeface="Arial" panose="020B0604020202020204" pitchFamily="34" charset="0"/>
              <a:buChar char="•"/>
            </a:pPr>
            <a:r>
              <a:rPr lang="en-US"/>
              <a:t>An example statement:</a:t>
            </a:r>
          </a:p>
          <a:p>
            <a:pPr marL="1028065" lvl="1" indent="-342900">
              <a:buFont typeface="Arial" panose="020B0604020202020204" pitchFamily="34" charset="0"/>
              <a:buChar char="•"/>
            </a:pPr>
            <a:r>
              <a:rPr lang="en-US">
                <a:effectLst/>
                <a:latin typeface="Century Gothic"/>
                <a:ea typeface="Times New Roman" panose="02020603050405020304" pitchFamily="18" charset="0"/>
                <a:cs typeface="Aptos" panose="020B0004020202020204" pitchFamily="34" charset="0"/>
              </a:rPr>
              <a:t>The patient has undergone careful screening by a multi-disciplinary team that includes, the following: PCP, physical therapist, chiropractor, massage therapist, our advanced practice providers, surgeon, pain management physician in addition to me.</a:t>
            </a:r>
          </a:p>
          <a:p>
            <a:pPr marL="342900" indent="-342900">
              <a:buFont typeface="Arial" panose="020B0604020202020204" pitchFamily="34" charset="0"/>
              <a:buChar char="•"/>
            </a:pPr>
            <a:endParaRPr lang="en-US"/>
          </a:p>
          <a:p>
            <a:endParaRPr lang="en-US"/>
          </a:p>
        </p:txBody>
      </p:sp>
      <p:sp>
        <p:nvSpPr>
          <p:cNvPr id="3" name="Title 2">
            <a:extLst>
              <a:ext uri="{FF2B5EF4-FFF2-40B4-BE49-F238E27FC236}">
                <a16:creationId xmlns:a16="http://schemas.microsoft.com/office/drawing/2014/main" id="{0A2E3F8F-B417-D160-8B55-41F622B9338C}"/>
              </a:ext>
            </a:extLst>
          </p:cNvPr>
          <p:cNvSpPr>
            <a:spLocks noGrp="1"/>
          </p:cNvSpPr>
          <p:nvPr>
            <p:ph type="title"/>
          </p:nvPr>
        </p:nvSpPr>
        <p:spPr/>
        <p:txBody>
          <a:bodyPr/>
          <a:lstStyle/>
          <a:p>
            <a:r>
              <a:rPr lang="en-US"/>
              <a:t>Multi-disciplinary Team</a:t>
            </a:r>
          </a:p>
        </p:txBody>
      </p:sp>
      <p:sp>
        <p:nvSpPr>
          <p:cNvPr id="4" name="Footer Placeholder 3">
            <a:extLst>
              <a:ext uri="{FF2B5EF4-FFF2-40B4-BE49-F238E27FC236}">
                <a16:creationId xmlns:a16="http://schemas.microsoft.com/office/drawing/2014/main" id="{8F156ED6-6D75-073A-D666-3BB9B111F412}"/>
              </a:ext>
            </a:extLst>
          </p:cNvPr>
          <p:cNvSpPr>
            <a:spLocks noGrp="1"/>
          </p:cNvSpPr>
          <p:nvPr>
            <p:ph type="ftr" sz="quarter" idx="11"/>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9ACE8CD0-45C9-202D-3F5D-7AB86DC12312}"/>
              </a:ext>
            </a:extLst>
          </p:cNvPr>
          <p:cNvSpPr>
            <a:spLocks noGrp="1"/>
          </p:cNvSpPr>
          <p:nvPr>
            <p:ph type="sldNum" sz="quarter" idx="12"/>
          </p:nvPr>
        </p:nvSpPr>
        <p:spPr/>
        <p:txBody>
          <a:bodyPr/>
          <a:lstStyle/>
          <a:p>
            <a:fld id="{06527D8E-D30F-8741-AC46-BD282B720A9A}" type="slidenum">
              <a:rPr lang="en-US" smtClean="0"/>
              <a:pPr/>
              <a:t>12</a:t>
            </a:fld>
            <a:endParaRPr lang="en-US"/>
          </a:p>
        </p:txBody>
      </p:sp>
    </p:spTree>
    <p:extLst>
      <p:ext uri="{BB962C8B-B14F-4D97-AF65-F5344CB8AC3E}">
        <p14:creationId xmlns:p14="http://schemas.microsoft.com/office/powerpoint/2010/main" val="328386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art Placeholder 1">
            <a:extLst>
              <a:ext uri="{FF2B5EF4-FFF2-40B4-BE49-F238E27FC236}">
                <a16:creationId xmlns:a16="http://schemas.microsoft.com/office/drawing/2014/main" id="{84791CB1-B273-06F8-DBA9-37D2D7BC332E}"/>
              </a:ext>
            </a:extLst>
          </p:cNvPr>
          <p:cNvSpPr>
            <a:spLocks noGrp="1"/>
          </p:cNvSpPr>
          <p:nvPr>
            <p:ph type="chart" sz="quarter" idx="10"/>
          </p:nvPr>
        </p:nvSpPr>
        <p:spPr>
          <a:xfrm>
            <a:off x="399608" y="1002515"/>
            <a:ext cx="11411392" cy="4852970"/>
          </a:xfrm>
        </p:spPr>
        <p:txBody>
          <a:bodyPr>
            <a:normAutofit fontScale="92500"/>
          </a:bodyPr>
          <a:lstStyle/>
          <a:p>
            <a:pPr marR="0" lvl="0">
              <a:spcBef>
                <a:spcPts val="0"/>
              </a:spcBef>
              <a:spcAft>
                <a:spcPts val="0"/>
              </a:spcAft>
            </a:pPr>
            <a:endParaRPr lang="en-US" sz="2200"/>
          </a:p>
          <a:p>
            <a:pPr marL="342900" marR="0" lvl="0" indent="-342900">
              <a:spcBef>
                <a:spcPts val="0"/>
              </a:spcBef>
              <a:spcAft>
                <a:spcPts val="0"/>
              </a:spcAft>
              <a:buFont typeface="Arial" panose="020B0604020202020204" pitchFamily="34" charset="0"/>
              <a:buChar char="•"/>
            </a:pPr>
            <a:r>
              <a:rPr lang="en-US" sz="2200"/>
              <a:t>Payor policies and LCDs are concerned that there may be another cause for the LBP.</a:t>
            </a:r>
          </a:p>
          <a:p>
            <a:pPr marL="342900" marR="0" lvl="0" indent="-342900">
              <a:spcBef>
                <a:spcPts val="0"/>
              </a:spcBef>
              <a:spcAft>
                <a:spcPts val="0"/>
              </a:spcAft>
              <a:buFont typeface="Arial" panose="020B0604020202020204" pitchFamily="34" charset="0"/>
              <a:buChar char="•"/>
            </a:pPr>
            <a:endParaRPr lang="en-US" sz="2200"/>
          </a:p>
          <a:p>
            <a:pPr marL="342900" indent="-342900">
              <a:spcBef>
                <a:spcPts val="0"/>
              </a:spcBef>
              <a:buFont typeface="Arial" panose="020B0604020202020204" pitchFamily="34" charset="0"/>
              <a:buChar char="•"/>
            </a:pPr>
            <a:r>
              <a:rPr lang="en-US" sz="2200"/>
              <a:t>Document the patient’s primary or predominant source of pain is vertebrogenic low back pain based on patient complaints, physical exam and radiology report (presence of Modic changes).</a:t>
            </a:r>
          </a:p>
          <a:p>
            <a:pPr>
              <a:spcBef>
                <a:spcPts val="0"/>
              </a:spcBef>
            </a:pPr>
            <a:endParaRPr lang="en-US" sz="2200"/>
          </a:p>
          <a:p>
            <a:pPr marL="342900" indent="-342900">
              <a:spcBef>
                <a:spcPts val="0"/>
              </a:spcBef>
              <a:buFont typeface="Arial" panose="020B0604020202020204" pitchFamily="34" charset="0"/>
              <a:buChar char="•"/>
            </a:pPr>
            <a:r>
              <a:rPr lang="en-US" sz="2200"/>
              <a:t>Therefore, address any conditions identified in the MRI report and whether they are pertinent to the patient’s complaints or physical exam and if they have already been treated.</a:t>
            </a:r>
          </a:p>
          <a:p>
            <a:pPr marL="342900" indent="-342900">
              <a:spcBef>
                <a:spcPts val="0"/>
              </a:spcBef>
              <a:buFont typeface="Arial" panose="020B0604020202020204" pitchFamily="34" charset="0"/>
              <a:buChar char="•"/>
            </a:pPr>
            <a:endParaRPr lang="en-US" sz="2200"/>
          </a:p>
          <a:p>
            <a:pPr marL="342900" indent="-342900">
              <a:spcBef>
                <a:spcPts val="0"/>
              </a:spcBef>
              <a:buFont typeface="Arial" panose="020B0604020202020204" pitchFamily="34" charset="0"/>
              <a:buChar char="•"/>
            </a:pPr>
            <a:r>
              <a:rPr lang="en-US" sz="2200"/>
              <a:t>Be careful of EMR carry-over of other diagnoses*. Especially those that are resolved!</a:t>
            </a:r>
          </a:p>
          <a:p>
            <a:pPr marL="1165225" lvl="1" indent="-342900">
              <a:buFont typeface="Arial" panose="020B0604020202020204" pitchFamily="34" charset="0"/>
              <a:buChar char="•"/>
            </a:pPr>
            <a:r>
              <a:rPr lang="en-US" sz="2000"/>
              <a:t>Radiculopathy</a:t>
            </a:r>
          </a:p>
          <a:p>
            <a:pPr marL="1165225" lvl="1" indent="-342900">
              <a:buFont typeface="Arial" panose="020B0604020202020204" pitchFamily="34" charset="0"/>
              <a:buChar char="•"/>
            </a:pPr>
            <a:r>
              <a:rPr lang="en-US" sz="2000"/>
              <a:t>Spinal stenosis</a:t>
            </a:r>
          </a:p>
          <a:p>
            <a:pPr marL="1165225" lvl="1" indent="-342900">
              <a:buFont typeface="Arial" panose="020B0604020202020204" pitchFamily="34" charset="0"/>
              <a:buChar char="•"/>
            </a:pPr>
            <a:r>
              <a:rPr lang="en-US" sz="2000"/>
              <a:t>Facet disease</a:t>
            </a:r>
          </a:p>
          <a:p>
            <a:pPr marL="457200" marR="0" lvl="0" indent="-457200">
              <a:lnSpc>
                <a:spcPct val="107000"/>
              </a:lnSpc>
              <a:spcBef>
                <a:spcPts val="0"/>
              </a:spcBef>
              <a:spcAft>
                <a:spcPts val="0"/>
              </a:spcAft>
              <a:buFont typeface="Arial" panose="020B0604020202020204" pitchFamily="34" charset="0"/>
              <a:buChar char="•"/>
            </a:pP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buFont typeface="Arial" panose="020B0604020202020204" pitchFamily="34" charset="0"/>
              <a:buChar char="•"/>
            </a:pPr>
            <a:endParaRPr lang="en-US" sz="3600"/>
          </a:p>
        </p:txBody>
      </p:sp>
      <p:sp>
        <p:nvSpPr>
          <p:cNvPr id="3" name="Title 2">
            <a:extLst>
              <a:ext uri="{FF2B5EF4-FFF2-40B4-BE49-F238E27FC236}">
                <a16:creationId xmlns:a16="http://schemas.microsoft.com/office/drawing/2014/main" id="{08856016-A733-4D97-35BE-25EE63808B81}"/>
              </a:ext>
            </a:extLst>
          </p:cNvPr>
          <p:cNvSpPr>
            <a:spLocks noGrp="1"/>
          </p:cNvSpPr>
          <p:nvPr>
            <p:ph type="title"/>
          </p:nvPr>
        </p:nvSpPr>
        <p:spPr>
          <a:xfrm>
            <a:off x="399608" y="274320"/>
            <a:ext cx="9876506" cy="590931"/>
          </a:xfrm>
        </p:spPr>
        <p:txBody>
          <a:bodyPr/>
          <a:lstStyle/>
          <a:p>
            <a:r>
              <a:rPr lang="en-US"/>
              <a:t>Documenting non-</a:t>
            </a:r>
            <a:r>
              <a:rPr lang="en-US" err="1"/>
              <a:t>vertebrogenic</a:t>
            </a:r>
            <a:r>
              <a:rPr lang="en-US"/>
              <a:t> pathology</a:t>
            </a:r>
          </a:p>
        </p:txBody>
      </p:sp>
      <p:sp>
        <p:nvSpPr>
          <p:cNvPr id="5" name="Slide Number Placeholder 4">
            <a:extLst>
              <a:ext uri="{FF2B5EF4-FFF2-40B4-BE49-F238E27FC236}">
                <a16:creationId xmlns:a16="http://schemas.microsoft.com/office/drawing/2014/main" id="{4BCF1E2F-E454-E994-6C04-84B1FBD8EB8C}"/>
              </a:ext>
            </a:extLst>
          </p:cNvPr>
          <p:cNvSpPr>
            <a:spLocks noGrp="1"/>
          </p:cNvSpPr>
          <p:nvPr>
            <p:ph type="sldNum" sz="quarter" idx="12"/>
          </p:nvPr>
        </p:nvSpPr>
        <p:spPr/>
        <p:txBody>
          <a:bodyPr/>
          <a:lstStyle/>
          <a:p>
            <a:fld id="{06527D8E-D30F-8741-AC46-BD282B720A9A}" type="slidenum">
              <a:rPr lang="en-US" smtClean="0"/>
              <a:pPr/>
              <a:t>13</a:t>
            </a:fld>
            <a:endParaRPr lang="en-US"/>
          </a:p>
        </p:txBody>
      </p:sp>
      <p:sp>
        <p:nvSpPr>
          <p:cNvPr id="4" name="TextBox 3">
            <a:extLst>
              <a:ext uri="{FF2B5EF4-FFF2-40B4-BE49-F238E27FC236}">
                <a16:creationId xmlns:a16="http://schemas.microsoft.com/office/drawing/2014/main" id="{CA5C1ADB-43FC-3803-AD3C-82DC2D910762}"/>
              </a:ext>
            </a:extLst>
          </p:cNvPr>
          <p:cNvSpPr txBox="1"/>
          <p:nvPr/>
        </p:nvSpPr>
        <p:spPr>
          <a:xfrm>
            <a:off x="765718" y="6467594"/>
            <a:ext cx="5330282" cy="369332"/>
          </a:xfrm>
          <a:prstGeom prst="rect">
            <a:avLst/>
          </a:prstGeom>
          <a:noFill/>
        </p:spPr>
        <p:txBody>
          <a:bodyPr wrap="square" rtlCol="0">
            <a:spAutoFit/>
          </a:bodyPr>
          <a:lstStyle/>
          <a:p>
            <a:r>
              <a:rPr lang="en-US"/>
              <a:t>* Become a reason for authorization denial</a:t>
            </a:r>
          </a:p>
        </p:txBody>
      </p:sp>
    </p:spTree>
    <p:extLst>
      <p:ext uri="{BB962C8B-B14F-4D97-AF65-F5344CB8AC3E}">
        <p14:creationId xmlns:p14="http://schemas.microsoft.com/office/powerpoint/2010/main" val="265904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DAC6CF2-6ABE-A9A9-4AF4-B24FBFA271E1}"/>
              </a:ext>
            </a:extLst>
          </p:cNvPr>
          <p:cNvSpPr>
            <a:spLocks noGrp="1"/>
          </p:cNvSpPr>
          <p:nvPr>
            <p:ph type="title"/>
          </p:nvPr>
        </p:nvSpPr>
        <p:spPr>
          <a:xfrm>
            <a:off x="200449" y="257002"/>
            <a:ext cx="10533427" cy="1072211"/>
          </a:xfrm>
        </p:spPr>
        <p:txBody>
          <a:bodyPr/>
          <a:lstStyle/>
          <a:p>
            <a:r>
              <a:rPr lang="en-US"/>
              <a:t>Multi-factorial Pain: Low Back Pain vs. Leg Pain</a:t>
            </a:r>
          </a:p>
        </p:txBody>
      </p:sp>
      <p:sp>
        <p:nvSpPr>
          <p:cNvPr id="15" name="Text Placeholder 14">
            <a:extLst>
              <a:ext uri="{FF2B5EF4-FFF2-40B4-BE49-F238E27FC236}">
                <a16:creationId xmlns:a16="http://schemas.microsoft.com/office/drawing/2014/main" id="{3626FD88-F817-5E2B-3FB6-0578AC213862}"/>
              </a:ext>
            </a:extLst>
          </p:cNvPr>
          <p:cNvSpPr>
            <a:spLocks noGrp="1"/>
          </p:cNvSpPr>
          <p:nvPr>
            <p:ph type="body" sz="quarter" idx="13"/>
          </p:nvPr>
        </p:nvSpPr>
        <p:spPr>
          <a:xfrm>
            <a:off x="7200900" y="4142509"/>
            <a:ext cx="5562600" cy="2286000"/>
          </a:xfrm>
        </p:spPr>
        <p:txBody>
          <a:bodyPr/>
          <a:lstStyle/>
          <a:p>
            <a:r>
              <a:rPr lang="en-US"/>
              <a:t>Spondylolisthesis</a:t>
            </a:r>
          </a:p>
          <a:p>
            <a:r>
              <a:rPr lang="en-US"/>
              <a:t>Herniated Nucleus Pulposus</a:t>
            </a:r>
          </a:p>
          <a:p>
            <a:r>
              <a:rPr lang="en-US"/>
              <a:t>Spinal Stenosis</a:t>
            </a:r>
          </a:p>
          <a:p>
            <a:pPr marL="0" indent="0">
              <a:buNone/>
            </a:pPr>
            <a:endParaRPr lang="en-US"/>
          </a:p>
        </p:txBody>
      </p:sp>
      <p:sp>
        <p:nvSpPr>
          <p:cNvPr id="9" name="Slide Number Placeholder 8">
            <a:extLst>
              <a:ext uri="{FF2B5EF4-FFF2-40B4-BE49-F238E27FC236}">
                <a16:creationId xmlns:a16="http://schemas.microsoft.com/office/drawing/2014/main" id="{5D63EDF2-8245-C6DF-91E3-63F7D3E78BC4}"/>
              </a:ext>
            </a:extLst>
          </p:cNvPr>
          <p:cNvSpPr>
            <a:spLocks noGrp="1"/>
          </p:cNvSpPr>
          <p:nvPr>
            <p:ph type="sldNum" sz="quarter" idx="4"/>
          </p:nvPr>
        </p:nvSpPr>
        <p:spPr>
          <a:xfrm>
            <a:off x="9445487" y="6556609"/>
            <a:ext cx="2542640" cy="226495"/>
          </a:xfrm>
          <a:prstGeom prst="rect">
            <a:avLst/>
          </a:prstGeom>
        </p:spPr>
        <p:txBody>
          <a:bodyPr vert="horz" lIns="0" tIns="45720" rIns="0" bIns="45720" rtlCol="0" anchor="ctr"/>
          <a:lstStyle>
            <a:defPPr>
              <a:defRPr lang="en-US"/>
            </a:defPPr>
            <a:lvl1pPr marL="0" algn="r" defTabSz="914400" rtl="0" eaLnBrk="1" latinLnBrk="0" hangingPunct="1">
              <a:defRPr sz="9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27D8E-D30F-8741-AC46-BD282B720A9A}" type="slidenum">
              <a:rPr lang="en-US" smtClean="0"/>
              <a:pPr/>
              <a:t>14</a:t>
            </a:fld>
            <a:endParaRPr lang="en-US"/>
          </a:p>
        </p:txBody>
      </p:sp>
      <p:sp>
        <p:nvSpPr>
          <p:cNvPr id="10" name="Footer Placeholder 9">
            <a:extLst>
              <a:ext uri="{FF2B5EF4-FFF2-40B4-BE49-F238E27FC236}">
                <a16:creationId xmlns:a16="http://schemas.microsoft.com/office/drawing/2014/main" id="{3D4B2798-8825-7323-B888-28C0950BACB3}"/>
              </a:ext>
            </a:extLst>
          </p:cNvPr>
          <p:cNvSpPr>
            <a:spLocks noGrp="1"/>
          </p:cNvSpPr>
          <p:nvPr>
            <p:ph type="ftr" sz="quarter" idx="3"/>
          </p:nvPr>
        </p:nvSpPr>
        <p:spPr>
          <a:xfrm>
            <a:off x="203873" y="6556609"/>
            <a:ext cx="8890431" cy="226495"/>
          </a:xfrm>
          <a:prstGeom prst="rect">
            <a:avLst/>
          </a:prstGeom>
        </p:spPr>
        <p:txBody>
          <a:bodyPr vert="horz" lIns="0" tIns="45720" rIns="0" bIns="45720" rtlCol="0" anchor="ctr"/>
          <a:lstStyle>
            <a:defPPr>
              <a:defRPr lang="en-US"/>
            </a:defPPr>
            <a:lvl1pPr marL="0" algn="l" defTabSz="914400" rtl="0" eaLnBrk="1" latinLnBrk="0" hangingPunct="1">
              <a:defRPr lang="en-US" sz="75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900"/>
              </a:spcBef>
            </a:pPr>
            <a:endParaRPr lang="en-US"/>
          </a:p>
        </p:txBody>
      </p:sp>
      <p:pic>
        <p:nvPicPr>
          <p:cNvPr id="19" name="Chart Placeholder 18">
            <a:extLst>
              <a:ext uri="{FF2B5EF4-FFF2-40B4-BE49-F238E27FC236}">
                <a16:creationId xmlns:a16="http://schemas.microsoft.com/office/drawing/2014/main" id="{E027BF43-1C40-A2E9-874F-2B6D3887E38F}"/>
              </a:ext>
            </a:extLst>
          </p:cNvPr>
          <p:cNvPicPr>
            <a:picLocks noGrp="1" noChangeAspect="1"/>
          </p:cNvPicPr>
          <p:nvPr>
            <p:ph type="chart" sz="quarter" idx="10"/>
          </p:nvPr>
        </p:nvPicPr>
        <p:blipFill>
          <a:blip r:embed="rId4"/>
          <a:stretch>
            <a:fillRect/>
          </a:stretch>
        </p:blipFill>
        <p:spPr>
          <a:xfrm>
            <a:off x="1790637" y="1327617"/>
            <a:ext cx="2863431" cy="2625767"/>
          </a:xfrm>
          <a:prstGeom prst="rect">
            <a:avLst/>
          </a:prstGeom>
        </p:spPr>
      </p:pic>
      <p:sp>
        <p:nvSpPr>
          <p:cNvPr id="14" name="Text Placeholder 13">
            <a:extLst>
              <a:ext uri="{FF2B5EF4-FFF2-40B4-BE49-F238E27FC236}">
                <a16:creationId xmlns:a16="http://schemas.microsoft.com/office/drawing/2014/main" id="{F0769A64-9601-AE6B-6003-A4623080CEAE}"/>
              </a:ext>
            </a:extLst>
          </p:cNvPr>
          <p:cNvSpPr>
            <a:spLocks noGrp="1"/>
          </p:cNvSpPr>
          <p:nvPr>
            <p:ph type="body" sz="quarter" idx="12"/>
          </p:nvPr>
        </p:nvSpPr>
        <p:spPr>
          <a:xfrm>
            <a:off x="1792432" y="4142509"/>
            <a:ext cx="3952010" cy="2286000"/>
          </a:xfrm>
        </p:spPr>
        <p:txBody>
          <a:bodyPr>
            <a:normAutofit lnSpcReduction="10000"/>
          </a:bodyPr>
          <a:lstStyle/>
          <a:p>
            <a:r>
              <a:rPr lang="en-US" err="1"/>
              <a:t>Vertebrogenic</a:t>
            </a:r>
            <a:r>
              <a:rPr lang="en-US"/>
              <a:t> Pain</a:t>
            </a:r>
          </a:p>
          <a:p>
            <a:r>
              <a:rPr lang="en-US"/>
              <a:t>Discogenic Pain</a:t>
            </a:r>
          </a:p>
          <a:p>
            <a:r>
              <a:rPr lang="en-US"/>
              <a:t>Spondylolysis</a:t>
            </a:r>
          </a:p>
          <a:p>
            <a:r>
              <a:rPr lang="en-US"/>
              <a:t>Facet Arthropathy</a:t>
            </a:r>
          </a:p>
          <a:p>
            <a:r>
              <a:rPr lang="en-US"/>
              <a:t>SI joint Arthropathy</a:t>
            </a:r>
          </a:p>
          <a:p>
            <a:endParaRPr lang="en-US"/>
          </a:p>
        </p:txBody>
      </p:sp>
      <p:pic>
        <p:nvPicPr>
          <p:cNvPr id="4" name="Chart Placeholder 23">
            <a:extLst>
              <a:ext uri="{FF2B5EF4-FFF2-40B4-BE49-F238E27FC236}">
                <a16:creationId xmlns:a16="http://schemas.microsoft.com/office/drawing/2014/main" id="{5497CD81-4EDF-438F-C8B1-D136C867080C}"/>
              </a:ext>
            </a:extLst>
          </p:cNvPr>
          <p:cNvPicPr>
            <a:picLocks noChangeAspect="1"/>
          </p:cNvPicPr>
          <p:nvPr/>
        </p:nvPicPr>
        <p:blipFill>
          <a:blip r:embed="rId5"/>
          <a:srcRect r="23135"/>
          <a:stretch/>
        </p:blipFill>
        <p:spPr>
          <a:xfrm>
            <a:off x="7200537" y="1327616"/>
            <a:ext cx="2691063" cy="2625767"/>
          </a:xfrm>
          <a:prstGeom prst="rect">
            <a:avLst/>
          </a:prstGeom>
        </p:spPr>
      </p:pic>
    </p:spTree>
    <p:extLst>
      <p:ext uri="{BB962C8B-B14F-4D97-AF65-F5344CB8AC3E}">
        <p14:creationId xmlns:p14="http://schemas.microsoft.com/office/powerpoint/2010/main" val="172155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9DCF90-18E5-13C9-1D47-4617F17A9994}"/>
              </a:ext>
            </a:extLst>
          </p:cNvPr>
          <p:cNvSpPr>
            <a:spLocks noGrp="1"/>
          </p:cNvSpPr>
          <p:nvPr>
            <p:ph type="title"/>
          </p:nvPr>
        </p:nvSpPr>
        <p:spPr>
          <a:xfrm>
            <a:off x="400050" y="274638"/>
            <a:ext cx="10110932" cy="1089529"/>
          </a:xfrm>
        </p:spPr>
        <p:txBody>
          <a:bodyPr/>
          <a:lstStyle/>
          <a:p>
            <a:r>
              <a:rPr lang="en-US"/>
              <a:t>Documenting non-</a:t>
            </a:r>
            <a:r>
              <a:rPr lang="en-US" err="1"/>
              <a:t>vertebrogenic</a:t>
            </a:r>
            <a:r>
              <a:rPr lang="en-US"/>
              <a:t> pathology</a:t>
            </a:r>
          </a:p>
        </p:txBody>
      </p:sp>
      <p:sp>
        <p:nvSpPr>
          <p:cNvPr id="3" name="Slide Number Placeholder 2">
            <a:extLst>
              <a:ext uri="{FF2B5EF4-FFF2-40B4-BE49-F238E27FC236}">
                <a16:creationId xmlns:a16="http://schemas.microsoft.com/office/drawing/2014/main" id="{224E13DC-8B2A-A0CA-D98F-51DDC7FE86FC}"/>
              </a:ext>
            </a:extLst>
          </p:cNvPr>
          <p:cNvSpPr>
            <a:spLocks noGrp="1"/>
          </p:cNvSpPr>
          <p:nvPr>
            <p:ph type="sldNum" sz="quarter" idx="10"/>
          </p:nvPr>
        </p:nvSpPr>
        <p:spPr>
          <a:xfrm>
            <a:off x="9445487" y="6537960"/>
            <a:ext cx="2542640" cy="228600"/>
          </a:xfrm>
        </p:spPr>
        <p:txBody>
          <a:bodyPr/>
          <a:lstStyle/>
          <a:p>
            <a:fld id="{2F967661-9EB6-3140-BEA4-0703BA339BE9}" type="slidenum">
              <a:rPr lang="en-US" smtClean="0"/>
              <a:pPr/>
              <a:t>15</a:t>
            </a:fld>
            <a:endParaRPr lang="en-US"/>
          </a:p>
        </p:txBody>
      </p:sp>
      <p:sp>
        <p:nvSpPr>
          <p:cNvPr id="2" name="Content Placeholder 1">
            <a:extLst>
              <a:ext uri="{FF2B5EF4-FFF2-40B4-BE49-F238E27FC236}">
                <a16:creationId xmlns:a16="http://schemas.microsoft.com/office/drawing/2014/main" id="{2A68D66E-5CC1-B0A8-A4FA-E9E4AD4F25D0}"/>
              </a:ext>
            </a:extLst>
          </p:cNvPr>
          <p:cNvSpPr>
            <a:spLocks noGrp="1"/>
          </p:cNvSpPr>
          <p:nvPr>
            <p:ph idx="1"/>
          </p:nvPr>
        </p:nvSpPr>
        <p:spPr>
          <a:xfrm>
            <a:off x="402336" y="1600200"/>
            <a:ext cx="11430000" cy="4530441"/>
          </a:xfrm>
        </p:spPr>
        <p:txBody>
          <a:bodyPr vert="horz" lIns="0" tIns="45720" rIns="91440" bIns="45720" rtlCol="0" anchor="t">
            <a:normAutofit fontScale="92500" lnSpcReduction="10000"/>
          </a:bodyPr>
          <a:lstStyle/>
          <a:p>
            <a:pPr marL="355600" indent="-342900">
              <a:lnSpc>
                <a:spcPct val="110000"/>
              </a:lnSpc>
            </a:pPr>
            <a:r>
              <a:rPr lang="en-US"/>
              <a:t>Medical Directors place great emphasis on the MRI report and x-rays</a:t>
            </a:r>
          </a:p>
          <a:p>
            <a:pPr marL="812715" lvl="1" indent="-342900">
              <a:lnSpc>
                <a:spcPct val="110000"/>
              </a:lnSpc>
              <a:buFont typeface="Arial" panose="020B0604020202020204" pitchFamily="34" charset="0"/>
              <a:buChar char="•"/>
            </a:pPr>
            <a:r>
              <a:rPr lang="en-US">
                <a:latin typeface="Century Gothic"/>
                <a:cs typeface="Arial"/>
              </a:rPr>
              <a:t>MRIs are sensitive and not specific except when Modic changes are present</a:t>
            </a:r>
            <a:endParaRPr lang="en-US"/>
          </a:p>
          <a:p>
            <a:pPr marL="355600" indent="-342900">
              <a:lnSpc>
                <a:spcPct val="110000"/>
              </a:lnSpc>
            </a:pPr>
            <a:r>
              <a:rPr lang="en-US"/>
              <a:t>Explain radiographic findings that could cause LBP and why they have been ruled-out – </a:t>
            </a:r>
            <a:r>
              <a:rPr lang="en-US" b="1"/>
              <a:t>not pertinent</a:t>
            </a:r>
          </a:p>
          <a:p>
            <a:pPr marL="812715" lvl="1" indent="-342900">
              <a:lnSpc>
                <a:spcPct val="110000"/>
              </a:lnSpc>
              <a:buFont typeface="Arial" panose="020B0604020202020204" pitchFamily="34" charset="0"/>
              <a:buChar char="•"/>
            </a:pPr>
            <a:r>
              <a:rPr lang="en-US"/>
              <a:t>Facet arthropathy – provide treatments performed, outcomes – is it pertinent?</a:t>
            </a:r>
            <a:endParaRPr lang="en-US">
              <a:solidFill>
                <a:srgbClr val="000000"/>
              </a:solidFill>
            </a:endParaRPr>
          </a:p>
          <a:p>
            <a:pPr marL="812715" lvl="1" indent="-342900">
              <a:lnSpc>
                <a:spcPct val="110000"/>
              </a:lnSpc>
              <a:buFont typeface="Arial" panose="020B0604020202020204" pitchFamily="34" charset="0"/>
              <a:buChar char="•"/>
            </a:pPr>
            <a:r>
              <a:rPr lang="en-US"/>
              <a:t>Disc bulges/herniations – provide treatments performed, outcome and why HNP* not pertinent </a:t>
            </a:r>
          </a:p>
          <a:p>
            <a:pPr marL="812715" lvl="1" indent="-342900">
              <a:lnSpc>
                <a:spcPct val="110000"/>
              </a:lnSpc>
              <a:buFont typeface="Arial" panose="020B0604020202020204" pitchFamily="34" charset="0"/>
              <a:buChar char="•"/>
            </a:pPr>
            <a:r>
              <a:rPr lang="en-US"/>
              <a:t>Spondylolisthesis (&gt;2 mm) – does the patient have radicular complaints – is it pertinent?</a:t>
            </a:r>
          </a:p>
          <a:p>
            <a:pPr marL="812715" lvl="1" indent="-342900">
              <a:lnSpc>
                <a:spcPct val="110000"/>
              </a:lnSpc>
              <a:buFont typeface="Arial" panose="020B0604020202020204" pitchFamily="34" charset="0"/>
              <a:buChar char="•"/>
            </a:pPr>
            <a:r>
              <a:rPr lang="en-US"/>
              <a:t>Spondylolysis (at any level) – can be a cause of LBP – need to explain why it isn’t pertinent</a:t>
            </a:r>
          </a:p>
          <a:p>
            <a:pPr marL="812715" lvl="1" indent="-342900">
              <a:lnSpc>
                <a:spcPct val="110000"/>
              </a:lnSpc>
              <a:buFont typeface="Arial" panose="020B0604020202020204" pitchFamily="34" charset="0"/>
              <a:buChar char="•"/>
            </a:pPr>
            <a:r>
              <a:rPr lang="en-US"/>
              <a:t>Scoliosis (&gt;10 degrees) – explain why it’s not pertinent</a:t>
            </a:r>
          </a:p>
        </p:txBody>
      </p:sp>
      <p:sp>
        <p:nvSpPr>
          <p:cNvPr id="18" name="TextBox 17">
            <a:extLst>
              <a:ext uri="{FF2B5EF4-FFF2-40B4-BE49-F238E27FC236}">
                <a16:creationId xmlns:a16="http://schemas.microsoft.com/office/drawing/2014/main" id="{52F238F6-080F-C071-89E3-56961E72987F}"/>
              </a:ext>
            </a:extLst>
          </p:cNvPr>
          <p:cNvSpPr txBox="1"/>
          <p:nvPr/>
        </p:nvSpPr>
        <p:spPr>
          <a:xfrm>
            <a:off x="203873" y="6510210"/>
            <a:ext cx="5089236" cy="430887"/>
          </a:xfrm>
          <a:prstGeom prst="rect">
            <a:avLst/>
          </a:prstGeom>
          <a:noFill/>
        </p:spPr>
        <p:txBody>
          <a:bodyPr wrap="square" rtlCol="0">
            <a:spAutoFit/>
          </a:bodyPr>
          <a:lstStyle/>
          <a:p>
            <a:r>
              <a:rPr lang="en-US" sz="1050">
                <a:solidFill>
                  <a:schemeClr val="bg1"/>
                </a:solidFill>
              </a:rPr>
              <a:t>*HNP – herniated nucleus pulposus</a:t>
            </a:r>
          </a:p>
          <a:p>
            <a:endParaRPr lang="en-US" sz="1050"/>
          </a:p>
        </p:txBody>
      </p:sp>
      <p:sp>
        <p:nvSpPr>
          <p:cNvPr id="22" name="Text Placeholder 21">
            <a:extLst>
              <a:ext uri="{FF2B5EF4-FFF2-40B4-BE49-F238E27FC236}">
                <a16:creationId xmlns:a16="http://schemas.microsoft.com/office/drawing/2014/main" id="{06A8B177-6EAF-C0EC-B307-0DBF52A2DBB9}"/>
              </a:ext>
            </a:extLst>
          </p:cNvPr>
          <p:cNvSpPr>
            <a:spLocks noGrp="1"/>
          </p:cNvSpPr>
          <p:nvPr>
            <p:ph type="body" sz="quarter" idx="12"/>
          </p:nvPr>
        </p:nvSpPr>
        <p:spPr>
          <a:xfrm>
            <a:off x="400050" y="966107"/>
            <a:ext cx="9356771" cy="397032"/>
          </a:xfrm>
        </p:spPr>
        <p:txBody>
          <a:bodyPr/>
          <a:lstStyle/>
          <a:p>
            <a:r>
              <a:rPr lang="en-US"/>
              <a:t>Addressing MRI findings</a:t>
            </a:r>
          </a:p>
        </p:txBody>
      </p:sp>
    </p:spTree>
    <p:extLst>
      <p:ext uri="{BB962C8B-B14F-4D97-AF65-F5344CB8AC3E}">
        <p14:creationId xmlns:p14="http://schemas.microsoft.com/office/powerpoint/2010/main" val="234326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3BF2AF-AE38-FD75-893D-BE4AA64DFF59}"/>
              </a:ext>
            </a:extLst>
          </p:cNvPr>
          <p:cNvSpPr>
            <a:spLocks noGrp="1"/>
          </p:cNvSpPr>
          <p:nvPr>
            <p:ph type="title"/>
          </p:nvPr>
        </p:nvSpPr>
        <p:spPr/>
        <p:txBody>
          <a:bodyPr/>
          <a:lstStyle/>
          <a:p>
            <a:r>
              <a:rPr lang="en-US" sz="3200"/>
              <a:t>Coverage &amp; Reimbursement Resource Center</a:t>
            </a:r>
          </a:p>
        </p:txBody>
      </p:sp>
      <p:sp>
        <p:nvSpPr>
          <p:cNvPr id="6" name="Footer Placeholder 5">
            <a:extLst>
              <a:ext uri="{FF2B5EF4-FFF2-40B4-BE49-F238E27FC236}">
                <a16:creationId xmlns:a16="http://schemas.microsoft.com/office/drawing/2014/main" id="{B5E7DE50-2FE6-B6BB-A861-0F4CA4C5A0EE}"/>
              </a:ext>
            </a:extLst>
          </p:cNvPr>
          <p:cNvSpPr>
            <a:spLocks noGrp="1"/>
          </p:cNvSpPr>
          <p:nvPr>
            <p:ph type="ftr" sz="quarter" idx="13"/>
          </p:nvPr>
        </p:nvSpPr>
        <p:spPr/>
        <p:txBody>
          <a:bodyPr/>
          <a:lstStyle/>
          <a:p>
            <a:endParaRPr lang="en-US"/>
          </a:p>
        </p:txBody>
      </p:sp>
      <p:sp>
        <p:nvSpPr>
          <p:cNvPr id="3" name="Slide Number Placeholder 2">
            <a:extLst>
              <a:ext uri="{FF2B5EF4-FFF2-40B4-BE49-F238E27FC236}">
                <a16:creationId xmlns:a16="http://schemas.microsoft.com/office/drawing/2014/main" id="{C46D77EC-6B4F-0EBC-0838-E2CDAD9087E2}"/>
              </a:ext>
            </a:extLst>
          </p:cNvPr>
          <p:cNvSpPr>
            <a:spLocks noGrp="1"/>
          </p:cNvSpPr>
          <p:nvPr>
            <p:ph type="sldNum" sz="quarter" idx="14"/>
          </p:nvPr>
        </p:nvSpPr>
        <p:spPr/>
        <p:txBody>
          <a:bodyPr/>
          <a:lstStyle/>
          <a:p>
            <a:fld id="{2F967661-9EB6-3140-BEA4-0703BA339BE9}" type="slidenum">
              <a:rPr lang="en-US" smtClean="0"/>
              <a:pPr/>
              <a:t>16</a:t>
            </a:fld>
            <a:endParaRPr lang="en-US"/>
          </a:p>
        </p:txBody>
      </p:sp>
      <p:sp>
        <p:nvSpPr>
          <p:cNvPr id="2" name="Content Placeholder 1">
            <a:extLst>
              <a:ext uri="{FF2B5EF4-FFF2-40B4-BE49-F238E27FC236}">
                <a16:creationId xmlns:a16="http://schemas.microsoft.com/office/drawing/2014/main" id="{B493C231-EB1B-10A6-AF93-CA44C6146764}"/>
              </a:ext>
            </a:extLst>
          </p:cNvPr>
          <p:cNvSpPr>
            <a:spLocks noGrp="1"/>
          </p:cNvSpPr>
          <p:nvPr>
            <p:ph sz="quarter" idx="4294967295"/>
          </p:nvPr>
        </p:nvSpPr>
        <p:spPr>
          <a:xfrm>
            <a:off x="1216025" y="990600"/>
            <a:ext cx="10975975" cy="5029200"/>
          </a:xfrm>
        </p:spPr>
        <p:txBody>
          <a:bodyPr/>
          <a:lstStyle/>
          <a:p>
            <a:pPr>
              <a:spcBef>
                <a:spcPts val="0"/>
              </a:spcBef>
            </a:pPr>
            <a:r>
              <a:rPr lang="en-US"/>
              <a:t>Newly created customer reimbursement resource center</a:t>
            </a:r>
          </a:p>
          <a:p>
            <a:pPr>
              <a:spcBef>
                <a:spcPts val="0"/>
              </a:spcBef>
            </a:pPr>
            <a:r>
              <a:rPr lang="en-US"/>
              <a:t>One location for all reimbursement tools</a:t>
            </a:r>
          </a:p>
          <a:p>
            <a:pPr>
              <a:spcBef>
                <a:spcPts val="0"/>
              </a:spcBef>
            </a:pPr>
            <a:r>
              <a:rPr lang="en-US"/>
              <a:t>Reimbursement Business Manager can send you an access link</a:t>
            </a:r>
          </a:p>
        </p:txBody>
      </p:sp>
      <p:pic>
        <p:nvPicPr>
          <p:cNvPr id="7" name="Picture 6">
            <a:extLst>
              <a:ext uri="{FF2B5EF4-FFF2-40B4-BE49-F238E27FC236}">
                <a16:creationId xmlns:a16="http://schemas.microsoft.com/office/drawing/2014/main" id="{91465A04-ABC5-F403-2278-06FE93BB701A}"/>
              </a:ext>
            </a:extLst>
          </p:cNvPr>
          <p:cNvPicPr>
            <a:picLocks noChangeAspect="1"/>
          </p:cNvPicPr>
          <p:nvPr/>
        </p:nvPicPr>
        <p:blipFill>
          <a:blip r:embed="rId3"/>
          <a:stretch>
            <a:fillRect/>
          </a:stretch>
        </p:blipFill>
        <p:spPr>
          <a:xfrm>
            <a:off x="1621060" y="2205869"/>
            <a:ext cx="7493911" cy="4022322"/>
          </a:xfrm>
          <a:prstGeom prst="rect">
            <a:avLst/>
          </a:prstGeom>
        </p:spPr>
      </p:pic>
    </p:spTree>
    <p:extLst>
      <p:ext uri="{BB962C8B-B14F-4D97-AF65-F5344CB8AC3E}">
        <p14:creationId xmlns:p14="http://schemas.microsoft.com/office/powerpoint/2010/main" val="361904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56D16C-2A51-0E51-E3C8-97640CFBE5FB}"/>
              </a:ext>
            </a:extLst>
          </p:cNvPr>
          <p:cNvSpPr>
            <a:spLocks noGrp="1"/>
          </p:cNvSpPr>
          <p:nvPr>
            <p:ph type="sldNum" sz="quarter" idx="4"/>
          </p:nvPr>
        </p:nvSpPr>
        <p:spPr>
          <a:xfrm>
            <a:off x="623219" y="6425168"/>
            <a:ext cx="2743200" cy="204232"/>
          </a:xfrm>
          <a:prstGeom prst="rect">
            <a:avLst/>
          </a:prstGeom>
        </p:spPr>
        <p:txBody>
          <a:bodyPr vert="horz" lIns="91440" tIns="45720" rIns="91440" bIns="45720" rtlCol="0" anchor="ctr">
            <a:normAutofit/>
          </a:bodyPr>
          <a:lstStyle>
            <a:defPPr>
              <a:defRPr lang="en-US"/>
            </a:defPPr>
            <a:lvl1pPr marL="0" algn="l" defTabSz="914363" rtl="0" eaLnBrk="1" latinLnBrk="0" hangingPunct="1">
              <a:defRPr sz="800" kern="1200">
                <a:solidFill>
                  <a:schemeClr val="tx2"/>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nSpc>
                <a:spcPct val="90000"/>
              </a:lnSpc>
              <a:spcAft>
                <a:spcPts val="600"/>
              </a:spcAft>
            </a:pPr>
            <a:fld id="{2F967661-9EB6-3140-BEA4-0703BA339BE9}" type="slidenum">
              <a:rPr lang="en-US" smtClean="0"/>
              <a:pPr>
                <a:lnSpc>
                  <a:spcPct val="90000"/>
                </a:lnSpc>
                <a:spcAft>
                  <a:spcPts val="600"/>
                </a:spcAft>
              </a:pPr>
              <a:t>17</a:t>
            </a:fld>
            <a:endParaRPr lang="en-US"/>
          </a:p>
        </p:txBody>
      </p:sp>
      <p:sp>
        <p:nvSpPr>
          <p:cNvPr id="5" name="Title 4">
            <a:extLst>
              <a:ext uri="{FF2B5EF4-FFF2-40B4-BE49-F238E27FC236}">
                <a16:creationId xmlns:a16="http://schemas.microsoft.com/office/drawing/2014/main" id="{B025022A-4B10-353A-9FE3-6FEF1DA60286}"/>
              </a:ext>
            </a:extLst>
          </p:cNvPr>
          <p:cNvSpPr>
            <a:spLocks noGrp="1"/>
          </p:cNvSpPr>
          <p:nvPr>
            <p:ph type="title"/>
          </p:nvPr>
        </p:nvSpPr>
        <p:spPr>
          <a:xfrm>
            <a:off x="609600" y="256446"/>
            <a:ext cx="8300207" cy="523072"/>
          </a:xfrm>
        </p:spPr>
        <p:txBody>
          <a:bodyPr anchor="t">
            <a:normAutofit/>
          </a:bodyPr>
          <a:lstStyle/>
          <a:p>
            <a:r>
              <a:rPr lang="en-US" sz="3000"/>
              <a:t>Coverage Criteria Summary</a:t>
            </a:r>
          </a:p>
        </p:txBody>
      </p:sp>
      <p:pic>
        <p:nvPicPr>
          <p:cNvPr id="6" name="Picture 5">
            <a:extLst>
              <a:ext uri="{FF2B5EF4-FFF2-40B4-BE49-F238E27FC236}">
                <a16:creationId xmlns:a16="http://schemas.microsoft.com/office/drawing/2014/main" id="{73166FC4-50AB-B6B4-0BA6-FF7D39450B03}"/>
              </a:ext>
            </a:extLst>
          </p:cNvPr>
          <p:cNvPicPr>
            <a:picLocks noChangeAspect="1"/>
          </p:cNvPicPr>
          <p:nvPr/>
        </p:nvPicPr>
        <p:blipFill>
          <a:blip r:embed="rId3"/>
          <a:stretch>
            <a:fillRect/>
          </a:stretch>
        </p:blipFill>
        <p:spPr>
          <a:xfrm>
            <a:off x="1925945" y="1017398"/>
            <a:ext cx="3879562" cy="5075807"/>
          </a:xfrm>
          <a:prstGeom prst="rect">
            <a:avLst/>
          </a:prstGeom>
          <a:ln>
            <a:solidFill>
              <a:schemeClr val="tx2"/>
            </a:solidFill>
          </a:ln>
        </p:spPr>
      </p:pic>
      <p:pic>
        <p:nvPicPr>
          <p:cNvPr id="8" name="Picture 7">
            <a:extLst>
              <a:ext uri="{FF2B5EF4-FFF2-40B4-BE49-F238E27FC236}">
                <a16:creationId xmlns:a16="http://schemas.microsoft.com/office/drawing/2014/main" id="{BEA5D6FF-7599-2A25-9E0C-A9BFEC1BD1CF}"/>
              </a:ext>
            </a:extLst>
          </p:cNvPr>
          <p:cNvPicPr>
            <a:picLocks noChangeAspect="1"/>
          </p:cNvPicPr>
          <p:nvPr/>
        </p:nvPicPr>
        <p:blipFill>
          <a:blip r:embed="rId4"/>
          <a:stretch>
            <a:fillRect/>
          </a:stretch>
        </p:blipFill>
        <p:spPr>
          <a:xfrm>
            <a:off x="6998390" y="1017398"/>
            <a:ext cx="3965265" cy="5070964"/>
          </a:xfrm>
          <a:prstGeom prst="rect">
            <a:avLst/>
          </a:prstGeom>
          <a:ln>
            <a:solidFill>
              <a:schemeClr val="tx2"/>
            </a:solidFill>
          </a:ln>
        </p:spPr>
      </p:pic>
    </p:spTree>
    <p:extLst>
      <p:ext uri="{BB962C8B-B14F-4D97-AF65-F5344CB8AC3E}">
        <p14:creationId xmlns:p14="http://schemas.microsoft.com/office/powerpoint/2010/main" val="4106291221"/>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6DD5E0-B9E3-DAE2-C579-BE99F60AE351}"/>
              </a:ext>
            </a:extLst>
          </p:cNvPr>
          <p:cNvSpPr>
            <a:spLocks noGrp="1"/>
          </p:cNvSpPr>
          <p:nvPr>
            <p:ph type="title"/>
          </p:nvPr>
        </p:nvSpPr>
        <p:spPr/>
        <p:txBody>
          <a:bodyPr/>
          <a:lstStyle/>
          <a:p>
            <a:r>
              <a:rPr lang="en-US"/>
              <a:t>Indications</a:t>
            </a:r>
          </a:p>
        </p:txBody>
      </p:sp>
      <p:sp>
        <p:nvSpPr>
          <p:cNvPr id="4" name="Slide Number Placeholder 3">
            <a:extLst>
              <a:ext uri="{FF2B5EF4-FFF2-40B4-BE49-F238E27FC236}">
                <a16:creationId xmlns:a16="http://schemas.microsoft.com/office/drawing/2014/main" id="{53949E8E-30DB-B93C-3639-4C1942D0AAB4}"/>
              </a:ext>
            </a:extLst>
          </p:cNvPr>
          <p:cNvSpPr>
            <a:spLocks noGrp="1"/>
          </p:cNvSpPr>
          <p:nvPr>
            <p:ph type="sldNum" sz="quarter" idx="10"/>
          </p:nvPr>
        </p:nvSpPr>
        <p:spPr/>
        <p:txBody>
          <a:bodyPr/>
          <a:lstStyle/>
          <a:p>
            <a:fld id="{2F967661-9EB6-3140-BEA4-0703BA339BE9}" type="slidenum">
              <a:rPr lang="en-US" smtClean="0"/>
              <a:pPr/>
              <a:t>18</a:t>
            </a:fld>
            <a:endParaRPr lang="en-US"/>
          </a:p>
        </p:txBody>
      </p:sp>
      <p:sp>
        <p:nvSpPr>
          <p:cNvPr id="6" name="Content Placeholder 5">
            <a:extLst>
              <a:ext uri="{FF2B5EF4-FFF2-40B4-BE49-F238E27FC236}">
                <a16:creationId xmlns:a16="http://schemas.microsoft.com/office/drawing/2014/main" id="{7FE8901B-C1E3-74CA-46DB-D75277FE4578}"/>
              </a:ext>
            </a:extLst>
          </p:cNvPr>
          <p:cNvSpPr>
            <a:spLocks noGrp="1"/>
          </p:cNvSpPr>
          <p:nvPr>
            <p:ph idx="1"/>
          </p:nvPr>
        </p:nvSpPr>
        <p:spPr>
          <a:xfrm>
            <a:off x="402336" y="1044186"/>
            <a:ext cx="11430000" cy="5086455"/>
          </a:xfrm>
        </p:spPr>
        <p:txBody>
          <a:bodyPr vert="horz" lIns="0" tIns="45720" rIns="91440" bIns="45720" rtlCol="0" anchor="t">
            <a:noAutofit/>
          </a:bodyPr>
          <a:lstStyle/>
          <a:p>
            <a:pPr marL="0" indent="0">
              <a:lnSpc>
                <a:spcPct val="100000"/>
              </a:lnSpc>
              <a:spcBef>
                <a:spcPts val="0"/>
              </a:spcBef>
              <a:buNone/>
            </a:pPr>
            <a:r>
              <a:rPr lang="en-US" sz="1200" dirty="0"/>
              <a:t>Indications for Use: The </a:t>
            </a:r>
            <a:r>
              <a:rPr lang="en-US" sz="1200" dirty="0" err="1"/>
              <a:t>Intracept</a:t>
            </a:r>
            <a:r>
              <a:rPr lang="en-US" sz="1200" dirty="0"/>
              <a:t>™ Intraosseous Nerve Ablation System is intended to be used in conjunction with radiofrequency (RF) generators for the ablation of </a:t>
            </a:r>
            <a:r>
              <a:rPr lang="en-US" sz="1200" dirty="0" err="1"/>
              <a:t>basivertebral</a:t>
            </a:r>
            <a:r>
              <a:rPr lang="en-US" sz="1200" dirty="0"/>
              <a:t> nerves of the L3 through S1 vertebrae for the relief of chronic low back pain of at least six months duration that has not responded to at least six months of conservative care, and is also accompanied by features consistent with Type 1 or Type 2 Modic changes on an MRI such as inflammation, edema, vertebral endplate changes, disruption and fissuring of the endplate, vascularized fibrous tissues within the adjacent marrow, </a:t>
            </a:r>
            <a:r>
              <a:rPr lang="en-US" sz="1200" dirty="0" err="1"/>
              <a:t>hypointensive</a:t>
            </a:r>
            <a:r>
              <a:rPr lang="en-US" sz="1200" dirty="0"/>
              <a:t> signals (Type 1 Modic change), and changes to the vertebral body marrow including replacement of normal bone marrow by fat, and </a:t>
            </a:r>
            <a:r>
              <a:rPr lang="en-US" sz="1200" dirty="0" err="1"/>
              <a:t>hyperintensive</a:t>
            </a:r>
            <a:r>
              <a:rPr lang="en-US" sz="1200" dirty="0"/>
              <a:t> signals (Type 2 Modic change).</a:t>
            </a:r>
          </a:p>
          <a:p>
            <a:pPr marL="0" indent="0">
              <a:lnSpc>
                <a:spcPct val="100000"/>
              </a:lnSpc>
              <a:spcBef>
                <a:spcPts val="0"/>
              </a:spcBef>
              <a:buNone/>
            </a:pPr>
            <a:r>
              <a:rPr lang="en-US" sz="1200" dirty="0"/>
              <a:t> </a:t>
            </a:r>
          </a:p>
          <a:p>
            <a:pPr marL="0" indent="0">
              <a:lnSpc>
                <a:spcPct val="100000"/>
              </a:lnSpc>
              <a:spcBef>
                <a:spcPts val="0"/>
              </a:spcBef>
              <a:buNone/>
            </a:pPr>
            <a:r>
              <a:rPr lang="en-US" sz="1200" dirty="0"/>
              <a:t>Contraindications - Use of the </a:t>
            </a:r>
            <a:r>
              <a:rPr lang="en-US" sz="1200" dirty="0" err="1"/>
              <a:t>Intracept</a:t>
            </a:r>
            <a:r>
              <a:rPr lang="en-US" sz="1200" dirty="0"/>
              <a:t> Intraosseous Nerve Ablation System is contraindicated in: Patients with severe cardiac or pulmonary compromise, patients with active implantable pulse generators (e.g. pacemakers, defibrillators), patients where the targeted ablation zone is &lt; 10 mm away from a sensitive structure not intended to be ablated, including the vertebral foramen (spinal canal), patients with active systemic infection or local infection in the area to be treated, patients who are pregnant, and/or skeletally immature patients (generally ≤ 18 years of age).  Refer to the Instructions for Use provided with the </a:t>
            </a:r>
            <a:r>
              <a:rPr lang="en-US" sz="1200" dirty="0" err="1"/>
              <a:t>Intracept</a:t>
            </a:r>
            <a:r>
              <a:rPr lang="en-US" sz="1200" dirty="0"/>
              <a:t> Procedure or www.relievant.com/intracept/ for potential adverse effects, warnings, and precautions prior to using this product.</a:t>
            </a:r>
          </a:p>
          <a:p>
            <a:pPr marL="0" indent="0">
              <a:lnSpc>
                <a:spcPct val="100000"/>
              </a:lnSpc>
              <a:spcBef>
                <a:spcPts val="0"/>
              </a:spcBef>
              <a:buNone/>
            </a:pPr>
            <a:endParaRPr lang="en-US" sz="1200" dirty="0"/>
          </a:p>
          <a:p>
            <a:pPr marL="0" indent="0">
              <a:lnSpc>
                <a:spcPct val="100000"/>
              </a:lnSpc>
              <a:spcBef>
                <a:spcPts val="0"/>
              </a:spcBef>
              <a:buNone/>
            </a:pPr>
            <a:r>
              <a:rPr lang="en-US" sz="1200" dirty="0"/>
              <a:t>Caution: U.S. Federal law restricts this device to sale by or on the order of a physician.</a:t>
            </a:r>
          </a:p>
          <a:p>
            <a:pPr marL="0" indent="0">
              <a:lnSpc>
                <a:spcPct val="100000"/>
              </a:lnSpc>
              <a:spcBef>
                <a:spcPts val="0"/>
              </a:spcBef>
              <a:buNone/>
            </a:pPr>
            <a:endParaRPr lang="en-US" sz="1200" dirty="0"/>
          </a:p>
          <a:p>
            <a:pPr marL="0" indent="0">
              <a:lnSpc>
                <a:spcPct val="100000"/>
              </a:lnSpc>
              <a:spcBef>
                <a:spcPts val="0"/>
              </a:spcBef>
              <a:buNone/>
            </a:pPr>
            <a:r>
              <a:rPr lang="en-US" sz="1200" dirty="0"/>
              <a:t>Copyright © 2025 by Boston Scientific Corporation or its affiliates. All rights reserved.</a:t>
            </a:r>
          </a:p>
          <a:p>
            <a:pPr marL="0" indent="0">
              <a:lnSpc>
                <a:spcPct val="100000"/>
              </a:lnSpc>
              <a:spcBef>
                <a:spcPts val="0"/>
              </a:spcBef>
              <a:buNone/>
            </a:pPr>
            <a:endParaRPr lang="en-US" sz="1200" dirty="0"/>
          </a:p>
          <a:p>
            <a:pPr marL="0" indent="0">
              <a:lnSpc>
                <a:spcPct val="100000"/>
              </a:lnSpc>
              <a:spcBef>
                <a:spcPts val="0"/>
              </a:spcBef>
              <a:buNone/>
            </a:pPr>
            <a:r>
              <a:rPr lang="en-US" sz="1200" dirty="0"/>
              <a:t>Disclaimer: Health economic and reimbursement information provided by Boston Scientific Corporation is gathered from third-party sources and is subject to change without notice as a result of complex and frequently changing laws, regulations, rules and policies. This information is presented for illustrative purposes only and does not constitute reimbursement or legal advice. Boston Scientific encourages providers to submit accurate and appropriate claims for services. It is always the provider’s responsibility to determine medical necessity, the proper site for delivery of any services and to submit appropriate codes, charges, and modifiers for services that are rendered. Boston Scientific recommends that you consult with your payers, reimbursement specialists and/or legal counsel regarding coding, coverage and reimbursement matters. Boston Scientific does not promote the use of its products outside their FDA-approved label.</a:t>
            </a:r>
          </a:p>
          <a:p>
            <a:pPr marL="0" indent="0">
              <a:lnSpc>
                <a:spcPct val="100000"/>
              </a:lnSpc>
              <a:spcBef>
                <a:spcPts val="0"/>
              </a:spcBef>
              <a:buNone/>
            </a:pPr>
            <a:endParaRPr lang="en-US" sz="1200" dirty="0"/>
          </a:p>
          <a:p>
            <a:pPr marL="0" indent="0">
              <a:lnSpc>
                <a:spcPct val="100000"/>
              </a:lnSpc>
              <a:spcBef>
                <a:spcPts val="0"/>
              </a:spcBef>
              <a:buNone/>
            </a:pPr>
            <a:r>
              <a:rPr lang="en-US" sz="1200" dirty="0"/>
              <a:t>NM-2073006-AB</a:t>
            </a:r>
            <a:endParaRPr lang="en-US" dirty="0"/>
          </a:p>
        </p:txBody>
      </p:sp>
    </p:spTree>
    <p:extLst>
      <p:ext uri="{BB962C8B-B14F-4D97-AF65-F5344CB8AC3E}">
        <p14:creationId xmlns:p14="http://schemas.microsoft.com/office/powerpoint/2010/main" val="122979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550F709-7BD1-1A68-C2EC-6A37023F299B}"/>
              </a:ext>
            </a:extLst>
          </p:cNvPr>
          <p:cNvSpPr>
            <a:spLocks noGrp="1"/>
          </p:cNvSpPr>
          <p:nvPr>
            <p:ph type="body" sz="quarter" idx="10"/>
          </p:nvPr>
        </p:nvSpPr>
        <p:spPr/>
        <p:txBody>
          <a:bodyPr/>
          <a:lstStyle/>
          <a:p>
            <a:r>
              <a:rPr lang="en-US"/>
              <a:t>Q&amp;A</a:t>
            </a:r>
          </a:p>
        </p:txBody>
      </p:sp>
    </p:spTree>
    <p:extLst>
      <p:ext uri="{BB962C8B-B14F-4D97-AF65-F5344CB8AC3E}">
        <p14:creationId xmlns:p14="http://schemas.microsoft.com/office/powerpoint/2010/main" val="351488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68D66E-5CC1-B0A8-A4FA-E9E4AD4F25D0}"/>
              </a:ext>
            </a:extLst>
          </p:cNvPr>
          <p:cNvSpPr>
            <a:spLocks noGrp="1"/>
          </p:cNvSpPr>
          <p:nvPr>
            <p:ph sz="quarter" idx="13"/>
          </p:nvPr>
        </p:nvSpPr>
        <p:spPr>
          <a:xfrm>
            <a:off x="625151" y="1524518"/>
            <a:ext cx="10975974" cy="5003800"/>
          </a:xfrm>
        </p:spPr>
        <p:txBody>
          <a:bodyPr/>
          <a:lstStyle/>
          <a:p>
            <a:pPr marL="355600" indent="-342900">
              <a:buFont typeface="Arial" panose="020B0604020202020204" pitchFamily="34" charset="0"/>
              <a:buChar char="•"/>
            </a:pPr>
            <a:r>
              <a:rPr lang="en-US" b="1"/>
              <a:t>You already know how to find patients and get them excited about Intracept! But did you know…</a:t>
            </a:r>
          </a:p>
          <a:p>
            <a:pPr marL="355600" indent="-342900">
              <a:buFont typeface="Arial" panose="020B0604020202020204" pitchFamily="34" charset="0"/>
              <a:buChar char="•"/>
            </a:pPr>
            <a:r>
              <a:rPr lang="en-US"/>
              <a:t>Poor documentation results in </a:t>
            </a:r>
            <a:r>
              <a:rPr lang="en-US" b="1" i="1"/>
              <a:t>denials</a:t>
            </a:r>
          </a:p>
          <a:p>
            <a:pPr marL="355600" indent="-342900">
              <a:buFont typeface="Arial" panose="020B0604020202020204" pitchFamily="34" charset="0"/>
              <a:buChar char="•"/>
            </a:pPr>
            <a:r>
              <a:rPr lang="en-US"/>
              <a:t>Denials are </a:t>
            </a:r>
            <a:r>
              <a:rPr lang="en-US" b="1"/>
              <a:t>frustrating</a:t>
            </a:r>
            <a:r>
              <a:rPr lang="en-US"/>
              <a:t> for you and your patients</a:t>
            </a:r>
          </a:p>
          <a:p>
            <a:pPr marL="355600" indent="-342900">
              <a:buFont typeface="Arial" panose="020B0604020202020204" pitchFamily="34" charset="0"/>
              <a:buChar char="•"/>
            </a:pPr>
            <a:r>
              <a:rPr lang="en-US" b="1"/>
              <a:t>Approvals</a:t>
            </a:r>
            <a:r>
              <a:rPr lang="en-US"/>
              <a:t> increase chances for obtaining and maintaining positive payor policy!</a:t>
            </a:r>
          </a:p>
        </p:txBody>
      </p:sp>
      <p:sp>
        <p:nvSpPr>
          <p:cNvPr id="3" name="Slide Number Placeholder 2">
            <a:extLst>
              <a:ext uri="{FF2B5EF4-FFF2-40B4-BE49-F238E27FC236}">
                <a16:creationId xmlns:a16="http://schemas.microsoft.com/office/drawing/2014/main" id="{224E13DC-8B2A-A0CA-D98F-51DDC7FE86FC}"/>
              </a:ext>
            </a:extLst>
          </p:cNvPr>
          <p:cNvSpPr>
            <a:spLocks noGrp="1"/>
          </p:cNvSpPr>
          <p:nvPr>
            <p:ph type="sldNum" sz="quarter" idx="4"/>
          </p:nvPr>
        </p:nvSpPr>
        <p:spPr/>
        <p:txBody>
          <a:bodyPr/>
          <a:lstStyle/>
          <a:p>
            <a:fld id="{2F967661-9EB6-3140-BEA4-0703BA339BE9}" type="slidenum">
              <a:rPr lang="en-US" smtClean="0"/>
              <a:pPr/>
              <a:t>2</a:t>
            </a:fld>
            <a:endParaRPr lang="en-US"/>
          </a:p>
        </p:txBody>
      </p:sp>
      <p:sp>
        <p:nvSpPr>
          <p:cNvPr id="5" name="Title 4">
            <a:extLst>
              <a:ext uri="{FF2B5EF4-FFF2-40B4-BE49-F238E27FC236}">
                <a16:creationId xmlns:a16="http://schemas.microsoft.com/office/drawing/2014/main" id="{159DCF90-18E5-13C9-1D47-4617F17A9994}"/>
              </a:ext>
            </a:extLst>
          </p:cNvPr>
          <p:cNvSpPr>
            <a:spLocks noGrp="1"/>
          </p:cNvSpPr>
          <p:nvPr>
            <p:ph type="title"/>
          </p:nvPr>
        </p:nvSpPr>
        <p:spPr>
          <a:xfrm>
            <a:off x="609600" y="256446"/>
            <a:ext cx="10017512" cy="523072"/>
          </a:xfrm>
        </p:spPr>
        <p:txBody>
          <a:bodyPr/>
          <a:lstStyle/>
          <a:p>
            <a:r>
              <a:rPr lang="en-US"/>
              <a:t>The Why……</a:t>
            </a:r>
          </a:p>
        </p:txBody>
      </p:sp>
      <p:pic>
        <p:nvPicPr>
          <p:cNvPr id="7" name="Picture 6">
            <a:extLst>
              <a:ext uri="{FF2B5EF4-FFF2-40B4-BE49-F238E27FC236}">
                <a16:creationId xmlns:a16="http://schemas.microsoft.com/office/drawing/2014/main" id="{6BFF5316-E59C-69CE-1957-15F6703EF837}"/>
              </a:ext>
            </a:extLst>
          </p:cNvPr>
          <p:cNvPicPr>
            <a:picLocks noChangeAspect="1"/>
          </p:cNvPicPr>
          <p:nvPr/>
        </p:nvPicPr>
        <p:blipFill>
          <a:blip r:embed="rId4"/>
          <a:stretch>
            <a:fillRect/>
          </a:stretch>
        </p:blipFill>
        <p:spPr>
          <a:xfrm>
            <a:off x="3198798" y="4330627"/>
            <a:ext cx="6119118" cy="1993459"/>
          </a:xfrm>
          <a:prstGeom prst="rect">
            <a:avLst/>
          </a:prstGeom>
        </p:spPr>
      </p:pic>
    </p:spTree>
    <p:extLst>
      <p:ext uri="{BB962C8B-B14F-4D97-AF65-F5344CB8AC3E}">
        <p14:creationId xmlns:p14="http://schemas.microsoft.com/office/powerpoint/2010/main" val="4291448352"/>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5D89A30-C4AA-6667-887C-1A7AFAD74F2A}"/>
              </a:ext>
            </a:extLst>
          </p:cNvPr>
          <p:cNvSpPr>
            <a:spLocks noGrp="1"/>
          </p:cNvSpPr>
          <p:nvPr>
            <p:ph type="body" sz="quarter" idx="10"/>
          </p:nvPr>
        </p:nvSpPr>
        <p:spPr/>
        <p:txBody>
          <a:bodyPr/>
          <a:lstStyle/>
          <a:p>
            <a:r>
              <a:rPr lang="en-US"/>
              <a:t>Addendum</a:t>
            </a:r>
          </a:p>
        </p:txBody>
      </p:sp>
      <p:sp>
        <p:nvSpPr>
          <p:cNvPr id="4" name="Slide Number Placeholder 3">
            <a:extLst>
              <a:ext uri="{FF2B5EF4-FFF2-40B4-BE49-F238E27FC236}">
                <a16:creationId xmlns:a16="http://schemas.microsoft.com/office/drawing/2014/main" id="{9E323377-44EA-5389-FF50-35F6AB911DE1}"/>
              </a:ext>
            </a:extLst>
          </p:cNvPr>
          <p:cNvSpPr>
            <a:spLocks noGrp="1"/>
          </p:cNvSpPr>
          <p:nvPr>
            <p:ph type="sldNum" sz="quarter" idx="12"/>
          </p:nvPr>
        </p:nvSpPr>
        <p:spPr/>
        <p:txBody>
          <a:bodyPr/>
          <a:lstStyle/>
          <a:p>
            <a:fld id="{2F967661-9EB6-3140-BEA4-0703BA339BE9}" type="slidenum">
              <a:rPr lang="en-US" smtClean="0"/>
              <a:pPr/>
              <a:t>20</a:t>
            </a:fld>
            <a:endParaRPr lang="en-US"/>
          </a:p>
        </p:txBody>
      </p:sp>
    </p:spTree>
    <p:extLst>
      <p:ext uri="{BB962C8B-B14F-4D97-AF65-F5344CB8AC3E}">
        <p14:creationId xmlns:p14="http://schemas.microsoft.com/office/powerpoint/2010/main" val="375643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DEEEF-9E79-338B-8C98-0A3A70E9BEF6}"/>
              </a:ext>
            </a:extLst>
          </p:cNvPr>
          <p:cNvSpPr>
            <a:spLocks noGrp="1"/>
          </p:cNvSpPr>
          <p:nvPr>
            <p:ph type="title"/>
          </p:nvPr>
        </p:nvSpPr>
        <p:spPr>
          <a:xfrm>
            <a:off x="377197" y="274320"/>
            <a:ext cx="9769728" cy="590931"/>
          </a:xfrm>
        </p:spPr>
        <p:txBody>
          <a:bodyPr/>
          <a:lstStyle/>
          <a:p>
            <a:r>
              <a:rPr lang="en-US"/>
              <a:t>Medicare Local Coverage Determination</a:t>
            </a:r>
          </a:p>
        </p:txBody>
      </p:sp>
      <p:sp>
        <p:nvSpPr>
          <p:cNvPr id="9" name="Slide Number Placeholder 8">
            <a:extLst>
              <a:ext uri="{FF2B5EF4-FFF2-40B4-BE49-F238E27FC236}">
                <a16:creationId xmlns:a16="http://schemas.microsoft.com/office/drawing/2014/main" id="{38704E21-E461-634A-862D-D8A72F7A6ACE}"/>
              </a:ext>
            </a:extLst>
          </p:cNvPr>
          <p:cNvSpPr>
            <a:spLocks noGrp="1"/>
          </p:cNvSpPr>
          <p:nvPr>
            <p:ph type="sldNum" sz="quarter" idx="10"/>
          </p:nvPr>
        </p:nvSpPr>
        <p:spPr>
          <a:xfrm>
            <a:off x="9445487" y="6537960"/>
            <a:ext cx="2542640" cy="228600"/>
          </a:xfrm>
        </p:spPr>
        <p:txBody>
          <a:bodyPr vert="horz" lIns="0" tIns="0" rIns="0" bIns="0" rtlCol="0" anchor="b"/>
          <a:lstStyle>
            <a:defPPr>
              <a:defRPr lang="en-US"/>
            </a:defPPr>
            <a:lvl1pPr marL="0" algn="l" defTabSz="914363" rtl="0" eaLnBrk="1" latinLnBrk="0" hangingPunct="1">
              <a:defRPr sz="583" kern="1200">
                <a:solidFill>
                  <a:schemeClr val="accent3"/>
                </a:solidFill>
                <a:latin typeface="Arial" panose="020B0604020202020204" pitchFamily="34" charset="0"/>
                <a:ea typeface="+mn-ea"/>
                <a:cs typeface="Arial" panose="020B0604020202020204" pitchFamily="34" charset="0"/>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l" defTabSz="914363" rtl="0" eaLnBrk="1" fontAlgn="auto" latinLnBrk="0" hangingPunct="1">
              <a:lnSpc>
                <a:spcPct val="100000"/>
              </a:lnSpc>
              <a:spcBef>
                <a:spcPts val="0"/>
              </a:spcBef>
              <a:spcAft>
                <a:spcPts val="0"/>
              </a:spcAft>
              <a:buClrTx/>
              <a:buSzTx/>
              <a:buFontTx/>
              <a:buNone/>
              <a:tabLst/>
              <a:defRPr/>
            </a:pPr>
            <a:fld id="{6DFD581D-11E3-544C-AA9C-384C4E8E1039}" type="slidenum">
              <a:rPr kumimoji="0" lang="en-US" sz="583" b="0" i="0" u="none" strike="noStrike" kern="1200" cap="none" spc="0" normalizeH="0" baseline="0" noProof="0" smtClean="0">
                <a:ln>
                  <a:noFill/>
                </a:ln>
                <a:solidFill>
                  <a:srgbClr val="E1E3E5"/>
                </a:solidFill>
                <a:effectLst/>
                <a:uLnTx/>
                <a:uFillTx/>
                <a:latin typeface="Arial" panose="020B0604020202020204" pitchFamily="34" charset="0"/>
                <a:ea typeface="+mn-ea"/>
                <a:cs typeface="Arial" panose="020B0604020202020204" pitchFamily="34" charset="0"/>
              </a:rPr>
              <a:pPr marL="0" marR="0" lvl="0" indent="0" algn="l" defTabSz="914363" rtl="0" eaLnBrk="1" fontAlgn="auto" latinLnBrk="0" hangingPunct="1">
                <a:lnSpc>
                  <a:spcPct val="100000"/>
                </a:lnSpc>
                <a:spcBef>
                  <a:spcPts val="0"/>
                </a:spcBef>
                <a:spcAft>
                  <a:spcPts val="0"/>
                </a:spcAft>
                <a:buClrTx/>
                <a:buSzTx/>
                <a:buFontTx/>
                <a:buNone/>
                <a:tabLst/>
                <a:defRPr/>
              </a:pPr>
              <a:t>21</a:t>
            </a:fld>
            <a:endParaRPr kumimoji="0" lang="en-US" sz="583" b="0" i="0" u="none" strike="noStrike" kern="1200" cap="none" spc="0" normalizeH="0" baseline="0" noProof="0">
              <a:ln>
                <a:noFill/>
              </a:ln>
              <a:solidFill>
                <a:srgbClr val="E1E3E5"/>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C6F4D51A-F80F-4D37-BFC7-52B90B65EF3A}"/>
              </a:ext>
            </a:extLst>
          </p:cNvPr>
          <p:cNvSpPr txBox="1"/>
          <p:nvPr/>
        </p:nvSpPr>
        <p:spPr>
          <a:xfrm>
            <a:off x="741604" y="5787243"/>
            <a:ext cx="11986671" cy="692497"/>
          </a:xfrm>
          <a:prstGeom prst="rect">
            <a:avLst/>
          </a:prstGeom>
          <a:noFill/>
        </p:spPr>
        <p:txBody>
          <a:bodyPr wrap="square" lIns="91440" tIns="45720" rIns="91440" bIns="45720" rtlCol="0" anchor="t">
            <a:spAutoFit/>
          </a:bodyPr>
          <a:lstStyle/>
          <a:p>
            <a:pPr marL="0" marR="0" lvl="0" indent="0" algn="l" defTabSz="380985"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D0303"/>
                </a:solidFill>
                <a:effectLst/>
                <a:uLnTx/>
                <a:uFillTx/>
                <a:latin typeface="Century Gothic" panose="020F0302020204030204"/>
                <a:ea typeface="+mn-ea"/>
                <a:cs typeface="+mn-cs"/>
              </a:rPr>
              <a:t>*</a:t>
            </a:r>
            <a:r>
              <a:rPr kumimoji="0" lang="en-US" sz="1200" b="1" i="0" u="none" strike="noStrike" kern="1200" cap="none" spc="0" normalizeH="0" baseline="0" noProof="0">
                <a:ln>
                  <a:noFill/>
                </a:ln>
                <a:solidFill>
                  <a:srgbClr val="212121"/>
                </a:solidFill>
                <a:effectLst/>
                <a:uLnTx/>
                <a:uFillTx/>
                <a:latin typeface="Century Gothic" panose="020F0302020204030204"/>
                <a:ea typeface="+mn-ea"/>
                <a:cs typeface="+mn-cs"/>
              </a:rPr>
              <a:t> </a:t>
            </a:r>
            <a:r>
              <a:rPr kumimoji="0" lang="en-US" sz="1200" b="1" i="1" u="none" strike="noStrike" kern="1200" cap="none" spc="0" normalizeH="0" baseline="0" noProof="0">
                <a:ln>
                  <a:noFill/>
                </a:ln>
                <a:solidFill>
                  <a:srgbClr val="0D0303"/>
                </a:solidFill>
                <a:effectLst/>
                <a:uLnTx/>
                <a:uFillTx/>
                <a:latin typeface="Century Gothic" panose="020F0302020204030204"/>
                <a:ea typeface="+mn-ea"/>
                <a:cs typeface="+mn-cs"/>
              </a:rPr>
              <a:t>Rates above are Medicare national averages subject to geographic adjustment. Commercial rates are generally higher than Medicare.</a:t>
            </a:r>
            <a:endParaRPr kumimoji="0" lang="en-US" sz="1200" b="0" i="0" u="none" strike="noStrike" kern="1200" cap="none" spc="0" normalizeH="0" baseline="0" noProof="0">
              <a:ln>
                <a:noFill/>
              </a:ln>
              <a:solidFill>
                <a:srgbClr val="000000"/>
              </a:solidFill>
              <a:effectLst/>
              <a:uLnTx/>
              <a:uFillTx/>
              <a:latin typeface="Century Gothic" panose="020F0302020204030204"/>
              <a:ea typeface="+mn-ea"/>
              <a:cs typeface="+mn-cs"/>
            </a:endParaRPr>
          </a:p>
          <a:p>
            <a:pPr marL="0" marR="0" lvl="0" indent="0" algn="l" defTabSz="380985"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0D0303"/>
              </a:solidFill>
              <a:effectLst/>
              <a:uLnTx/>
              <a:uFillTx/>
              <a:latin typeface="Century Gothic" panose="020F0302020204030204"/>
              <a:ea typeface="+mn-ea"/>
              <a:cs typeface="Arial"/>
            </a:endParaRPr>
          </a:p>
          <a:p>
            <a:pPr marL="0" marR="0" lvl="0" indent="0" algn="l" defTabSz="380985" rtl="0" eaLnBrk="1" fontAlgn="auto" latinLnBrk="0" hangingPunct="1">
              <a:lnSpc>
                <a:spcPct val="100000"/>
              </a:lnSpc>
              <a:spcBef>
                <a:spcPts val="0"/>
              </a:spcBef>
              <a:spcAft>
                <a:spcPts val="0"/>
              </a:spcAft>
              <a:buClrTx/>
              <a:buSzTx/>
              <a:buFontTx/>
              <a:buNone/>
              <a:tabLst/>
              <a:defRPr/>
            </a:pPr>
            <a:endParaRPr kumimoji="0" lang="en-US" sz="1500" b="0" i="1" u="none" strike="noStrike" kern="1200" cap="none" spc="0" normalizeH="0" baseline="0" noProof="0">
              <a:ln>
                <a:noFill/>
              </a:ln>
              <a:solidFill>
                <a:srgbClr val="000000"/>
              </a:solidFill>
              <a:effectLst/>
              <a:uLnTx/>
              <a:uFillTx/>
              <a:latin typeface="Arial" panose="020B0604020202020204"/>
              <a:ea typeface="+mn-ea"/>
              <a:cs typeface="+mn-cs"/>
            </a:endParaRPr>
          </a:p>
        </p:txBody>
      </p:sp>
      <p:graphicFrame>
        <p:nvGraphicFramePr>
          <p:cNvPr id="4" name="Table 3">
            <a:extLst>
              <a:ext uri="{FF2B5EF4-FFF2-40B4-BE49-F238E27FC236}">
                <a16:creationId xmlns:a16="http://schemas.microsoft.com/office/drawing/2014/main" id="{E42E1D2C-9940-E100-02DA-F35AA73C954C}"/>
              </a:ext>
            </a:extLst>
          </p:cNvPr>
          <p:cNvGraphicFramePr>
            <a:graphicFrameLocks noGrp="1"/>
          </p:cNvGraphicFramePr>
          <p:nvPr>
            <p:extLst>
              <p:ext uri="{D42A27DB-BD31-4B8C-83A1-F6EECF244321}">
                <p14:modId xmlns:p14="http://schemas.microsoft.com/office/powerpoint/2010/main" val="2271337126"/>
              </p:ext>
            </p:extLst>
          </p:nvPr>
        </p:nvGraphicFramePr>
        <p:xfrm>
          <a:off x="377197" y="925830"/>
          <a:ext cx="10932341" cy="5373163"/>
        </p:xfrm>
        <a:graphic>
          <a:graphicData uri="http://schemas.openxmlformats.org/drawingml/2006/table">
            <a:tbl>
              <a:tblPr firstRow="1" bandRow="1">
                <a:tableStyleId>{5C22544A-7EE6-4342-B048-85BDC9FD1C3A}</a:tableStyleId>
              </a:tblPr>
              <a:tblGrid>
                <a:gridCol w="4825048">
                  <a:extLst>
                    <a:ext uri="{9D8B030D-6E8A-4147-A177-3AD203B41FA5}">
                      <a16:colId xmlns:a16="http://schemas.microsoft.com/office/drawing/2014/main" val="3690484938"/>
                    </a:ext>
                  </a:extLst>
                </a:gridCol>
                <a:gridCol w="3623981">
                  <a:extLst>
                    <a:ext uri="{9D8B030D-6E8A-4147-A177-3AD203B41FA5}">
                      <a16:colId xmlns:a16="http://schemas.microsoft.com/office/drawing/2014/main" val="1696703942"/>
                    </a:ext>
                  </a:extLst>
                </a:gridCol>
                <a:gridCol w="2483312">
                  <a:extLst>
                    <a:ext uri="{9D8B030D-6E8A-4147-A177-3AD203B41FA5}">
                      <a16:colId xmlns:a16="http://schemas.microsoft.com/office/drawing/2014/main" val="1612466193"/>
                    </a:ext>
                  </a:extLst>
                </a:gridCol>
              </a:tblGrid>
              <a:tr h="1068548">
                <a:tc>
                  <a:txBody>
                    <a:bodyPr/>
                    <a:lstStyle/>
                    <a:p>
                      <a:pPr algn="ctr"/>
                      <a:r>
                        <a:rPr lang="en-US" sz="1650" baseline="0"/>
                        <a:t>MAC</a:t>
                      </a:r>
                    </a:p>
                  </a:txBody>
                  <a:tcPr/>
                </a:tc>
                <a:tc>
                  <a:txBody>
                    <a:bodyPr/>
                    <a:lstStyle/>
                    <a:p>
                      <a:pPr marL="0" indent="0" algn="ctr">
                        <a:buSzPct val="81000"/>
                        <a:buFont typeface="Arial" panose="020B0604020202020204" pitchFamily="34" charset="0"/>
                        <a:buNone/>
                      </a:pPr>
                      <a:r>
                        <a:rPr lang="en-US" sz="1650" baseline="0"/>
                        <a:t>Jurisdiction &amp; States Covered</a:t>
                      </a:r>
                    </a:p>
                  </a:txBody>
                  <a:tcPr/>
                </a:tc>
                <a:tc>
                  <a:txBody>
                    <a:bodyPr/>
                    <a:lstStyle/>
                    <a:p>
                      <a:pPr marL="0" indent="0" algn="ctr">
                        <a:buSzPct val="81000"/>
                        <a:buFont typeface="Arial" panose="020B0604020202020204" pitchFamily="34" charset="0"/>
                        <a:buNone/>
                      </a:pPr>
                      <a:r>
                        <a:rPr lang="en-US" sz="1650" baseline="0"/>
                        <a:t>LCD</a:t>
                      </a:r>
                    </a:p>
                  </a:txBody>
                  <a:tcPr/>
                </a:tc>
                <a:extLst>
                  <a:ext uri="{0D108BD9-81ED-4DB2-BD59-A6C34878D82A}">
                    <a16:rowId xmlns:a16="http://schemas.microsoft.com/office/drawing/2014/main" val="496354174"/>
                  </a:ext>
                </a:extLst>
              </a:tr>
              <a:tr h="399168">
                <a:tc>
                  <a:txBody>
                    <a:bodyPr/>
                    <a:lstStyle/>
                    <a:p>
                      <a:r>
                        <a:rPr lang="en-US" sz="1800" baseline="0"/>
                        <a:t>CGS (A </a:t>
                      </a:r>
                      <a:r>
                        <a:rPr lang="en-US" sz="1800" baseline="0" err="1"/>
                        <a:t>Celerian</a:t>
                      </a:r>
                      <a:r>
                        <a:rPr lang="en-US" sz="1800" baseline="0"/>
                        <a:t> Group Company)</a:t>
                      </a:r>
                    </a:p>
                  </a:txBody>
                  <a:tcPr/>
                </a:tc>
                <a:tc>
                  <a:txBody>
                    <a:bodyPr/>
                    <a:lstStyle/>
                    <a:p>
                      <a:r>
                        <a:rPr lang="en-US"/>
                        <a:t>J15:  KY, OH</a:t>
                      </a:r>
                    </a:p>
                  </a:txBody>
                  <a:tcPr/>
                </a:tc>
                <a:tc>
                  <a:txBody>
                    <a:bodyPr/>
                    <a:lstStyle/>
                    <a:p>
                      <a:pPr algn="ctr"/>
                      <a:r>
                        <a:rPr lang="en-US"/>
                        <a:t>No</a:t>
                      </a:r>
                    </a:p>
                  </a:txBody>
                  <a:tcPr/>
                </a:tc>
                <a:extLst>
                  <a:ext uri="{0D108BD9-81ED-4DB2-BD59-A6C34878D82A}">
                    <a16:rowId xmlns:a16="http://schemas.microsoft.com/office/drawing/2014/main" val="76420672"/>
                  </a:ext>
                </a:extLst>
              </a:tr>
              <a:tr h="430727">
                <a:tc>
                  <a:txBody>
                    <a:bodyPr/>
                    <a:lstStyle/>
                    <a:p>
                      <a:r>
                        <a:rPr lang="en-US" sz="1800" baseline="0"/>
                        <a:t>First Coast Services Options, Inc.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JN: FL, PR US Virgin Island</a:t>
                      </a:r>
                    </a:p>
                  </a:txBody>
                  <a:tcPr/>
                </a:tc>
                <a:tc>
                  <a:txBody>
                    <a:bodyPr/>
                    <a:lstStyle/>
                    <a:p>
                      <a:pPr algn="ctr"/>
                      <a:r>
                        <a:rPr lang="en-US"/>
                        <a:t>No</a:t>
                      </a:r>
                    </a:p>
                  </a:txBody>
                  <a:tcPr/>
                </a:tc>
                <a:extLst>
                  <a:ext uri="{0D108BD9-81ED-4DB2-BD59-A6C34878D82A}">
                    <a16:rowId xmlns:a16="http://schemas.microsoft.com/office/drawing/2014/main" val="663154828"/>
                  </a:ext>
                </a:extLst>
              </a:tr>
              <a:tr h="356183">
                <a:tc>
                  <a:txBody>
                    <a:bodyPr/>
                    <a:lstStyle/>
                    <a:p>
                      <a:r>
                        <a:rPr lang="en-US" sz="1800" baseline="0"/>
                        <a:t>NGS (National Government Serices)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J6: IL, MN, WI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JK: CT, ME, MA, NH, NY, RI, VT</a:t>
                      </a:r>
                    </a:p>
                  </a:txBody>
                  <a:tcPr/>
                </a:tc>
                <a:tc>
                  <a:txBody>
                    <a:bodyPr/>
                    <a:lstStyle/>
                    <a:p>
                      <a:pPr algn="ctr"/>
                      <a:r>
                        <a:rPr lang="en-US"/>
                        <a:t>No</a:t>
                      </a:r>
                    </a:p>
                  </a:txBody>
                  <a:tcPr/>
                </a:tc>
                <a:extLst>
                  <a:ext uri="{0D108BD9-81ED-4DB2-BD59-A6C34878D82A}">
                    <a16:rowId xmlns:a16="http://schemas.microsoft.com/office/drawing/2014/main" val="347787364"/>
                  </a:ext>
                </a:extLst>
              </a:tr>
              <a:tr h="356183">
                <a:tc>
                  <a:txBody>
                    <a:bodyPr/>
                    <a:lstStyle/>
                    <a:p>
                      <a:r>
                        <a:rPr lang="en-US" sz="1800" baseline="0"/>
                        <a:t>Noridian</a:t>
                      </a:r>
                    </a:p>
                  </a:txBody>
                  <a:tcPr/>
                </a:tc>
                <a:tc>
                  <a:txBody>
                    <a:bodyPr/>
                    <a:lstStyle/>
                    <a:p>
                      <a:r>
                        <a:rPr lang="en-US"/>
                        <a:t>JE:  CA, HI, NV</a:t>
                      </a:r>
                    </a:p>
                    <a:p>
                      <a:r>
                        <a:rPr lang="en-US"/>
                        <a:t>JF:  AK, AZ, ID, MT, ND, OR, SD, UT, WA, WY</a:t>
                      </a:r>
                    </a:p>
                  </a:txBody>
                  <a:tcPr/>
                </a:tc>
                <a:tc>
                  <a:txBody>
                    <a:bodyPr/>
                    <a:lstStyle/>
                    <a:p>
                      <a:pPr algn="ctr"/>
                      <a:r>
                        <a:rPr lang="en-US"/>
                        <a:t>Yes</a:t>
                      </a:r>
                    </a:p>
                  </a:txBody>
                  <a:tcPr/>
                </a:tc>
                <a:extLst>
                  <a:ext uri="{0D108BD9-81ED-4DB2-BD59-A6C34878D82A}">
                    <a16:rowId xmlns:a16="http://schemas.microsoft.com/office/drawing/2014/main" val="1424845036"/>
                  </a:ext>
                </a:extLst>
              </a:tr>
              <a:tr h="623320">
                <a:tc>
                  <a:txBody>
                    <a:bodyPr/>
                    <a:lstStyle/>
                    <a:p>
                      <a:r>
                        <a:rPr lang="en-US" sz="1800" baseline="0"/>
                        <a:t>Novitas Solutions</a:t>
                      </a:r>
                    </a:p>
                    <a:p>
                      <a:endParaRPr lang="en-US" sz="1800" baseline="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JH: AR, CO, LA, MS, NM, OK, TX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JL:  DE, DC, MD, NJ, PA</a:t>
                      </a:r>
                    </a:p>
                  </a:txBody>
                  <a:tcPr/>
                </a:tc>
                <a:tc>
                  <a:txBody>
                    <a:bodyPr/>
                    <a:lstStyle/>
                    <a:p>
                      <a:pPr algn="ctr"/>
                      <a:r>
                        <a:rPr lang="en-US"/>
                        <a:t>No</a:t>
                      </a:r>
                    </a:p>
                  </a:txBody>
                  <a:tcPr/>
                </a:tc>
                <a:extLst>
                  <a:ext uri="{0D108BD9-81ED-4DB2-BD59-A6C34878D82A}">
                    <a16:rowId xmlns:a16="http://schemas.microsoft.com/office/drawing/2014/main" val="1667108422"/>
                  </a:ext>
                </a:extLst>
              </a:tr>
              <a:tr h="369803">
                <a:tc>
                  <a:txBody>
                    <a:bodyPr/>
                    <a:lstStyle/>
                    <a:p>
                      <a:r>
                        <a:rPr lang="en-US" sz="1800" baseline="0"/>
                        <a:t>Palmetto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JM:  NC, SC, VA, WV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JJ:  AL, GA, TN</a:t>
                      </a:r>
                    </a:p>
                  </a:txBody>
                  <a:tcPr/>
                </a:tc>
                <a:tc>
                  <a:txBody>
                    <a:bodyPr/>
                    <a:lstStyle/>
                    <a:p>
                      <a:pPr algn="ctr"/>
                      <a:r>
                        <a:rPr lang="en-US"/>
                        <a:t>Yes</a:t>
                      </a:r>
                    </a:p>
                  </a:txBody>
                  <a:tcPr/>
                </a:tc>
                <a:extLst>
                  <a:ext uri="{0D108BD9-81ED-4DB2-BD59-A6C34878D82A}">
                    <a16:rowId xmlns:a16="http://schemas.microsoft.com/office/drawing/2014/main" val="260223344"/>
                  </a:ext>
                </a:extLst>
              </a:tr>
              <a:tr h="356183">
                <a:tc>
                  <a:txBody>
                    <a:bodyPr/>
                    <a:lstStyle/>
                    <a:p>
                      <a:r>
                        <a:rPr lang="en-US" sz="1800" baseline="0"/>
                        <a:t>WPS (Wisconsin Physician Services)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J5:  IA, KS, MO, 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J8:  IN, MI</a:t>
                      </a:r>
                    </a:p>
                  </a:txBody>
                  <a:tcPr/>
                </a:tc>
                <a:tc>
                  <a:txBody>
                    <a:bodyPr/>
                    <a:lstStyle/>
                    <a:p>
                      <a:pPr lvl="0" algn="ctr">
                        <a:buNone/>
                      </a:pPr>
                      <a:r>
                        <a:rPr lang="en-US" sz="1800" b="0" i="0" u="none" strike="noStrike" noProof="0">
                          <a:solidFill>
                            <a:srgbClr val="003C71"/>
                          </a:solidFill>
                          <a:latin typeface="Century Gothic"/>
                        </a:rPr>
                        <a:t>No</a:t>
                      </a:r>
                      <a:endParaRPr lang="en-US"/>
                    </a:p>
                  </a:txBody>
                  <a:tcPr/>
                </a:tc>
                <a:extLst>
                  <a:ext uri="{0D108BD9-81ED-4DB2-BD59-A6C34878D82A}">
                    <a16:rowId xmlns:a16="http://schemas.microsoft.com/office/drawing/2014/main" val="1163618339"/>
                  </a:ext>
                </a:extLst>
              </a:tr>
            </a:tbl>
          </a:graphicData>
        </a:graphic>
      </p:graphicFrame>
    </p:spTree>
    <p:extLst>
      <p:ext uri="{BB962C8B-B14F-4D97-AF65-F5344CB8AC3E}">
        <p14:creationId xmlns:p14="http://schemas.microsoft.com/office/powerpoint/2010/main" val="378868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E1446-1D7A-C726-BB9A-2ADC86DED66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F49EDF-1C6F-9192-1C20-363168C66455}"/>
              </a:ext>
            </a:extLst>
          </p:cNvPr>
          <p:cNvSpPr>
            <a:spLocks noGrp="1"/>
          </p:cNvSpPr>
          <p:nvPr>
            <p:ph sz="quarter" idx="13"/>
          </p:nvPr>
        </p:nvSpPr>
        <p:spPr>
          <a:xfrm>
            <a:off x="625151" y="1524518"/>
            <a:ext cx="10975974" cy="5003800"/>
          </a:xfrm>
        </p:spPr>
        <p:txBody>
          <a:bodyPr/>
          <a:lstStyle/>
          <a:p>
            <a:pPr marL="355600" indent="-342900">
              <a:buFont typeface="Arial" panose="020B0604020202020204" pitchFamily="34" charset="0"/>
              <a:buChar char="•"/>
            </a:pPr>
            <a:r>
              <a:rPr lang="en-US"/>
              <a:t>If it wasn’t documented, it wasn’t done.</a:t>
            </a:r>
          </a:p>
          <a:p>
            <a:pPr marL="355600" indent="-342900">
              <a:buFont typeface="Arial" panose="020B0604020202020204" pitchFamily="34" charset="0"/>
              <a:buChar char="•"/>
            </a:pPr>
            <a:r>
              <a:rPr lang="en-US"/>
              <a:t>Insurers’ decisions about authorization are based upon clinical notes submitted.</a:t>
            </a:r>
          </a:p>
          <a:p>
            <a:pPr marL="355600" indent="-342900">
              <a:buFont typeface="Arial" panose="020B0604020202020204" pitchFamily="34" charset="0"/>
              <a:buChar char="•"/>
            </a:pPr>
            <a:r>
              <a:rPr lang="en-US"/>
              <a:t>Build a base template or dot phrases that includes common medical criteria.</a:t>
            </a:r>
            <a:endParaRPr lang="en-US" sz="2000"/>
          </a:p>
          <a:p>
            <a:pPr marL="355600" indent="-342900">
              <a:buFont typeface="Arial" panose="020B0604020202020204" pitchFamily="34" charset="0"/>
              <a:buChar char="•"/>
            </a:pPr>
            <a:r>
              <a:rPr lang="en-US"/>
              <a:t>Know the policy specifics – use your checklists to understand additional policy requirements.</a:t>
            </a:r>
          </a:p>
        </p:txBody>
      </p:sp>
      <p:sp>
        <p:nvSpPr>
          <p:cNvPr id="3" name="Slide Number Placeholder 2">
            <a:extLst>
              <a:ext uri="{FF2B5EF4-FFF2-40B4-BE49-F238E27FC236}">
                <a16:creationId xmlns:a16="http://schemas.microsoft.com/office/drawing/2014/main" id="{227BB2D6-F961-7C2E-861E-382EEB8303C0}"/>
              </a:ext>
            </a:extLst>
          </p:cNvPr>
          <p:cNvSpPr>
            <a:spLocks noGrp="1"/>
          </p:cNvSpPr>
          <p:nvPr>
            <p:ph type="sldNum" sz="quarter" idx="4"/>
          </p:nvPr>
        </p:nvSpPr>
        <p:spPr/>
        <p:txBody>
          <a:bodyPr/>
          <a:lstStyle/>
          <a:p>
            <a:fld id="{2F967661-9EB6-3140-BEA4-0703BA339BE9}" type="slidenum">
              <a:rPr lang="en-US" smtClean="0"/>
              <a:pPr/>
              <a:t>3</a:t>
            </a:fld>
            <a:endParaRPr lang="en-US"/>
          </a:p>
        </p:txBody>
      </p:sp>
      <p:sp>
        <p:nvSpPr>
          <p:cNvPr id="4" name="Text Placeholder 3">
            <a:extLst>
              <a:ext uri="{FF2B5EF4-FFF2-40B4-BE49-F238E27FC236}">
                <a16:creationId xmlns:a16="http://schemas.microsoft.com/office/drawing/2014/main" id="{3C8CF6F0-D192-0988-121D-0A82CB82EF85}"/>
              </a:ext>
            </a:extLst>
          </p:cNvPr>
          <p:cNvSpPr>
            <a:spLocks noGrp="1"/>
          </p:cNvSpPr>
          <p:nvPr>
            <p:ph type="body" sz="quarter" idx="15"/>
          </p:nvPr>
        </p:nvSpPr>
        <p:spPr/>
        <p:txBody>
          <a:bodyPr>
            <a:normAutofit lnSpcReduction="10000"/>
          </a:bodyPr>
          <a:lstStyle/>
          <a:p>
            <a:endParaRPr lang="en-US"/>
          </a:p>
        </p:txBody>
      </p:sp>
      <p:sp>
        <p:nvSpPr>
          <p:cNvPr id="5" name="Title 4">
            <a:extLst>
              <a:ext uri="{FF2B5EF4-FFF2-40B4-BE49-F238E27FC236}">
                <a16:creationId xmlns:a16="http://schemas.microsoft.com/office/drawing/2014/main" id="{AC9B0851-7EC4-68CC-4494-0665AC2D05AE}"/>
              </a:ext>
            </a:extLst>
          </p:cNvPr>
          <p:cNvSpPr>
            <a:spLocks noGrp="1"/>
          </p:cNvSpPr>
          <p:nvPr>
            <p:ph type="title"/>
          </p:nvPr>
        </p:nvSpPr>
        <p:spPr>
          <a:xfrm>
            <a:off x="609600" y="256446"/>
            <a:ext cx="10017512" cy="523072"/>
          </a:xfrm>
        </p:spPr>
        <p:txBody>
          <a:bodyPr/>
          <a:lstStyle/>
          <a:p>
            <a:r>
              <a:rPr lang="en-US"/>
              <a:t>Documentation – Life Blood To Authorization</a:t>
            </a:r>
          </a:p>
        </p:txBody>
      </p:sp>
    </p:spTree>
    <p:extLst>
      <p:ext uri="{BB962C8B-B14F-4D97-AF65-F5344CB8AC3E}">
        <p14:creationId xmlns:p14="http://schemas.microsoft.com/office/powerpoint/2010/main" val="1713156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703049-BC99-3E8D-46E0-009C9F5D58A1}"/>
              </a:ext>
            </a:extLst>
          </p:cNvPr>
          <p:cNvSpPr>
            <a:spLocks noGrp="1"/>
          </p:cNvSpPr>
          <p:nvPr>
            <p:ph sz="quarter" idx="13"/>
          </p:nvPr>
        </p:nvSpPr>
        <p:spPr/>
        <p:txBody>
          <a:bodyPr vert="horz" lIns="0" tIns="45720" rIns="91440" bIns="45720" rtlCol="0" anchor="t">
            <a:noAutofit/>
          </a:bodyPr>
          <a:lstStyle/>
          <a:p>
            <a:r>
              <a:rPr lang="en-US" sz="2000"/>
              <a:t>Positive Policies</a:t>
            </a:r>
          </a:p>
          <a:p>
            <a:pPr marL="822325" lvl="1" indent="-227965"/>
            <a:r>
              <a:rPr lang="en-US" sz="1800"/>
              <a:t>Have specific requirements for coverage</a:t>
            </a:r>
            <a:endParaRPr lang="en-US" sz="1800">
              <a:cs typeface="Arial" panose="020B0604020202020204" pitchFamily="34" charset="0"/>
            </a:endParaRPr>
          </a:p>
          <a:p>
            <a:pPr marL="822325" lvl="1" indent="-227965"/>
            <a:r>
              <a:rPr lang="en-US" sz="1800"/>
              <a:t>Generate approvals when provider notes include all requirements</a:t>
            </a:r>
            <a:endParaRPr lang="en-US" sz="1800">
              <a:cs typeface="Arial" panose="020B0604020202020204" pitchFamily="34" charset="0"/>
            </a:endParaRPr>
          </a:p>
          <a:p>
            <a:pPr marL="822325" lvl="1" indent="-227965"/>
            <a:r>
              <a:rPr lang="en-US" sz="1800"/>
              <a:t>Generate denials when provider notes lack these requirements</a:t>
            </a:r>
            <a:endParaRPr lang="en-US" sz="1800">
              <a:cs typeface="Arial" panose="020B0604020202020204" pitchFamily="34" charset="0"/>
            </a:endParaRPr>
          </a:p>
          <a:p>
            <a:pPr marL="822325" lvl="1" indent="-227965"/>
            <a:r>
              <a:rPr lang="en-US" sz="1800"/>
              <a:t>Checklists are available in the Resource Center and from the Intracept team</a:t>
            </a:r>
            <a:endParaRPr lang="en-US" sz="1800">
              <a:cs typeface="Arial" panose="020B0604020202020204" pitchFamily="34" charset="0"/>
            </a:endParaRPr>
          </a:p>
          <a:p>
            <a:pPr marL="822325" lvl="1" indent="-227965"/>
            <a:r>
              <a:rPr lang="en-US" sz="1800"/>
              <a:t>To assist, we have developed </a:t>
            </a:r>
            <a:r>
              <a:rPr lang="en-US" sz="1800">
                <a:solidFill>
                  <a:schemeClr val="accent4"/>
                </a:solidFill>
              </a:rPr>
              <a:t>Common Coverage Criteria </a:t>
            </a:r>
            <a:r>
              <a:rPr lang="en-US" sz="1800"/>
              <a:t>that will meet most policies</a:t>
            </a:r>
            <a:endParaRPr lang="en-US" sz="1800">
              <a:cs typeface="Arial" panose="020B0604020202020204" pitchFamily="34" charset="0"/>
            </a:endParaRPr>
          </a:p>
          <a:p>
            <a:r>
              <a:rPr lang="en-US" sz="2000"/>
              <a:t>Negative Policies</a:t>
            </a:r>
          </a:p>
          <a:p>
            <a:pPr marL="822325" lvl="1" indent="-227965"/>
            <a:r>
              <a:rPr lang="en-US" sz="1800"/>
              <a:t>Are when payors find Intracept to be Investigational and Experimental</a:t>
            </a:r>
            <a:endParaRPr lang="en-US" sz="1800">
              <a:cs typeface="Arial" panose="020B0604020202020204" pitchFamily="34" charset="0"/>
            </a:endParaRPr>
          </a:p>
          <a:p>
            <a:pPr marL="822325" lvl="1" indent="-227965"/>
            <a:r>
              <a:rPr lang="en-US" sz="1800">
                <a:latin typeface="Arial"/>
                <a:cs typeface="Arial"/>
              </a:rPr>
              <a:t>Submissions should focus on meeting FDA indications – at a minimum</a:t>
            </a:r>
          </a:p>
          <a:p>
            <a:pPr marL="822325" lvl="1" indent="-227965"/>
            <a:r>
              <a:rPr lang="en-US" sz="1800">
                <a:latin typeface="Arial"/>
                <a:cs typeface="Arial"/>
              </a:rPr>
              <a:t>Denials can still happen even if FDA indications or </a:t>
            </a:r>
            <a:r>
              <a:rPr lang="en-US" sz="1800">
                <a:solidFill>
                  <a:schemeClr val="accent4"/>
                </a:solidFill>
                <a:latin typeface="Arial"/>
                <a:cs typeface="Arial"/>
              </a:rPr>
              <a:t>Common Coverage Criteria</a:t>
            </a:r>
            <a:r>
              <a:rPr lang="en-US" sz="1800">
                <a:latin typeface="Arial"/>
                <a:cs typeface="Arial"/>
              </a:rPr>
              <a:t> criteria are met</a:t>
            </a:r>
          </a:p>
          <a:p>
            <a:pPr marL="822325" lvl="1" indent="-227965"/>
            <a:r>
              <a:rPr lang="en-US" sz="1800"/>
              <a:t>Meeting </a:t>
            </a:r>
            <a:r>
              <a:rPr lang="en-US" sz="1800">
                <a:solidFill>
                  <a:schemeClr val="accent4"/>
                </a:solidFill>
              </a:rPr>
              <a:t>Common Coverage Criteria</a:t>
            </a:r>
            <a:r>
              <a:rPr lang="en-US" sz="1800"/>
              <a:t> increases odds of approval at IRO or ALJ</a:t>
            </a:r>
            <a:endParaRPr lang="en-US" sz="1800">
              <a:cs typeface="Arial" panose="020B0604020202020204" pitchFamily="34" charset="0"/>
            </a:endParaRPr>
          </a:p>
        </p:txBody>
      </p:sp>
      <p:sp>
        <p:nvSpPr>
          <p:cNvPr id="3" name="Slide Number Placeholder 2">
            <a:extLst>
              <a:ext uri="{FF2B5EF4-FFF2-40B4-BE49-F238E27FC236}">
                <a16:creationId xmlns:a16="http://schemas.microsoft.com/office/drawing/2014/main" id="{5C0FD75F-43D1-E7F2-EC89-ADFA88A27D15}"/>
              </a:ext>
            </a:extLst>
          </p:cNvPr>
          <p:cNvSpPr>
            <a:spLocks noGrp="1"/>
          </p:cNvSpPr>
          <p:nvPr>
            <p:ph type="sldNum" sz="quarter" idx="4"/>
          </p:nvPr>
        </p:nvSpPr>
        <p:spPr/>
        <p:txBody>
          <a:bodyPr/>
          <a:lstStyle/>
          <a:p>
            <a:fld id="{2F967661-9EB6-3140-BEA4-0703BA339BE9}" type="slidenum">
              <a:rPr lang="en-US" smtClean="0"/>
              <a:pPr/>
              <a:t>4</a:t>
            </a:fld>
            <a:endParaRPr lang="en-US"/>
          </a:p>
        </p:txBody>
      </p:sp>
      <p:sp>
        <p:nvSpPr>
          <p:cNvPr id="5" name="Title 4">
            <a:extLst>
              <a:ext uri="{FF2B5EF4-FFF2-40B4-BE49-F238E27FC236}">
                <a16:creationId xmlns:a16="http://schemas.microsoft.com/office/drawing/2014/main" id="{37B05474-BEBA-310F-9918-D00967CE3801}"/>
              </a:ext>
            </a:extLst>
          </p:cNvPr>
          <p:cNvSpPr>
            <a:spLocks noGrp="1"/>
          </p:cNvSpPr>
          <p:nvPr>
            <p:ph type="title"/>
          </p:nvPr>
        </p:nvSpPr>
        <p:spPr>
          <a:xfrm>
            <a:off x="609600" y="256446"/>
            <a:ext cx="9101328" cy="523072"/>
          </a:xfrm>
        </p:spPr>
        <p:txBody>
          <a:bodyPr/>
          <a:lstStyle/>
          <a:p>
            <a:r>
              <a:rPr lang="en-US"/>
              <a:t>Positive vs. Negative Intracept Policies</a:t>
            </a:r>
          </a:p>
        </p:txBody>
      </p:sp>
    </p:spTree>
    <p:extLst>
      <p:ext uri="{BB962C8B-B14F-4D97-AF65-F5344CB8AC3E}">
        <p14:creationId xmlns:p14="http://schemas.microsoft.com/office/powerpoint/2010/main" val="1487739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292D8-2270-0853-7CDD-5C16B58246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068906-239D-D181-2C06-5164A2BC706A}"/>
              </a:ext>
            </a:extLst>
          </p:cNvPr>
          <p:cNvSpPr>
            <a:spLocks noGrp="1"/>
          </p:cNvSpPr>
          <p:nvPr>
            <p:ph type="title"/>
          </p:nvPr>
        </p:nvSpPr>
        <p:spPr>
          <a:xfrm>
            <a:off x="399608" y="274320"/>
            <a:ext cx="9269200" cy="590931"/>
          </a:xfrm>
        </p:spPr>
        <p:txBody>
          <a:bodyPr/>
          <a:lstStyle/>
          <a:p>
            <a:r>
              <a:rPr lang="en-US"/>
              <a:t>Common Coverage Policy Criteria</a:t>
            </a:r>
          </a:p>
        </p:txBody>
      </p:sp>
      <p:sp>
        <p:nvSpPr>
          <p:cNvPr id="9" name="Slide Number Placeholder 8">
            <a:extLst>
              <a:ext uri="{FF2B5EF4-FFF2-40B4-BE49-F238E27FC236}">
                <a16:creationId xmlns:a16="http://schemas.microsoft.com/office/drawing/2014/main" id="{49AB3E06-E3E8-5AF5-7004-890D6940FA8B}"/>
              </a:ext>
            </a:extLst>
          </p:cNvPr>
          <p:cNvSpPr>
            <a:spLocks noGrp="1"/>
          </p:cNvSpPr>
          <p:nvPr>
            <p:ph type="sldNum" sz="quarter" idx="10"/>
          </p:nvPr>
        </p:nvSpPr>
        <p:spPr>
          <a:xfrm>
            <a:off x="9445487" y="6537960"/>
            <a:ext cx="2542640" cy="228600"/>
          </a:xfrm>
        </p:spPr>
        <p:txBody>
          <a:bodyPr vert="horz" lIns="0" tIns="0" rIns="0" bIns="0" rtlCol="0" anchor="b"/>
          <a:lstStyle>
            <a:defPPr>
              <a:defRPr lang="en-US"/>
            </a:defPPr>
            <a:lvl1pPr marL="0" algn="l" defTabSz="914363" rtl="0" eaLnBrk="1" latinLnBrk="0" hangingPunct="1">
              <a:defRPr sz="583" kern="1200">
                <a:solidFill>
                  <a:schemeClr val="accent3"/>
                </a:solidFill>
                <a:latin typeface="Arial" panose="020B0604020202020204" pitchFamily="34" charset="0"/>
                <a:ea typeface="+mn-ea"/>
                <a:cs typeface="Arial" panose="020B0604020202020204" pitchFamily="34" charset="0"/>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lvl="0"/>
            <a:fld id="{6DFD581D-11E3-544C-AA9C-384C4E8E1039}" type="slidenum">
              <a:rPr lang="en-US" noProof="0" smtClean="0"/>
              <a:pPr lvl="0"/>
              <a:t>5</a:t>
            </a:fld>
            <a:endParaRPr lang="en-US" noProof="0"/>
          </a:p>
        </p:txBody>
      </p:sp>
      <p:graphicFrame>
        <p:nvGraphicFramePr>
          <p:cNvPr id="3" name="Table 2">
            <a:extLst>
              <a:ext uri="{FF2B5EF4-FFF2-40B4-BE49-F238E27FC236}">
                <a16:creationId xmlns:a16="http://schemas.microsoft.com/office/drawing/2014/main" id="{F0BD433A-4889-18A9-BB51-D8AB708EBCFF}"/>
              </a:ext>
            </a:extLst>
          </p:cNvPr>
          <p:cNvGraphicFramePr>
            <a:graphicFrameLocks noGrp="1"/>
          </p:cNvGraphicFramePr>
          <p:nvPr>
            <p:extLst>
              <p:ext uri="{D42A27DB-BD31-4B8C-83A1-F6EECF244321}">
                <p14:modId xmlns:p14="http://schemas.microsoft.com/office/powerpoint/2010/main" val="3532253333"/>
              </p:ext>
            </p:extLst>
          </p:nvPr>
        </p:nvGraphicFramePr>
        <p:xfrm>
          <a:off x="232229" y="989727"/>
          <a:ext cx="11001828" cy="5356737"/>
        </p:xfrm>
        <a:graphic>
          <a:graphicData uri="http://schemas.openxmlformats.org/drawingml/2006/table">
            <a:tbl>
              <a:tblPr firstRow="1" bandRow="1">
                <a:tableStyleId>{5C22544A-7EE6-4342-B048-85BDC9FD1C3A}</a:tableStyleId>
              </a:tblPr>
              <a:tblGrid>
                <a:gridCol w="8264168">
                  <a:extLst>
                    <a:ext uri="{9D8B030D-6E8A-4147-A177-3AD203B41FA5}">
                      <a16:colId xmlns:a16="http://schemas.microsoft.com/office/drawing/2014/main" val="3690484938"/>
                    </a:ext>
                  </a:extLst>
                </a:gridCol>
                <a:gridCol w="2737660">
                  <a:extLst>
                    <a:ext uri="{9D8B030D-6E8A-4147-A177-3AD203B41FA5}">
                      <a16:colId xmlns:a16="http://schemas.microsoft.com/office/drawing/2014/main" val="1612466193"/>
                    </a:ext>
                  </a:extLst>
                </a:gridCol>
              </a:tblGrid>
              <a:tr h="271227">
                <a:tc>
                  <a:txBody>
                    <a:bodyPr/>
                    <a:lstStyle/>
                    <a:p>
                      <a:r>
                        <a:rPr lang="en-US" sz="1650" baseline="0"/>
                        <a:t>Intracept™ Procedure Criteria</a:t>
                      </a:r>
                    </a:p>
                  </a:txBody>
                  <a:tcPr/>
                </a:tc>
                <a:tc>
                  <a:txBody>
                    <a:bodyPr/>
                    <a:lstStyle/>
                    <a:p>
                      <a:pPr marL="0" indent="0">
                        <a:buSzPct val="81000"/>
                        <a:buFont typeface="Arial" panose="020B0604020202020204" pitchFamily="34" charset="0"/>
                        <a:buNone/>
                      </a:pPr>
                      <a:r>
                        <a:rPr lang="en-US" sz="1650" baseline="0"/>
                        <a:t>Detailed Basic Note</a:t>
                      </a:r>
                    </a:p>
                    <a:p>
                      <a:pPr marL="0" indent="0">
                        <a:buSzPct val="81000"/>
                        <a:buFont typeface="Arial" panose="020B0604020202020204" pitchFamily="34" charset="0"/>
                        <a:buNone/>
                      </a:pPr>
                      <a:endParaRPr lang="en-US" sz="1650" baseline="0"/>
                    </a:p>
                  </a:txBody>
                  <a:tcPr/>
                </a:tc>
                <a:extLst>
                  <a:ext uri="{0D108BD9-81ED-4DB2-BD59-A6C34878D82A}">
                    <a16:rowId xmlns:a16="http://schemas.microsoft.com/office/drawing/2014/main" val="496354174"/>
                  </a:ext>
                </a:extLst>
              </a:tr>
              <a:tr h="372700">
                <a:tc>
                  <a:txBody>
                    <a:bodyPr/>
                    <a:lstStyle/>
                    <a:p>
                      <a:r>
                        <a:rPr lang="en-US" sz="1800" baseline="0"/>
                        <a:t>Dx of </a:t>
                      </a:r>
                      <a:r>
                        <a:rPr lang="en-US" sz="1800" baseline="0" err="1"/>
                        <a:t>Vertebrogenic</a:t>
                      </a:r>
                      <a:r>
                        <a:rPr lang="en-US" sz="1800" baseline="0"/>
                        <a:t> pain (M54.51) &amp; specific VB to be treated</a:t>
                      </a:r>
                    </a:p>
                  </a:txBody>
                  <a:tcPr/>
                </a:tc>
                <a:tc>
                  <a:txBody>
                    <a:bodyPr/>
                    <a:lstStyle/>
                    <a:p>
                      <a:pPr algn="ctr"/>
                      <a:r>
                        <a:rPr lang="en-US" sz="1400" baseline="0"/>
                        <a:t>✓</a:t>
                      </a:r>
                    </a:p>
                  </a:txBody>
                  <a:tcPr/>
                </a:tc>
                <a:extLst>
                  <a:ext uri="{0D108BD9-81ED-4DB2-BD59-A6C34878D82A}">
                    <a16:rowId xmlns:a16="http://schemas.microsoft.com/office/drawing/2014/main" val="76420672"/>
                  </a:ext>
                </a:extLst>
              </a:tr>
              <a:tr h="402166">
                <a:tc>
                  <a:txBody>
                    <a:bodyPr/>
                    <a:lstStyle/>
                    <a:p>
                      <a:r>
                        <a:rPr lang="en-US" sz="1800" baseline="0"/>
                        <a:t>CLBP 6+ month (be specific)</a:t>
                      </a:r>
                    </a:p>
                    <a:p>
                      <a:r>
                        <a:rPr lang="en-US" sz="1800" baseline="0"/>
                        <a:t>       * exception: 12+ months for some payers</a:t>
                      </a:r>
                    </a:p>
                  </a:txBody>
                  <a:tcPr/>
                </a:tc>
                <a:tc>
                  <a:txBody>
                    <a:bodyPr/>
                    <a:lstStyle/>
                    <a:p>
                      <a:pPr algn="ctr"/>
                      <a:r>
                        <a:rPr lang="en-US" sz="1400" baseline="0"/>
                        <a:t>✓</a:t>
                      </a:r>
                    </a:p>
                  </a:txBody>
                  <a:tcPr/>
                </a:tc>
                <a:extLst>
                  <a:ext uri="{0D108BD9-81ED-4DB2-BD59-A6C34878D82A}">
                    <a16:rowId xmlns:a16="http://schemas.microsoft.com/office/drawing/2014/main" val="663154828"/>
                  </a:ext>
                </a:extLst>
              </a:tr>
              <a:tr h="522900">
                <a:tc>
                  <a:txBody>
                    <a:bodyPr/>
                    <a:lstStyle/>
                    <a:p>
                      <a:r>
                        <a:rPr lang="en-US" sz="1800" baseline="0"/>
                        <a:t>Failed 6+ months non-surgical/conservative medical mgmt.</a:t>
                      </a:r>
                    </a:p>
                  </a:txBody>
                  <a:tcPr/>
                </a:tc>
                <a:tc>
                  <a:txBody>
                    <a:bodyPr/>
                    <a:lstStyle/>
                    <a:p>
                      <a:pPr algn="ctr"/>
                      <a:r>
                        <a:rPr lang="en-US" sz="1400" baseline="0"/>
                        <a:t>✓</a:t>
                      </a:r>
                    </a:p>
                  </a:txBody>
                  <a:tcPr/>
                </a:tc>
                <a:extLst>
                  <a:ext uri="{0D108BD9-81ED-4DB2-BD59-A6C34878D82A}">
                    <a16:rowId xmlns:a16="http://schemas.microsoft.com/office/drawing/2014/main" val="1667108422"/>
                  </a:ext>
                </a:extLst>
              </a:tr>
              <a:tr h="522900">
                <a:tc>
                  <a:txBody>
                    <a:bodyPr/>
                    <a:lstStyle/>
                    <a:p>
                      <a:r>
                        <a:rPr lang="en-US" sz="1800" baseline="0"/>
                        <a:t>MRI Modic Type I or II (L3-S1) or descriptors on MRI report</a:t>
                      </a:r>
                    </a:p>
                  </a:txBody>
                  <a:tcPr/>
                </a:tc>
                <a:tc>
                  <a:txBody>
                    <a:bodyPr/>
                    <a:lstStyle/>
                    <a:p>
                      <a:pPr algn="ctr"/>
                      <a:r>
                        <a:rPr lang="en-US" sz="1400" baseline="0"/>
                        <a:t>✓</a:t>
                      </a:r>
                    </a:p>
                  </a:txBody>
                  <a:tcPr/>
                </a:tc>
                <a:extLst>
                  <a:ext uri="{0D108BD9-81ED-4DB2-BD59-A6C34878D82A}">
                    <a16:rowId xmlns:a16="http://schemas.microsoft.com/office/drawing/2014/main" val="260223344"/>
                  </a:ext>
                </a:extLst>
              </a:tr>
              <a:tr h="341507">
                <a:tc>
                  <a:txBody>
                    <a:bodyPr/>
                    <a:lstStyle/>
                    <a:p>
                      <a:r>
                        <a:rPr lang="en-US" sz="1800" baseline="0"/>
                        <a:t>VAS score</a:t>
                      </a:r>
                    </a:p>
                  </a:txBody>
                  <a:tcPr/>
                </a:tc>
                <a:tc>
                  <a:txBody>
                    <a:bodyPr/>
                    <a:lstStyle/>
                    <a:p>
                      <a:pPr marL="0" marR="0" lvl="0" indent="0" algn="ctr" defTabSz="914232" rtl="0" eaLnBrk="1" fontAlgn="auto" latinLnBrk="0" hangingPunct="1">
                        <a:lnSpc>
                          <a:spcPct val="100000"/>
                        </a:lnSpc>
                        <a:spcBef>
                          <a:spcPts val="0"/>
                        </a:spcBef>
                        <a:spcAft>
                          <a:spcPts val="0"/>
                        </a:spcAft>
                        <a:buClrTx/>
                        <a:buSzTx/>
                        <a:buFontTx/>
                        <a:buNone/>
                        <a:tabLst/>
                        <a:defRPr/>
                      </a:pPr>
                      <a:r>
                        <a:rPr lang="en-US" sz="1400" baseline="0"/>
                        <a:t>✓</a:t>
                      </a:r>
                    </a:p>
                    <a:p>
                      <a:pPr algn="ctr"/>
                      <a:endParaRPr lang="en-US" sz="1400" baseline="0"/>
                    </a:p>
                  </a:txBody>
                  <a:tcPr/>
                </a:tc>
                <a:extLst>
                  <a:ext uri="{0D108BD9-81ED-4DB2-BD59-A6C34878D82A}">
                    <a16:rowId xmlns:a16="http://schemas.microsoft.com/office/drawing/2014/main" val="1163618339"/>
                  </a:ext>
                </a:extLst>
              </a:tr>
              <a:tr h="307588">
                <a:tc>
                  <a:txBody>
                    <a:bodyPr/>
                    <a:lstStyle/>
                    <a:p>
                      <a:r>
                        <a:rPr lang="en-US" sz="1800" baseline="0"/>
                        <a:t>ODI</a:t>
                      </a:r>
                    </a:p>
                  </a:txBody>
                  <a:tcPr/>
                </a:tc>
                <a:tc>
                  <a:txBody>
                    <a:bodyPr/>
                    <a:lstStyle/>
                    <a:p>
                      <a:pPr marL="0" marR="0" lvl="0" indent="0" algn="ctr" defTabSz="914232" rtl="0" eaLnBrk="1" fontAlgn="auto" latinLnBrk="0" hangingPunct="1">
                        <a:lnSpc>
                          <a:spcPct val="100000"/>
                        </a:lnSpc>
                        <a:spcBef>
                          <a:spcPts val="0"/>
                        </a:spcBef>
                        <a:spcAft>
                          <a:spcPts val="0"/>
                        </a:spcAft>
                        <a:buClrTx/>
                        <a:buSzTx/>
                        <a:buFontTx/>
                        <a:buNone/>
                        <a:tabLst/>
                        <a:defRPr/>
                      </a:pPr>
                      <a:r>
                        <a:rPr lang="en-US" sz="1400" baseline="0"/>
                        <a:t>✓</a:t>
                      </a:r>
                    </a:p>
                    <a:p>
                      <a:pPr algn="ctr"/>
                      <a:endParaRPr lang="en-US" sz="1400" baseline="0"/>
                    </a:p>
                  </a:txBody>
                  <a:tcPr/>
                </a:tc>
                <a:extLst>
                  <a:ext uri="{0D108BD9-81ED-4DB2-BD59-A6C34878D82A}">
                    <a16:rowId xmlns:a16="http://schemas.microsoft.com/office/drawing/2014/main" val="3343425330"/>
                  </a:ext>
                </a:extLst>
              </a:tr>
              <a:tr h="522900">
                <a:tc>
                  <a:txBody>
                    <a:bodyPr/>
                    <a:lstStyle/>
                    <a:p>
                      <a:r>
                        <a:rPr lang="en-US" sz="1800" baseline="0"/>
                        <a:t>Mental Health Statement by treating provider</a:t>
                      </a:r>
                    </a:p>
                    <a:p>
                      <a:pPr marL="456565" marR="0" lvl="1" indent="0" algn="l" rtl="0" eaLnBrk="1" fontAlgn="auto" latinLnBrk="0" hangingPunct="1">
                        <a:lnSpc>
                          <a:spcPct val="100000"/>
                        </a:lnSpc>
                        <a:spcBef>
                          <a:spcPts val="0"/>
                        </a:spcBef>
                        <a:spcAft>
                          <a:spcPts val="0"/>
                        </a:spcAft>
                        <a:buClrTx/>
                        <a:buSzTx/>
                        <a:buFontTx/>
                        <a:buNone/>
                      </a:pPr>
                      <a:r>
                        <a:rPr lang="en-US" sz="1800"/>
                        <a:t>*exception: By an outside provider as indicated in some policies</a:t>
                      </a:r>
                      <a:endParaRPr lang="en-US" sz="1800" baseline="0"/>
                    </a:p>
                  </a:txBody>
                  <a:tcPr/>
                </a:tc>
                <a:tc>
                  <a:txBody>
                    <a:bodyPr/>
                    <a:lstStyle/>
                    <a:p>
                      <a:pPr marL="0" marR="0" lvl="0" indent="0" algn="ctr" defTabSz="914232" rtl="0" eaLnBrk="1" fontAlgn="auto" latinLnBrk="0" hangingPunct="1">
                        <a:lnSpc>
                          <a:spcPct val="100000"/>
                        </a:lnSpc>
                        <a:spcBef>
                          <a:spcPts val="0"/>
                        </a:spcBef>
                        <a:spcAft>
                          <a:spcPts val="0"/>
                        </a:spcAft>
                        <a:buClrTx/>
                        <a:buSzTx/>
                        <a:buFontTx/>
                        <a:buNone/>
                        <a:tabLst/>
                        <a:defRPr/>
                      </a:pPr>
                      <a:r>
                        <a:rPr lang="en-US" sz="1400" baseline="0"/>
                        <a:t>✓</a:t>
                      </a:r>
                    </a:p>
                    <a:p>
                      <a:pPr algn="ctr"/>
                      <a:endParaRPr lang="en-US" sz="1400" baseline="0"/>
                    </a:p>
                  </a:txBody>
                  <a:tcPr/>
                </a:tc>
                <a:extLst>
                  <a:ext uri="{0D108BD9-81ED-4DB2-BD59-A6C34878D82A}">
                    <a16:rowId xmlns:a16="http://schemas.microsoft.com/office/drawing/2014/main" val="4116222700"/>
                  </a:ext>
                </a:extLst>
              </a:tr>
              <a:tr h="529339">
                <a:tc>
                  <a:txBody>
                    <a:bodyPr/>
                    <a:lstStyle/>
                    <a:p>
                      <a:r>
                        <a:rPr lang="en-US" sz="1800" baseline="0"/>
                        <a:t>Description of multi-disciplinary team evaluating and treating patient </a:t>
                      </a:r>
                    </a:p>
                    <a:p>
                      <a:pPr lvl="0">
                        <a:buNone/>
                      </a:pPr>
                      <a:r>
                        <a:rPr lang="en-US" sz="1800" baseline="0"/>
                        <a:t>(Ex: PCP, PT, etc.)</a:t>
                      </a:r>
                    </a:p>
                  </a:txBody>
                  <a:tcPr/>
                </a:tc>
                <a:tc>
                  <a:txBody>
                    <a:bodyPr/>
                    <a:lstStyle/>
                    <a:p>
                      <a:pPr marL="0" marR="0" lvl="0" indent="0" algn="ctr" defTabSz="914232" rtl="0" eaLnBrk="1" fontAlgn="auto" latinLnBrk="0" hangingPunct="1">
                        <a:lnSpc>
                          <a:spcPct val="100000"/>
                        </a:lnSpc>
                        <a:spcBef>
                          <a:spcPts val="0"/>
                        </a:spcBef>
                        <a:spcAft>
                          <a:spcPts val="0"/>
                        </a:spcAft>
                        <a:buClrTx/>
                        <a:buSzTx/>
                        <a:buFontTx/>
                        <a:buNone/>
                        <a:tabLst/>
                        <a:defRPr/>
                      </a:pPr>
                      <a:r>
                        <a:rPr lang="en-US" sz="1400" baseline="0"/>
                        <a:t>✓</a:t>
                      </a:r>
                    </a:p>
                    <a:p>
                      <a:pPr algn="ctr"/>
                      <a:endParaRPr lang="en-US" sz="1400" baseline="0"/>
                    </a:p>
                  </a:txBody>
                  <a:tcPr/>
                </a:tc>
                <a:extLst>
                  <a:ext uri="{0D108BD9-81ED-4DB2-BD59-A6C34878D82A}">
                    <a16:rowId xmlns:a16="http://schemas.microsoft.com/office/drawing/2014/main" val="3463645574"/>
                  </a:ext>
                </a:extLst>
              </a:tr>
              <a:tr h="387317">
                <a:tc>
                  <a:txBody>
                    <a:bodyPr/>
                    <a:lstStyle/>
                    <a:p>
                      <a:r>
                        <a:rPr lang="en-US" sz="1800" baseline="0"/>
                        <a:t>Absence of non-</a:t>
                      </a:r>
                      <a:r>
                        <a:rPr lang="en-US" sz="1800" baseline="0" err="1"/>
                        <a:t>vertebrogenic</a:t>
                      </a:r>
                      <a:r>
                        <a:rPr lang="en-US" sz="1800" baseline="0"/>
                        <a:t> pathology</a:t>
                      </a:r>
                    </a:p>
                  </a:txBody>
                  <a:tcPr/>
                </a:tc>
                <a:tc>
                  <a:txBody>
                    <a:bodyPr/>
                    <a:lstStyle/>
                    <a:p>
                      <a:pPr algn="ctr"/>
                      <a:r>
                        <a:rPr lang="en-US" sz="1400" baseline="0"/>
                        <a:t> ✓</a:t>
                      </a:r>
                    </a:p>
                  </a:txBody>
                  <a:tcPr/>
                </a:tc>
                <a:extLst>
                  <a:ext uri="{0D108BD9-81ED-4DB2-BD59-A6C34878D82A}">
                    <a16:rowId xmlns:a16="http://schemas.microsoft.com/office/drawing/2014/main" val="282966380"/>
                  </a:ext>
                </a:extLst>
              </a:tr>
            </a:tbl>
          </a:graphicData>
        </a:graphic>
      </p:graphicFrame>
      <p:sp>
        <p:nvSpPr>
          <p:cNvPr id="4" name="TextBox 3">
            <a:extLst>
              <a:ext uri="{FF2B5EF4-FFF2-40B4-BE49-F238E27FC236}">
                <a16:creationId xmlns:a16="http://schemas.microsoft.com/office/drawing/2014/main" id="{2E39C977-C1C4-F709-7F57-6C5AC99C576A}"/>
              </a:ext>
            </a:extLst>
          </p:cNvPr>
          <p:cNvSpPr txBox="1"/>
          <p:nvPr/>
        </p:nvSpPr>
        <p:spPr>
          <a:xfrm>
            <a:off x="2313763" y="6475206"/>
            <a:ext cx="7558146" cy="369332"/>
          </a:xfrm>
          <a:prstGeom prst="rect">
            <a:avLst/>
          </a:prstGeom>
          <a:noFill/>
        </p:spPr>
        <p:txBody>
          <a:bodyPr wrap="square" lIns="91440" tIns="45720" rIns="91440" bIns="45720" rtlCol="0" anchor="t">
            <a:spAutoFit/>
          </a:bodyPr>
          <a:lstStyle/>
          <a:p>
            <a:r>
              <a:rPr lang="en-US" b="1"/>
              <a:t>See each medical policy for list of LIMITATIONS/Exclusions</a:t>
            </a:r>
          </a:p>
        </p:txBody>
      </p:sp>
    </p:spTree>
    <p:extLst>
      <p:ext uri="{BB962C8B-B14F-4D97-AF65-F5344CB8AC3E}">
        <p14:creationId xmlns:p14="http://schemas.microsoft.com/office/powerpoint/2010/main" val="212157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54AB05-87FA-D379-7F5B-086479EE7F76}"/>
              </a:ext>
            </a:extLst>
          </p:cNvPr>
          <p:cNvSpPr>
            <a:spLocks noGrp="1"/>
          </p:cNvSpPr>
          <p:nvPr>
            <p:ph type="title"/>
          </p:nvPr>
        </p:nvSpPr>
        <p:spPr/>
        <p:txBody>
          <a:bodyPr/>
          <a:lstStyle/>
          <a:p>
            <a:r>
              <a:rPr lang="en-US"/>
              <a:t>Diagnosis of </a:t>
            </a:r>
            <a:r>
              <a:rPr lang="en-US" err="1"/>
              <a:t>Vertebrogenic</a:t>
            </a:r>
            <a:r>
              <a:rPr lang="en-US"/>
              <a:t> Pain</a:t>
            </a:r>
          </a:p>
        </p:txBody>
      </p:sp>
      <p:sp>
        <p:nvSpPr>
          <p:cNvPr id="5" name="Slide Number Placeholder 4">
            <a:extLst>
              <a:ext uri="{FF2B5EF4-FFF2-40B4-BE49-F238E27FC236}">
                <a16:creationId xmlns:a16="http://schemas.microsoft.com/office/drawing/2014/main" id="{5C679982-DBE1-1B78-6329-D72E8983C3E9}"/>
              </a:ext>
            </a:extLst>
          </p:cNvPr>
          <p:cNvSpPr>
            <a:spLocks noGrp="1"/>
          </p:cNvSpPr>
          <p:nvPr>
            <p:ph type="sldNum" sz="quarter" idx="10"/>
          </p:nvPr>
        </p:nvSpPr>
        <p:spPr/>
        <p:txBody>
          <a:bodyPr/>
          <a:lstStyle/>
          <a:p>
            <a:fld id="{06527D8E-D30F-8741-AC46-BD282B720A9A}" type="slidenum">
              <a:rPr lang="en-US" smtClean="0"/>
              <a:pPr/>
              <a:t>6</a:t>
            </a:fld>
            <a:endParaRPr lang="en-US"/>
          </a:p>
        </p:txBody>
      </p:sp>
      <p:sp>
        <p:nvSpPr>
          <p:cNvPr id="2" name="Chart Placeholder 1">
            <a:extLst>
              <a:ext uri="{FF2B5EF4-FFF2-40B4-BE49-F238E27FC236}">
                <a16:creationId xmlns:a16="http://schemas.microsoft.com/office/drawing/2014/main" id="{614AF0C9-6E55-95B2-88F8-54D9B5B59B87}"/>
              </a:ext>
            </a:extLst>
          </p:cNvPr>
          <p:cNvSpPr>
            <a:spLocks noGrp="1"/>
          </p:cNvSpPr>
          <p:nvPr>
            <p:ph idx="1"/>
          </p:nvPr>
        </p:nvSpPr>
        <p:spPr/>
        <p:txBody>
          <a:bodyPr vert="horz" lIns="0" tIns="45720" rIns="91440" bIns="45720" rtlCol="0" anchor="t">
            <a:normAutofit/>
          </a:bodyPr>
          <a:lstStyle/>
          <a:p>
            <a:pPr marL="227965" indent="-227965"/>
            <a:r>
              <a:rPr lang="en-US"/>
              <a:t>M54.51 – </a:t>
            </a:r>
            <a:r>
              <a:rPr lang="en-US" err="1"/>
              <a:t>vertebrogenic</a:t>
            </a:r>
            <a:r>
              <a:rPr lang="en-US"/>
              <a:t> low back pain </a:t>
            </a:r>
          </a:p>
          <a:p>
            <a:pPr marL="685080" lvl="1" indent="-227965"/>
            <a:r>
              <a:rPr lang="en-US"/>
              <a:t>The most specific code for the Intracept™ Procedure</a:t>
            </a:r>
          </a:p>
          <a:p>
            <a:pPr marL="685080" lvl="1" indent="-227965"/>
            <a:r>
              <a:rPr lang="en-US"/>
              <a:t>Issued in 2021 to describe a diagnosis not previously defined</a:t>
            </a:r>
          </a:p>
          <a:p>
            <a:pPr marL="227965" indent="-227965"/>
            <a:r>
              <a:rPr lang="en-US"/>
              <a:t>Certain policies limit ICD-10 codes for the Intracept™ Procedure – all policies will include M54.51 </a:t>
            </a:r>
          </a:p>
        </p:txBody>
      </p:sp>
    </p:spTree>
    <p:extLst>
      <p:ext uri="{BB962C8B-B14F-4D97-AF65-F5344CB8AC3E}">
        <p14:creationId xmlns:p14="http://schemas.microsoft.com/office/powerpoint/2010/main" val="291460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art Placeholder 1">
            <a:extLst>
              <a:ext uri="{FF2B5EF4-FFF2-40B4-BE49-F238E27FC236}">
                <a16:creationId xmlns:a16="http://schemas.microsoft.com/office/drawing/2014/main" id="{64307D64-7140-9037-E114-61A7C1F0D1A2}"/>
              </a:ext>
            </a:extLst>
          </p:cNvPr>
          <p:cNvSpPr>
            <a:spLocks noGrp="1"/>
          </p:cNvSpPr>
          <p:nvPr>
            <p:ph type="chart" sz="quarter" idx="10"/>
          </p:nvPr>
        </p:nvSpPr>
        <p:spPr>
          <a:xfrm>
            <a:off x="399608" y="1389888"/>
            <a:ext cx="11368720" cy="4852970"/>
          </a:xfrm>
        </p:spPr>
        <p:txBody>
          <a:bodyPr>
            <a:normAutofit/>
          </a:bodyPr>
          <a:lstStyle/>
          <a:p>
            <a:pPr marL="469900" indent="-457200">
              <a:buFont typeface="Arial" panose="020B0604020202020204" pitchFamily="34" charset="0"/>
              <a:buChar char="•"/>
            </a:pPr>
            <a:r>
              <a:rPr lang="en-US"/>
              <a:t>Be specific about timeframe &amp; results of treatments</a:t>
            </a:r>
          </a:p>
          <a:p>
            <a:pPr marL="469900" indent="-457200">
              <a:buFont typeface="Arial" panose="020B0604020202020204" pitchFamily="34" charset="0"/>
              <a:buChar char="•"/>
            </a:pPr>
            <a:r>
              <a:rPr lang="en-US"/>
              <a:t>Clinic notes should do more than list past treatments </a:t>
            </a:r>
          </a:p>
          <a:p>
            <a:pPr marL="926465" lvl="3" indent="-457200" fontAlgn="base">
              <a:spcBef>
                <a:spcPts val="1800"/>
              </a:spcBef>
              <a:buFont typeface="Arial" panose="020B0604020202020204" pitchFamily="34" charset="0"/>
              <a:buChar char="•"/>
            </a:pPr>
            <a:r>
              <a:rPr lang="en-US" sz="2400"/>
              <a:t>What was tried and failed for low back pain, including but not limited to: </a:t>
            </a:r>
          </a:p>
          <a:p>
            <a:pPr marL="1383582" lvl="4" indent="-457200" fontAlgn="base">
              <a:spcBef>
                <a:spcPts val="1800"/>
              </a:spcBef>
            </a:pPr>
            <a:r>
              <a:rPr lang="en-US" sz="2000"/>
              <a:t>Physical Therapy, Injection (ESI, MBBs, SI joints), Facet/SI joint RFAs, other interventional pain therapies, medications, acupuncture, chiropractic, Cognitive Behavioral Therapy, Home Exercise Program.</a:t>
            </a:r>
          </a:p>
          <a:p>
            <a:pPr marL="1383582" lvl="4" indent="-457200" fontAlgn="base">
              <a:spcBef>
                <a:spcPts val="1800"/>
              </a:spcBef>
            </a:pPr>
            <a:r>
              <a:rPr lang="en-US" sz="2000"/>
              <a:t>List tried and failed medications – including opioids - current or past use - if applicable.</a:t>
            </a:r>
          </a:p>
          <a:p>
            <a:pPr marL="457200" indent="-457200">
              <a:buFont typeface="Arial" panose="020B0604020202020204" pitchFamily="34" charset="0"/>
              <a:buChar char="•"/>
            </a:pPr>
            <a:endParaRPr lang="en-US" sz="2800"/>
          </a:p>
        </p:txBody>
      </p:sp>
      <p:sp>
        <p:nvSpPr>
          <p:cNvPr id="3" name="Title 2">
            <a:extLst>
              <a:ext uri="{FF2B5EF4-FFF2-40B4-BE49-F238E27FC236}">
                <a16:creationId xmlns:a16="http://schemas.microsoft.com/office/drawing/2014/main" id="{0DCB97A4-DC66-196E-A07F-DD4E4A69AD95}"/>
              </a:ext>
            </a:extLst>
          </p:cNvPr>
          <p:cNvSpPr>
            <a:spLocks noGrp="1"/>
          </p:cNvSpPr>
          <p:nvPr>
            <p:ph type="title"/>
          </p:nvPr>
        </p:nvSpPr>
        <p:spPr>
          <a:xfrm>
            <a:off x="399607" y="274320"/>
            <a:ext cx="9934563" cy="978729"/>
          </a:xfrm>
        </p:spPr>
        <p:txBody>
          <a:bodyPr/>
          <a:lstStyle/>
          <a:p>
            <a:r>
              <a:rPr lang="en-US" sz="3200" baseline="0"/>
              <a:t>Failed 6+ months non-surgical/conservative treatment</a:t>
            </a:r>
            <a:endParaRPr lang="en-US" sz="3200"/>
          </a:p>
        </p:txBody>
      </p:sp>
      <p:sp>
        <p:nvSpPr>
          <p:cNvPr id="4" name="Footer Placeholder 3">
            <a:extLst>
              <a:ext uri="{FF2B5EF4-FFF2-40B4-BE49-F238E27FC236}">
                <a16:creationId xmlns:a16="http://schemas.microsoft.com/office/drawing/2014/main" id="{AB7D0EF8-09C0-ED8E-B7CF-EE26B3748980}"/>
              </a:ext>
            </a:extLst>
          </p:cNvPr>
          <p:cNvSpPr>
            <a:spLocks noGrp="1"/>
          </p:cNvSpPr>
          <p:nvPr>
            <p:ph type="ftr" sz="quarter" idx="11"/>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3B12617E-1388-56E8-D056-764CD2D202FD}"/>
              </a:ext>
            </a:extLst>
          </p:cNvPr>
          <p:cNvSpPr>
            <a:spLocks noGrp="1"/>
          </p:cNvSpPr>
          <p:nvPr>
            <p:ph type="sldNum" sz="quarter" idx="12"/>
          </p:nvPr>
        </p:nvSpPr>
        <p:spPr/>
        <p:txBody>
          <a:bodyPr/>
          <a:lstStyle/>
          <a:p>
            <a:fld id="{06527D8E-D30F-8741-AC46-BD282B720A9A}" type="slidenum">
              <a:rPr lang="en-US" smtClean="0"/>
              <a:pPr/>
              <a:t>7</a:t>
            </a:fld>
            <a:endParaRPr lang="en-US"/>
          </a:p>
        </p:txBody>
      </p:sp>
    </p:spTree>
    <p:extLst>
      <p:ext uri="{BB962C8B-B14F-4D97-AF65-F5344CB8AC3E}">
        <p14:creationId xmlns:p14="http://schemas.microsoft.com/office/powerpoint/2010/main" val="9509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art Placeholder 1">
            <a:extLst>
              <a:ext uri="{FF2B5EF4-FFF2-40B4-BE49-F238E27FC236}">
                <a16:creationId xmlns:a16="http://schemas.microsoft.com/office/drawing/2014/main" id="{23C6429F-3812-3704-57DE-4D0EC4358069}"/>
              </a:ext>
            </a:extLst>
          </p:cNvPr>
          <p:cNvSpPr>
            <a:spLocks noGrp="1"/>
          </p:cNvSpPr>
          <p:nvPr>
            <p:ph type="chart" sz="quarter" idx="10"/>
          </p:nvPr>
        </p:nvSpPr>
        <p:spPr/>
        <p:txBody>
          <a:bodyPr>
            <a:normAutofit/>
          </a:bodyPr>
          <a:lstStyle/>
          <a:p>
            <a:pPr marL="342900" indent="-342900">
              <a:lnSpc>
                <a:spcPct val="107000"/>
              </a:lnSpc>
              <a:spcBef>
                <a:spcPts val="0"/>
              </a:spcBef>
              <a:spcAft>
                <a:spcPts val="800"/>
              </a:spcAft>
              <a:buFont typeface="Symbol" panose="05050102010706020507" pitchFamily="18" charset="2"/>
              <a:buChar char=""/>
            </a:pPr>
            <a:r>
              <a:rPr lang="en-US" kern="100">
                <a:effectLst/>
                <a:latin typeface="Century Gothic"/>
                <a:ea typeface="Calibri" panose="020F0502020204030204" pitchFamily="34" charset="0"/>
                <a:cs typeface="Times New Roman"/>
              </a:rPr>
              <a:t>Treating provider documents Modic Type 1 or Type 2 changes and which vertebral bodies.  </a:t>
            </a:r>
          </a:p>
          <a:p>
            <a:pPr marL="342900" indent="-342900">
              <a:lnSpc>
                <a:spcPct val="107000"/>
              </a:lnSpc>
              <a:spcBef>
                <a:spcPts val="0"/>
              </a:spcBef>
              <a:buFont typeface="Symbol" panose="05050102010706020507" pitchFamily="18" charset="2"/>
              <a:buChar char=""/>
            </a:pPr>
            <a:r>
              <a:rPr lang="en-US" kern="100">
                <a:cs typeface="Times New Roman"/>
              </a:rPr>
              <a:t>MRI report by radiologist corroborates treating provider’s findings. Acceptable documentation.</a:t>
            </a:r>
          </a:p>
          <a:p>
            <a:pPr marL="1028574" lvl="1" indent="-342900">
              <a:lnSpc>
                <a:spcPct val="107000"/>
              </a:lnSpc>
              <a:spcBef>
                <a:spcPts val="0"/>
              </a:spcBef>
              <a:buFont typeface="Symbol" panose="05050102010706020507" pitchFamily="18" charset="2"/>
              <a:buChar char=""/>
            </a:pPr>
            <a:r>
              <a:rPr lang="en-US" kern="100">
                <a:cs typeface="Times New Roman"/>
              </a:rPr>
              <a:t>Modic type 1 and/or type 2 at vertebral bodies to be treated</a:t>
            </a:r>
          </a:p>
          <a:p>
            <a:pPr marL="1028065" lvl="1" indent="-342900">
              <a:lnSpc>
                <a:spcPct val="107000"/>
              </a:lnSpc>
              <a:spcBef>
                <a:spcPts val="0"/>
              </a:spcBef>
              <a:spcAft>
                <a:spcPts val="800"/>
              </a:spcAft>
              <a:buFont typeface="Symbol" panose="05050102010706020507" pitchFamily="18" charset="2"/>
              <a:buChar char=""/>
            </a:pPr>
            <a:r>
              <a:rPr lang="en-US" kern="100">
                <a:effectLst/>
                <a:latin typeface="Century Gothic"/>
                <a:ea typeface="Calibri" panose="020F0502020204030204" pitchFamily="34" charset="0"/>
                <a:cs typeface="Times New Roman"/>
              </a:rPr>
              <a:t>*Descriptors include:</a:t>
            </a:r>
          </a:p>
          <a:p>
            <a:pPr marL="1485265" lvl="2" indent="-342900">
              <a:lnSpc>
                <a:spcPct val="107000"/>
              </a:lnSpc>
              <a:spcBef>
                <a:spcPts val="0"/>
              </a:spcBef>
              <a:spcAft>
                <a:spcPts val="800"/>
              </a:spcAft>
              <a:buFont typeface="Symbol" panose="05050102010706020507" pitchFamily="18" charset="2"/>
              <a:buChar char=""/>
            </a:pPr>
            <a:r>
              <a:rPr lang="en-US" kern="100">
                <a:effectLst/>
                <a:latin typeface="Century Gothic"/>
                <a:ea typeface="Calibri" panose="020F0502020204030204" pitchFamily="34" charset="0"/>
                <a:cs typeface="Times New Roman"/>
              </a:rPr>
              <a:t>Active Schmorl’s Node</a:t>
            </a:r>
          </a:p>
          <a:p>
            <a:pPr marL="1485265" lvl="2" indent="-342900">
              <a:lnSpc>
                <a:spcPct val="107000"/>
              </a:lnSpc>
              <a:spcBef>
                <a:spcPts val="0"/>
              </a:spcBef>
              <a:spcAft>
                <a:spcPts val="800"/>
              </a:spcAft>
              <a:buFont typeface="Symbol" panose="05050102010706020507" pitchFamily="18" charset="2"/>
              <a:buChar char=""/>
            </a:pPr>
            <a:r>
              <a:rPr lang="en-US" kern="100">
                <a:latin typeface="Century Gothic"/>
                <a:ea typeface="Calibri" panose="020F0502020204030204" pitchFamily="34" charset="0"/>
                <a:cs typeface="Times New Roman"/>
              </a:rPr>
              <a:t>E</a:t>
            </a:r>
            <a:r>
              <a:rPr lang="en-US" kern="100">
                <a:effectLst/>
                <a:latin typeface="Century Gothic"/>
                <a:ea typeface="Calibri" panose="020F0502020204030204" pitchFamily="34" charset="0"/>
                <a:cs typeface="Times New Roman"/>
              </a:rPr>
              <a:t>ndplate changes, edema, inflammation, disruption and/or fissuring</a:t>
            </a:r>
          </a:p>
          <a:p>
            <a:pPr marL="1485265" lvl="2" indent="-342900">
              <a:lnSpc>
                <a:spcPct val="107000"/>
              </a:lnSpc>
              <a:spcBef>
                <a:spcPts val="0"/>
              </a:spcBef>
              <a:spcAft>
                <a:spcPts val="800"/>
              </a:spcAft>
              <a:buFont typeface="Symbol" panose="05050102010706020507" pitchFamily="18" charset="2"/>
              <a:buChar char=""/>
            </a:pPr>
            <a:r>
              <a:rPr lang="en-US" kern="100">
                <a:latin typeface="Century Gothic"/>
                <a:ea typeface="Calibri" panose="020F0502020204030204" pitchFamily="34" charset="0"/>
                <a:cs typeface="Times New Roman"/>
              </a:rPr>
              <a:t>F</a:t>
            </a:r>
            <a:r>
              <a:rPr lang="en-US" kern="100">
                <a:effectLst/>
                <a:latin typeface="Century Gothic"/>
                <a:ea typeface="Calibri" panose="020F0502020204030204" pitchFamily="34" charset="0"/>
                <a:cs typeface="Times New Roman"/>
              </a:rPr>
              <a:t>ibrovascular bone marrow changes or fatty bone marrow changes and the affected vertebral bodies</a:t>
            </a:r>
          </a:p>
          <a:p>
            <a:pPr marL="342900" indent="-342900">
              <a:lnSpc>
                <a:spcPct val="107000"/>
              </a:lnSpc>
              <a:spcBef>
                <a:spcPts val="0"/>
              </a:spcBef>
              <a:buFont typeface="Symbol" panose="05050102010706020507" pitchFamily="18" charset="2"/>
              <a:buChar char=""/>
            </a:pPr>
            <a:endParaRPr lang="en-US" kern="100">
              <a:cs typeface="Times New Roman"/>
            </a:endParaRPr>
          </a:p>
          <a:p>
            <a:endParaRPr lang="en-US" sz="3600"/>
          </a:p>
        </p:txBody>
      </p:sp>
      <p:sp>
        <p:nvSpPr>
          <p:cNvPr id="3" name="Title 2">
            <a:extLst>
              <a:ext uri="{FF2B5EF4-FFF2-40B4-BE49-F238E27FC236}">
                <a16:creationId xmlns:a16="http://schemas.microsoft.com/office/drawing/2014/main" id="{952B4FA4-C0DE-E6DD-8B02-E7672EA8DEA8}"/>
              </a:ext>
            </a:extLst>
          </p:cNvPr>
          <p:cNvSpPr>
            <a:spLocks noGrp="1"/>
          </p:cNvSpPr>
          <p:nvPr>
            <p:ph type="title"/>
          </p:nvPr>
        </p:nvSpPr>
        <p:spPr/>
        <p:txBody>
          <a:bodyPr/>
          <a:lstStyle/>
          <a:p>
            <a:r>
              <a:rPr lang="en-US" err="1"/>
              <a:t>Modic</a:t>
            </a:r>
            <a:r>
              <a:rPr lang="en-US"/>
              <a:t> or descriptors on MRI</a:t>
            </a:r>
          </a:p>
        </p:txBody>
      </p:sp>
      <p:sp>
        <p:nvSpPr>
          <p:cNvPr id="4" name="Footer Placeholder 3">
            <a:extLst>
              <a:ext uri="{FF2B5EF4-FFF2-40B4-BE49-F238E27FC236}">
                <a16:creationId xmlns:a16="http://schemas.microsoft.com/office/drawing/2014/main" id="{A83EB3FD-D83F-E902-5558-607E266174F8}"/>
              </a:ext>
            </a:extLst>
          </p:cNvPr>
          <p:cNvSpPr>
            <a:spLocks noGrp="1"/>
          </p:cNvSpPr>
          <p:nvPr>
            <p:ph type="ftr" sz="quarter" idx="11"/>
          </p:nvPr>
        </p:nvSpPr>
        <p:spPr/>
        <p:txBody>
          <a:bodyPr/>
          <a:lstStyle/>
          <a:p>
            <a:pPr>
              <a:spcBef>
                <a:spcPts val="900"/>
              </a:spcBef>
            </a:pPr>
            <a:r>
              <a:rPr lang="en-US" sz="800" kern="100">
                <a:effectLst/>
                <a:latin typeface="Calibri" panose="020F0502020204030204" pitchFamily="34" charset="0"/>
                <a:ea typeface="Calibri" panose="020F0502020204030204" pitchFamily="34" charset="0"/>
                <a:cs typeface="Times New Roman" panose="02020603050405020304" pitchFamily="18" charset="0"/>
              </a:rPr>
              <a:t>*per FDA clearance (May 2019)</a:t>
            </a:r>
            <a:endParaRPr lang="en-US"/>
          </a:p>
        </p:txBody>
      </p:sp>
      <p:sp>
        <p:nvSpPr>
          <p:cNvPr id="5" name="Slide Number Placeholder 4">
            <a:extLst>
              <a:ext uri="{FF2B5EF4-FFF2-40B4-BE49-F238E27FC236}">
                <a16:creationId xmlns:a16="http://schemas.microsoft.com/office/drawing/2014/main" id="{3496BB50-74CE-1B15-3B56-382A7F3197F5}"/>
              </a:ext>
            </a:extLst>
          </p:cNvPr>
          <p:cNvSpPr>
            <a:spLocks noGrp="1"/>
          </p:cNvSpPr>
          <p:nvPr>
            <p:ph type="sldNum" sz="quarter" idx="12"/>
          </p:nvPr>
        </p:nvSpPr>
        <p:spPr/>
        <p:txBody>
          <a:bodyPr/>
          <a:lstStyle/>
          <a:p>
            <a:fld id="{06527D8E-D30F-8741-AC46-BD282B720A9A}" type="slidenum">
              <a:rPr lang="en-US" smtClean="0"/>
              <a:pPr/>
              <a:t>8</a:t>
            </a:fld>
            <a:endParaRPr lang="en-US"/>
          </a:p>
        </p:txBody>
      </p:sp>
    </p:spTree>
    <p:extLst>
      <p:ext uri="{BB962C8B-B14F-4D97-AF65-F5344CB8AC3E}">
        <p14:creationId xmlns:p14="http://schemas.microsoft.com/office/powerpoint/2010/main" val="300856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art Placeholder 1">
            <a:extLst>
              <a:ext uri="{FF2B5EF4-FFF2-40B4-BE49-F238E27FC236}">
                <a16:creationId xmlns:a16="http://schemas.microsoft.com/office/drawing/2014/main" id="{5B407B39-64E6-F2E8-62CD-8C6ECC3D548C}"/>
              </a:ext>
            </a:extLst>
          </p:cNvPr>
          <p:cNvSpPr>
            <a:spLocks noGrp="1"/>
          </p:cNvSpPr>
          <p:nvPr>
            <p:ph type="chart" sz="quarter" idx="10"/>
          </p:nvPr>
        </p:nvSpPr>
        <p:spPr/>
        <p:txBody>
          <a:bodyPr>
            <a:normAutofit/>
          </a:bodyPr>
          <a:lstStyle/>
          <a:p>
            <a:pPr marL="457200" marR="0" lvl="0" indent="-457200">
              <a:lnSpc>
                <a:spcPct val="107000"/>
              </a:lnSpc>
              <a:spcBef>
                <a:spcPts val="0"/>
              </a:spcBef>
              <a:spcAft>
                <a:spcPts val="800"/>
              </a:spcAft>
              <a:buFont typeface="Arial" panose="020B0604020202020204" pitchFamily="34" charset="0"/>
              <a:buChar char="•"/>
            </a:pPr>
            <a:r>
              <a:rPr lang="en-US" sz="2800" kern="100">
                <a:effectLst/>
                <a:latin typeface="Century Gothic"/>
                <a:ea typeface="Calibri"/>
                <a:cs typeface="Times New Roman"/>
              </a:rPr>
              <a:t>Many </a:t>
            </a:r>
            <a:r>
              <a:rPr lang="en-US" sz="2800" kern="100">
                <a:latin typeface="Century Gothic"/>
                <a:ea typeface="Calibri"/>
                <a:cs typeface="Times New Roman"/>
              </a:rPr>
              <a:t>coverage</a:t>
            </a:r>
            <a:r>
              <a:rPr lang="en-US" sz="2800" kern="100">
                <a:effectLst/>
                <a:latin typeface="Century Gothic"/>
                <a:ea typeface="Calibri"/>
                <a:cs typeface="Times New Roman"/>
              </a:rPr>
              <a:t> </a:t>
            </a:r>
            <a:r>
              <a:rPr lang="en-US" sz="2800" kern="100">
                <a:latin typeface="Century Gothic"/>
                <a:ea typeface="Calibri"/>
                <a:cs typeface="Times New Roman"/>
              </a:rPr>
              <a:t>policies</a:t>
            </a:r>
            <a:r>
              <a:rPr lang="en-US" sz="2800" kern="100">
                <a:effectLst/>
                <a:latin typeface="Century Gothic"/>
                <a:ea typeface="Calibri"/>
                <a:cs typeface="Times New Roman"/>
              </a:rPr>
              <a:t> require VAS and/or ODI </a:t>
            </a:r>
          </a:p>
          <a:p>
            <a:pPr marL="457200" indent="-457200">
              <a:lnSpc>
                <a:spcPct val="107000"/>
              </a:lnSpc>
              <a:spcBef>
                <a:spcPts val="0"/>
              </a:spcBef>
              <a:spcAft>
                <a:spcPts val="800"/>
              </a:spcAft>
              <a:buFont typeface="Arial" panose="020B0604020202020204" pitchFamily="34" charset="0"/>
              <a:buChar char="•"/>
            </a:pPr>
            <a:endParaRPr lang="en-US" sz="2800" kern="100">
              <a:latin typeface="Century Gothic"/>
              <a:ea typeface="Calibri" panose="020F0502020204030204" pitchFamily="34" charset="0"/>
              <a:cs typeface="Times New Roman"/>
            </a:endParaRPr>
          </a:p>
          <a:p>
            <a:pPr marL="457200" marR="0" lvl="0" indent="-457200">
              <a:lnSpc>
                <a:spcPct val="107000"/>
              </a:lnSpc>
              <a:spcBef>
                <a:spcPts val="0"/>
              </a:spcBef>
              <a:spcAft>
                <a:spcPts val="800"/>
              </a:spcAft>
              <a:buFont typeface="Arial" panose="020B0604020202020204" pitchFamily="34" charset="0"/>
              <a:buChar char="•"/>
            </a:pPr>
            <a:r>
              <a:rPr lang="en-US" sz="2800" kern="100">
                <a:latin typeface="Century Gothic"/>
                <a:ea typeface="Calibri" panose="020F0502020204030204" pitchFamily="34" charset="0"/>
                <a:cs typeface="Times New Roman"/>
              </a:rPr>
              <a:t>C</a:t>
            </a:r>
            <a:r>
              <a:rPr lang="en-US" sz="2800" kern="100">
                <a:effectLst/>
                <a:latin typeface="Century Gothic"/>
                <a:ea typeface="Calibri" panose="020F0502020204030204" pitchFamily="34" charset="0"/>
                <a:cs typeface="Times New Roman"/>
              </a:rPr>
              <a:t>linic note should include:</a:t>
            </a:r>
          </a:p>
          <a:p>
            <a:pPr marL="1028065" lvl="1" indent="-342900">
              <a:lnSpc>
                <a:spcPct val="107000"/>
              </a:lnSpc>
              <a:spcBef>
                <a:spcPts val="0"/>
              </a:spcBef>
              <a:buFont typeface="Arial" panose="020B0604020202020204" pitchFamily="34" charset="0"/>
              <a:buChar char="•"/>
            </a:pPr>
            <a:r>
              <a:rPr lang="en-US" sz="2400" kern="100">
                <a:effectLst/>
                <a:latin typeface="Century Gothic"/>
                <a:ea typeface="Calibri" panose="020F0502020204030204" pitchFamily="34" charset="0"/>
                <a:cs typeface="Times New Roman"/>
              </a:rPr>
              <a:t>Visual Analog Scale (VAS) 1-10 score</a:t>
            </a:r>
          </a:p>
          <a:p>
            <a:pPr marL="1485265" lvl="2" indent="-342900">
              <a:lnSpc>
                <a:spcPct val="107000"/>
              </a:lnSpc>
              <a:spcBef>
                <a:spcPts val="0"/>
              </a:spcBef>
            </a:pPr>
            <a:r>
              <a:rPr lang="en-US" sz="2200" kern="100">
                <a:latin typeface="Century Gothic"/>
                <a:ea typeface="Calibri" panose="020F0502020204030204" pitchFamily="34" charset="0"/>
                <a:cs typeface="Times New Roman"/>
              </a:rPr>
              <a:t>Many require VAS &gt; 4 (used in clinical studies)</a:t>
            </a:r>
          </a:p>
          <a:p>
            <a:pPr marL="1028065" lvl="1" indent="-342900">
              <a:lnSpc>
                <a:spcPct val="107000"/>
              </a:lnSpc>
              <a:spcBef>
                <a:spcPts val="0"/>
              </a:spcBef>
              <a:buFont typeface="Arial" panose="020B0604020202020204" pitchFamily="34" charset="0"/>
              <a:buChar char="•"/>
            </a:pPr>
            <a:r>
              <a:rPr lang="en-US" sz="2400" kern="100">
                <a:latin typeface="Century Gothic"/>
                <a:ea typeface="Calibri" panose="020F0502020204030204" pitchFamily="34" charset="0"/>
                <a:cs typeface="Times New Roman"/>
              </a:rPr>
              <a:t>F</a:t>
            </a:r>
            <a:r>
              <a:rPr lang="en-US" sz="2400" kern="100">
                <a:effectLst/>
                <a:latin typeface="Century Gothic"/>
                <a:ea typeface="Calibri" panose="020F0502020204030204" pitchFamily="34" charset="0"/>
                <a:cs typeface="Times New Roman"/>
              </a:rPr>
              <a:t>unctional capacity score, (e.g. Oswestry Disability Index (ODI))</a:t>
            </a:r>
          </a:p>
          <a:p>
            <a:pPr marL="1485265" lvl="2" indent="-342900">
              <a:lnSpc>
                <a:spcPct val="107000"/>
              </a:lnSpc>
              <a:spcBef>
                <a:spcPts val="0"/>
              </a:spcBef>
            </a:pPr>
            <a:r>
              <a:rPr lang="en-US" sz="2200" kern="100">
                <a:latin typeface="Century Gothic"/>
                <a:ea typeface="Calibri"/>
                <a:cs typeface="Times New Roman"/>
              </a:rPr>
              <a:t>Many require ODI &gt; 30 (used in clinical studies)</a:t>
            </a:r>
          </a:p>
          <a:p>
            <a:pPr marL="1028065" lvl="1" indent="-342900">
              <a:lnSpc>
                <a:spcPct val="107000"/>
              </a:lnSpc>
              <a:spcBef>
                <a:spcPts val="0"/>
              </a:spcBef>
              <a:buFont typeface="Arial" panose="020B0604020202020204" pitchFamily="34" charset="0"/>
              <a:buChar char="•"/>
            </a:pPr>
            <a:r>
              <a:rPr lang="en-US" sz="2400" kern="100">
                <a:effectLst/>
                <a:latin typeface="Century Gothic"/>
                <a:ea typeface="Calibri"/>
                <a:cs typeface="Times New Roman"/>
              </a:rPr>
              <a:t>Consider </a:t>
            </a:r>
            <a:r>
              <a:rPr lang="en-US" sz="2400" kern="100">
                <a:latin typeface="Century Gothic"/>
                <a:ea typeface="Calibri"/>
                <a:cs typeface="Times New Roman"/>
              </a:rPr>
              <a:t>using </a:t>
            </a:r>
            <a:r>
              <a:rPr lang="en-US" sz="2400" kern="100">
                <a:effectLst/>
                <a:latin typeface="Century Gothic"/>
                <a:ea typeface="Calibri"/>
                <a:cs typeface="Times New Roman"/>
              </a:rPr>
              <a:t>Intracept</a:t>
            </a:r>
            <a:r>
              <a:rPr lang="en-US" sz="2400" kern="100">
                <a:latin typeface="Century Gothic"/>
                <a:ea typeface="Calibri"/>
                <a:cs typeface="Times New Roman"/>
              </a:rPr>
              <a:t>™</a:t>
            </a:r>
            <a:r>
              <a:rPr lang="en-US" sz="2400" kern="100">
                <a:effectLst/>
                <a:latin typeface="Century Gothic"/>
                <a:ea typeface="Calibri"/>
                <a:cs typeface="Times New Roman"/>
              </a:rPr>
              <a:t> Procedure Intake Form to capture these</a:t>
            </a:r>
          </a:p>
          <a:p>
            <a:pPr marL="571500" indent="-571500">
              <a:buFont typeface="Arial" panose="020B0604020202020204" pitchFamily="34" charset="0"/>
              <a:buChar char="•"/>
            </a:pPr>
            <a:endParaRPr lang="en-US" sz="3600"/>
          </a:p>
        </p:txBody>
      </p:sp>
      <p:sp>
        <p:nvSpPr>
          <p:cNvPr id="3" name="Title 2">
            <a:extLst>
              <a:ext uri="{FF2B5EF4-FFF2-40B4-BE49-F238E27FC236}">
                <a16:creationId xmlns:a16="http://schemas.microsoft.com/office/drawing/2014/main" id="{7C49AF16-9D71-52CF-44DC-E2E3D9F8BE9E}"/>
              </a:ext>
            </a:extLst>
          </p:cNvPr>
          <p:cNvSpPr>
            <a:spLocks noGrp="1"/>
          </p:cNvSpPr>
          <p:nvPr>
            <p:ph type="title"/>
          </p:nvPr>
        </p:nvSpPr>
        <p:spPr/>
        <p:txBody>
          <a:bodyPr/>
          <a:lstStyle/>
          <a:p>
            <a:r>
              <a:rPr lang="en-US"/>
              <a:t>VAS Score and ODI</a:t>
            </a:r>
          </a:p>
        </p:txBody>
      </p:sp>
      <p:sp>
        <p:nvSpPr>
          <p:cNvPr id="4" name="Footer Placeholder 3">
            <a:extLst>
              <a:ext uri="{FF2B5EF4-FFF2-40B4-BE49-F238E27FC236}">
                <a16:creationId xmlns:a16="http://schemas.microsoft.com/office/drawing/2014/main" id="{C667776F-9080-A1BB-D5B1-3FB89A06C334}"/>
              </a:ext>
            </a:extLst>
          </p:cNvPr>
          <p:cNvSpPr>
            <a:spLocks noGrp="1"/>
          </p:cNvSpPr>
          <p:nvPr>
            <p:ph type="ftr" sz="quarter" idx="11"/>
          </p:nvPr>
        </p:nvSpPr>
        <p:spPr/>
        <p:txBody>
          <a:bodyPr/>
          <a:lstStyle/>
          <a:p>
            <a:pPr>
              <a:spcBef>
                <a:spcPts val="900"/>
              </a:spcBef>
            </a:pPr>
            <a:endParaRPr lang="en-US"/>
          </a:p>
        </p:txBody>
      </p:sp>
      <p:sp>
        <p:nvSpPr>
          <p:cNvPr id="5" name="Slide Number Placeholder 4">
            <a:extLst>
              <a:ext uri="{FF2B5EF4-FFF2-40B4-BE49-F238E27FC236}">
                <a16:creationId xmlns:a16="http://schemas.microsoft.com/office/drawing/2014/main" id="{F1AE2527-56B1-703B-746A-BF355A8B6758}"/>
              </a:ext>
            </a:extLst>
          </p:cNvPr>
          <p:cNvSpPr>
            <a:spLocks noGrp="1"/>
          </p:cNvSpPr>
          <p:nvPr>
            <p:ph type="sldNum" sz="quarter" idx="12"/>
          </p:nvPr>
        </p:nvSpPr>
        <p:spPr/>
        <p:txBody>
          <a:bodyPr/>
          <a:lstStyle/>
          <a:p>
            <a:fld id="{06527D8E-D30F-8741-AC46-BD282B720A9A}" type="slidenum">
              <a:rPr lang="en-US" smtClean="0"/>
              <a:pPr/>
              <a:t>9</a:t>
            </a:fld>
            <a:endParaRPr lang="en-US"/>
          </a:p>
        </p:txBody>
      </p:sp>
    </p:spTree>
    <p:extLst>
      <p:ext uri="{BB962C8B-B14F-4D97-AF65-F5344CB8AC3E}">
        <p14:creationId xmlns:p14="http://schemas.microsoft.com/office/powerpoint/2010/main" val="229286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SC Gradient Lines">
  <a:themeElements>
    <a:clrScheme name="Intracept1">
      <a:dk1>
        <a:srgbClr val="003C71"/>
      </a:dk1>
      <a:lt1>
        <a:srgbClr val="FFFFFF"/>
      </a:lt1>
      <a:dk2>
        <a:srgbClr val="61737B"/>
      </a:dk2>
      <a:lt2>
        <a:srgbClr val="F0F1F1"/>
      </a:lt2>
      <a:accent1>
        <a:srgbClr val="00BECC"/>
      </a:accent1>
      <a:accent2>
        <a:srgbClr val="00EEFF"/>
      </a:accent2>
      <a:accent3>
        <a:srgbClr val="E1E3E5"/>
      </a:accent3>
      <a:accent4>
        <a:srgbClr val="BB33FF"/>
      </a:accent4>
      <a:accent5>
        <a:srgbClr val="003C71"/>
      </a:accent5>
      <a:accent6>
        <a:srgbClr val="008F99"/>
      </a:accent6>
      <a:hlink>
        <a:srgbClr val="00BECC"/>
      </a:hlink>
      <a:folHlink>
        <a:srgbClr val="003C7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6B102BB-85CB-6B44-978F-4B0CCFE16B09}" vid="{364C01AD-9CF8-2649-A305-B4781A05B186}"/>
    </a:ext>
  </a:extLst>
</a:theme>
</file>

<file path=ppt/theme/theme2.xml><?xml version="1.0" encoding="utf-8"?>
<a:theme xmlns:a="http://schemas.openxmlformats.org/drawingml/2006/main" name="1_BSC Gradient Lines">
  <a:themeElements>
    <a:clrScheme name="Intracept1">
      <a:dk1>
        <a:srgbClr val="003C71"/>
      </a:dk1>
      <a:lt1>
        <a:srgbClr val="FFFFFF"/>
      </a:lt1>
      <a:dk2>
        <a:srgbClr val="61737B"/>
      </a:dk2>
      <a:lt2>
        <a:srgbClr val="F0F1F1"/>
      </a:lt2>
      <a:accent1>
        <a:srgbClr val="00BECC"/>
      </a:accent1>
      <a:accent2>
        <a:srgbClr val="00EEFF"/>
      </a:accent2>
      <a:accent3>
        <a:srgbClr val="E1E3E5"/>
      </a:accent3>
      <a:accent4>
        <a:srgbClr val="BB33FF"/>
      </a:accent4>
      <a:accent5>
        <a:srgbClr val="003C71"/>
      </a:accent5>
      <a:accent6>
        <a:srgbClr val="008F99"/>
      </a:accent6>
      <a:hlink>
        <a:srgbClr val="00BECC"/>
      </a:hlink>
      <a:folHlink>
        <a:srgbClr val="003C7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6B102BB-85CB-6B44-978F-4B0CCFE16B09}" vid="{364C01AD-9CF8-2649-A305-B4781A05B18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ECD795EDA0804B8DC80BE896495E0B" ma:contentTypeVersion="22" ma:contentTypeDescription="Create a new document." ma:contentTypeScope="" ma:versionID="8666c859311fcf7979c17df797f2744c">
  <xsd:schema xmlns:xsd="http://www.w3.org/2001/XMLSchema" xmlns:xs="http://www.w3.org/2001/XMLSchema" xmlns:p="http://schemas.microsoft.com/office/2006/metadata/properties" xmlns:ns1="http://schemas.microsoft.com/sharepoint/v3" xmlns:ns2="9dea10ac-c2d8-4d82-9872-31d8f77ede5c" xmlns:ns3="0049973a-8af8-407b-a5e9-b0bdf6c53d11" targetNamespace="http://schemas.microsoft.com/office/2006/metadata/properties" ma:root="true" ma:fieldsID="d54b296e1d492f4b84f3facfdef0d950" ns1:_="" ns2:_="" ns3:_="">
    <xsd:import namespace="http://schemas.microsoft.com/sharepoint/v3"/>
    <xsd:import namespace="9dea10ac-c2d8-4d82-9872-31d8f77ede5c"/>
    <xsd:import namespace="0049973a-8af8-407b-a5e9-b0bdf6c53d1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element ref="ns3: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ea10ac-c2d8-4d82-9872-31d8f77ede5c" elementFormDefault="qualified">
    <xsd:import namespace="http://schemas.microsoft.com/office/2006/documentManagement/types"/>
    <xsd:import namespace="http://schemas.microsoft.com/office/infopath/2007/PartnerControls"/>
    <xsd:element name="SharedWithUsers" ma:index="5"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6" nillable="true" ma:displayName="Shared With Details" ma:internalName="SharedWithDetails" ma:readOnly="true">
      <xsd:simpleType>
        <xsd:restriction base="dms:Note">
          <xsd:maxLength value="255"/>
        </xsd:restriction>
      </xsd:simpleType>
    </xsd:element>
    <xsd:element name="TaxCatchAll" ma:index="13" nillable="true" ma:displayName="Taxonomy Catch All Column" ma:hidden="true" ma:list="{4b47c18c-e20c-4654-9802-752755fac063}" ma:internalName="TaxCatchAll" ma:showField="CatchAllData" ma:web="9dea10ac-c2d8-4d82-9872-31d8f77ede5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049973a-8af8-407b-a5e9-b0bdf6c53d11"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DateTaken" ma:index="9" nillable="true" ma:displayName="MediaServiceDateTaken" ma:hidden="true" ma:indexed="true" ma:internalName="MediaServiceDateTaken" ma:readOnly="true">
      <xsd:simpleType>
        <xsd:restriction base="dms:Text"/>
      </xsd:simpleType>
    </xsd:element>
    <xsd:element name="MediaLengthInSeconds" ma:index="10" nillable="true" ma:displayName="MediaLengthInSeconds" ma:hidden="true" ma:internalName="MediaLengthInSeconds" ma:readOnly="true">
      <xsd:simpleType>
        <xsd:restriction base="dms:Unknown"/>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c25cbba-0c74-4f28-92d4-a3c6495c4b63"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9"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dea10ac-c2d8-4d82-9872-31d8f77ede5c" xsi:nil="true"/>
    <lcf76f155ced4ddcb4097134ff3c332f xmlns="0049973a-8af8-407b-a5e9-b0bdf6c53d11">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31C4F83-856B-44A5-BFD5-A344D6ADD63D}">
  <ds:schemaRefs>
    <ds:schemaRef ds:uri="0049973a-8af8-407b-a5e9-b0bdf6c53d11"/>
    <ds:schemaRef ds:uri="9dea10ac-c2d8-4d82-9872-31d8f77ede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203FEC3-A832-4F4C-9486-08239C46F7EC}">
  <ds:schemaRefs>
    <ds:schemaRef ds:uri="http://schemas.microsoft.com/sharepoint/v3/contenttype/forms"/>
  </ds:schemaRefs>
</ds:datastoreItem>
</file>

<file path=customXml/itemProps3.xml><?xml version="1.0" encoding="utf-8"?>
<ds:datastoreItem xmlns:ds="http://schemas.openxmlformats.org/officeDocument/2006/customXml" ds:itemID="{8A2261C6-25AE-4BB1-A3A5-9A94C9F59158}">
  <ds:schemaRefs>
    <ds:schemaRef ds:uri="0049973a-8af8-407b-a5e9-b0bdf6c53d11"/>
    <ds:schemaRef ds:uri="9dea10ac-c2d8-4d82-9872-31d8f77ede5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1950</Words>
  <Application>Microsoft Office PowerPoint</Application>
  <PresentationFormat>Widescreen</PresentationFormat>
  <Paragraphs>221</Paragraphs>
  <Slides>21</Slides>
  <Notes>10</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Aptos</vt:lpstr>
      <vt:lpstr>Arial</vt:lpstr>
      <vt:lpstr>Calibri</vt:lpstr>
      <vt:lpstr>Century Gothic</vt:lpstr>
      <vt:lpstr>Symbol</vt:lpstr>
      <vt:lpstr>Times New Roman</vt:lpstr>
      <vt:lpstr>Wingdings</vt:lpstr>
      <vt:lpstr>BSC Gradient Lines</vt:lpstr>
      <vt:lpstr>1_BSC Gradient Lines</vt:lpstr>
      <vt:lpstr>Documentation Best Practices for the Intracept™ Procedure</vt:lpstr>
      <vt:lpstr>The Why……</vt:lpstr>
      <vt:lpstr>Documentation – Life Blood To Authorization</vt:lpstr>
      <vt:lpstr>Positive vs. Negative Intracept Policies</vt:lpstr>
      <vt:lpstr>Common Coverage Policy Criteria</vt:lpstr>
      <vt:lpstr>Diagnosis of Vertebrogenic Pain</vt:lpstr>
      <vt:lpstr>Failed 6+ months non-surgical/conservative treatment</vt:lpstr>
      <vt:lpstr>Modic or descriptors on MRI</vt:lpstr>
      <vt:lpstr>VAS Score and ODI</vt:lpstr>
      <vt:lpstr>Mental Health Statement</vt:lpstr>
      <vt:lpstr>Cognitive Behavioral Therapy</vt:lpstr>
      <vt:lpstr>Multi-disciplinary Team</vt:lpstr>
      <vt:lpstr>Documenting non-vertebrogenic pathology</vt:lpstr>
      <vt:lpstr>Multi-factorial Pain: Low Back Pain vs. Leg Pain</vt:lpstr>
      <vt:lpstr>Documenting non-vertebrogenic pathology</vt:lpstr>
      <vt:lpstr>Coverage &amp; Reimbursement Resource Center</vt:lpstr>
      <vt:lpstr>Coverage Criteria Summary</vt:lpstr>
      <vt:lpstr>Indications</vt:lpstr>
      <vt:lpstr>PowerPoint Presentation</vt:lpstr>
      <vt:lpstr>PowerPoint Presentation</vt:lpstr>
      <vt:lpstr>Medicare Local Coverage Determination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Farias, Gracie</dc:creator>
  <cp:lastModifiedBy>Li, Abigail</cp:lastModifiedBy>
  <cp:revision>17</cp:revision>
  <dcterms:created xsi:type="dcterms:W3CDTF">2024-09-16T23:56:07Z</dcterms:created>
  <dcterms:modified xsi:type="dcterms:W3CDTF">2025-04-01T14:33:25Z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0x01010056ECD795EDA0804B8DC80BE896495E0B</vt:lpwstr>
  </property>
  <property fmtid="{D5CDD505-2E9C-101B-9397-08002B2CF9AE}" pid="3" name="MediaServiceImageTags">
    <vt:lpwstr/>
  </property>
</Properties>
</file>