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7" r:id="rId5"/>
  </p:sldMasterIdLst>
  <p:notesMasterIdLst>
    <p:notesMasterId r:id="rId20"/>
  </p:notesMasterIdLst>
  <p:handoutMasterIdLst>
    <p:handoutMasterId r:id="rId21"/>
  </p:handoutMasterIdLst>
  <p:sldIdLst>
    <p:sldId id="304" r:id="rId6"/>
    <p:sldId id="305" r:id="rId7"/>
    <p:sldId id="306" r:id="rId8"/>
    <p:sldId id="307" r:id="rId9"/>
    <p:sldId id="308" r:id="rId10"/>
    <p:sldId id="309" r:id="rId11"/>
    <p:sldId id="310" r:id="rId12"/>
    <p:sldId id="311" r:id="rId13"/>
    <p:sldId id="312" r:id="rId14"/>
    <p:sldId id="313" r:id="rId15"/>
    <p:sldId id="314" r:id="rId16"/>
    <p:sldId id="315" r:id="rId17"/>
    <p:sldId id="316" r:id="rId18"/>
    <p:sldId id="319" r:id="rId1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797C"/>
    <a:srgbClr val="FFFFFF"/>
    <a:srgbClr val="000002"/>
    <a:srgbClr val="80BC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AB9AA6-119B-4BDD-9E92-192BE29FD4F3}" v="6" dt="2022-10-04T12:05:40.44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26"/>
  </p:normalViewPr>
  <p:slideViewPr>
    <p:cSldViewPr snapToGrid="0">
      <p:cViewPr>
        <p:scale>
          <a:sx n="30" d="100"/>
          <a:sy n="30" d="100"/>
        </p:scale>
        <p:origin x="816" y="32"/>
      </p:cViewPr>
      <p:guideLst/>
    </p:cSldViewPr>
  </p:slideViewPr>
  <p:notesTextViewPr>
    <p:cViewPr>
      <p:scale>
        <a:sx n="1" d="1"/>
        <a:sy n="1" d="1"/>
      </p:scale>
      <p:origin x="0" y="0"/>
    </p:cViewPr>
  </p:notesTextViewPr>
  <p:notesViewPr>
    <p:cSldViewPr snapToGrid="0">
      <p:cViewPr varScale="1">
        <p:scale>
          <a:sx n="77" d="100"/>
          <a:sy n="77" d="100"/>
        </p:scale>
        <p:origin x="2730" y="6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ds, Marloes" userId="e520dc5c-aa91-485a-b8b0-10368981f780" providerId="ADAL" clId="{05AB9AA6-119B-4BDD-9E92-192BE29FD4F3}"/>
    <pc:docChg chg="undo custSel delSld modSld">
      <pc:chgData name="Brands, Marloes" userId="e520dc5c-aa91-485a-b8b0-10368981f780" providerId="ADAL" clId="{05AB9AA6-119B-4BDD-9E92-192BE29FD4F3}" dt="2022-10-04T12:06:01.587" v="79" actId="1076"/>
      <pc:docMkLst>
        <pc:docMk/>
      </pc:docMkLst>
      <pc:sldChg chg="del">
        <pc:chgData name="Brands, Marloes" userId="e520dc5c-aa91-485a-b8b0-10368981f780" providerId="ADAL" clId="{05AB9AA6-119B-4BDD-9E92-192BE29FD4F3}" dt="2022-10-04T12:02:18.202" v="47" actId="47"/>
        <pc:sldMkLst>
          <pc:docMk/>
          <pc:sldMk cId="3070477427" sldId="256"/>
        </pc:sldMkLst>
      </pc:sldChg>
      <pc:sldChg chg="modSp mod">
        <pc:chgData name="Brands, Marloes" userId="e520dc5c-aa91-485a-b8b0-10368981f780" providerId="ADAL" clId="{05AB9AA6-119B-4BDD-9E92-192BE29FD4F3}" dt="2022-10-04T11:59:33.270" v="13"/>
        <pc:sldMkLst>
          <pc:docMk/>
          <pc:sldMk cId="3477124804" sldId="304"/>
        </pc:sldMkLst>
        <pc:spChg chg="mod">
          <ac:chgData name="Brands, Marloes" userId="e520dc5c-aa91-485a-b8b0-10368981f780" providerId="ADAL" clId="{05AB9AA6-119B-4BDD-9E92-192BE29FD4F3}" dt="2022-10-04T11:59:33.270" v="13"/>
          <ac:spMkLst>
            <pc:docMk/>
            <pc:sldMk cId="3477124804" sldId="304"/>
            <ac:spMk id="2" creationId="{02828AB3-4C40-E8B0-ED3C-C7AD477BC160}"/>
          </ac:spMkLst>
        </pc:spChg>
      </pc:sldChg>
      <pc:sldChg chg="modSp mod">
        <pc:chgData name="Brands, Marloes" userId="e520dc5c-aa91-485a-b8b0-10368981f780" providerId="ADAL" clId="{05AB9AA6-119B-4BDD-9E92-192BE29FD4F3}" dt="2022-10-04T11:59:53.392" v="18" actId="113"/>
        <pc:sldMkLst>
          <pc:docMk/>
          <pc:sldMk cId="1916160021" sldId="305"/>
        </pc:sldMkLst>
        <pc:spChg chg="mod">
          <ac:chgData name="Brands, Marloes" userId="e520dc5c-aa91-485a-b8b0-10368981f780" providerId="ADAL" clId="{05AB9AA6-119B-4BDD-9E92-192BE29FD4F3}" dt="2022-10-04T11:59:53.392" v="18" actId="113"/>
          <ac:spMkLst>
            <pc:docMk/>
            <pc:sldMk cId="1916160021" sldId="305"/>
            <ac:spMk id="9" creationId="{2B999CD3-6510-EAED-5662-BA0515B2AF74}"/>
          </ac:spMkLst>
        </pc:spChg>
      </pc:sldChg>
      <pc:sldChg chg="modSp mod">
        <pc:chgData name="Brands, Marloes" userId="e520dc5c-aa91-485a-b8b0-10368981f780" providerId="ADAL" clId="{05AB9AA6-119B-4BDD-9E92-192BE29FD4F3}" dt="2022-10-04T12:00:04.350" v="22" actId="113"/>
        <pc:sldMkLst>
          <pc:docMk/>
          <pc:sldMk cId="3368213605" sldId="306"/>
        </pc:sldMkLst>
        <pc:spChg chg="mod">
          <ac:chgData name="Brands, Marloes" userId="e520dc5c-aa91-485a-b8b0-10368981f780" providerId="ADAL" clId="{05AB9AA6-119B-4BDD-9E92-192BE29FD4F3}" dt="2022-10-04T12:00:04.350" v="22" actId="113"/>
          <ac:spMkLst>
            <pc:docMk/>
            <pc:sldMk cId="3368213605" sldId="306"/>
            <ac:spMk id="5" creationId="{38AE13EF-E962-09D8-A29D-0ACB0A348B00}"/>
          </ac:spMkLst>
        </pc:spChg>
      </pc:sldChg>
      <pc:sldChg chg="modSp mod">
        <pc:chgData name="Brands, Marloes" userId="e520dc5c-aa91-485a-b8b0-10368981f780" providerId="ADAL" clId="{05AB9AA6-119B-4BDD-9E92-192BE29FD4F3}" dt="2022-10-04T12:00:17.065" v="26" actId="113"/>
        <pc:sldMkLst>
          <pc:docMk/>
          <pc:sldMk cId="1057483115" sldId="307"/>
        </pc:sldMkLst>
        <pc:spChg chg="mod">
          <ac:chgData name="Brands, Marloes" userId="e520dc5c-aa91-485a-b8b0-10368981f780" providerId="ADAL" clId="{05AB9AA6-119B-4BDD-9E92-192BE29FD4F3}" dt="2022-10-04T12:00:17.065" v="26" actId="113"/>
          <ac:spMkLst>
            <pc:docMk/>
            <pc:sldMk cId="1057483115" sldId="307"/>
            <ac:spMk id="5" creationId="{FCDADA7E-CBFD-DF16-5E59-87B6F02A0535}"/>
          </ac:spMkLst>
        </pc:spChg>
      </pc:sldChg>
      <pc:sldChg chg="modSp mod">
        <pc:chgData name="Brands, Marloes" userId="e520dc5c-aa91-485a-b8b0-10368981f780" providerId="ADAL" clId="{05AB9AA6-119B-4BDD-9E92-192BE29FD4F3}" dt="2022-10-04T12:00:58.880" v="32" actId="113"/>
        <pc:sldMkLst>
          <pc:docMk/>
          <pc:sldMk cId="2335959347" sldId="308"/>
        </pc:sldMkLst>
        <pc:spChg chg="mod">
          <ac:chgData name="Brands, Marloes" userId="e520dc5c-aa91-485a-b8b0-10368981f780" providerId="ADAL" clId="{05AB9AA6-119B-4BDD-9E92-192BE29FD4F3}" dt="2022-10-04T12:00:58.880" v="32" actId="113"/>
          <ac:spMkLst>
            <pc:docMk/>
            <pc:sldMk cId="2335959347" sldId="308"/>
            <ac:spMk id="5" creationId="{1D8B5696-C0EB-5B82-CF3B-E6FFED963A24}"/>
          </ac:spMkLst>
        </pc:spChg>
      </pc:sldChg>
      <pc:sldChg chg="modSp mod">
        <pc:chgData name="Brands, Marloes" userId="e520dc5c-aa91-485a-b8b0-10368981f780" providerId="ADAL" clId="{05AB9AA6-119B-4BDD-9E92-192BE29FD4F3}" dt="2022-10-04T12:01:22.300" v="37"/>
        <pc:sldMkLst>
          <pc:docMk/>
          <pc:sldMk cId="2008620731" sldId="309"/>
        </pc:sldMkLst>
        <pc:spChg chg="mod">
          <ac:chgData name="Brands, Marloes" userId="e520dc5c-aa91-485a-b8b0-10368981f780" providerId="ADAL" clId="{05AB9AA6-119B-4BDD-9E92-192BE29FD4F3}" dt="2022-10-04T12:01:22.300" v="37"/>
          <ac:spMkLst>
            <pc:docMk/>
            <pc:sldMk cId="2008620731" sldId="309"/>
            <ac:spMk id="12" creationId="{A5329DDB-19D3-0BAE-6E7A-261E71BADD2E}"/>
          </ac:spMkLst>
        </pc:spChg>
      </pc:sldChg>
      <pc:sldChg chg="modSp mod">
        <pc:chgData name="Brands, Marloes" userId="e520dc5c-aa91-485a-b8b0-10368981f780" providerId="ADAL" clId="{05AB9AA6-119B-4BDD-9E92-192BE29FD4F3}" dt="2022-10-04T12:01:14.876" v="36" actId="113"/>
        <pc:sldMkLst>
          <pc:docMk/>
          <pc:sldMk cId="1641329626" sldId="310"/>
        </pc:sldMkLst>
        <pc:spChg chg="mod">
          <ac:chgData name="Brands, Marloes" userId="e520dc5c-aa91-485a-b8b0-10368981f780" providerId="ADAL" clId="{05AB9AA6-119B-4BDD-9E92-192BE29FD4F3}" dt="2022-10-04T12:01:14.876" v="36" actId="113"/>
          <ac:spMkLst>
            <pc:docMk/>
            <pc:sldMk cId="1641329626" sldId="310"/>
            <ac:spMk id="6" creationId="{D6387D0D-678D-D071-9B4E-36CF3809D797}"/>
          </ac:spMkLst>
        </pc:spChg>
      </pc:sldChg>
      <pc:sldChg chg="modSp mod">
        <pc:chgData name="Brands, Marloes" userId="e520dc5c-aa91-485a-b8b0-10368981f780" providerId="ADAL" clId="{05AB9AA6-119B-4BDD-9E92-192BE29FD4F3}" dt="2022-10-04T12:01:32.874" v="40"/>
        <pc:sldMkLst>
          <pc:docMk/>
          <pc:sldMk cId="2535524046" sldId="311"/>
        </pc:sldMkLst>
        <pc:spChg chg="mod">
          <ac:chgData name="Brands, Marloes" userId="e520dc5c-aa91-485a-b8b0-10368981f780" providerId="ADAL" clId="{05AB9AA6-119B-4BDD-9E92-192BE29FD4F3}" dt="2022-10-04T12:01:32.874" v="40"/>
          <ac:spMkLst>
            <pc:docMk/>
            <pc:sldMk cId="2535524046" sldId="311"/>
            <ac:spMk id="5" creationId="{1673B269-E323-E218-67AF-BB7F17B23CC6}"/>
          </ac:spMkLst>
        </pc:spChg>
      </pc:sldChg>
      <pc:sldChg chg="modSp mod">
        <pc:chgData name="Brands, Marloes" userId="e520dc5c-aa91-485a-b8b0-10368981f780" providerId="ADAL" clId="{05AB9AA6-119B-4BDD-9E92-192BE29FD4F3}" dt="2022-10-04T12:01:38.215" v="41"/>
        <pc:sldMkLst>
          <pc:docMk/>
          <pc:sldMk cId="4121992340" sldId="312"/>
        </pc:sldMkLst>
        <pc:spChg chg="mod">
          <ac:chgData name="Brands, Marloes" userId="e520dc5c-aa91-485a-b8b0-10368981f780" providerId="ADAL" clId="{05AB9AA6-119B-4BDD-9E92-192BE29FD4F3}" dt="2022-10-04T12:01:38.215" v="41"/>
          <ac:spMkLst>
            <pc:docMk/>
            <pc:sldMk cId="4121992340" sldId="312"/>
            <ac:spMk id="6" creationId="{AB604062-0E77-187A-CAB7-FA74DB26869D}"/>
          </ac:spMkLst>
        </pc:spChg>
      </pc:sldChg>
      <pc:sldChg chg="modSp mod">
        <pc:chgData name="Brands, Marloes" userId="e520dc5c-aa91-485a-b8b0-10368981f780" providerId="ADAL" clId="{05AB9AA6-119B-4BDD-9E92-192BE29FD4F3}" dt="2022-10-04T12:01:49.984" v="42"/>
        <pc:sldMkLst>
          <pc:docMk/>
          <pc:sldMk cId="1183551112" sldId="313"/>
        </pc:sldMkLst>
        <pc:spChg chg="mod">
          <ac:chgData name="Brands, Marloes" userId="e520dc5c-aa91-485a-b8b0-10368981f780" providerId="ADAL" clId="{05AB9AA6-119B-4BDD-9E92-192BE29FD4F3}" dt="2022-10-04T12:01:49.984" v="42"/>
          <ac:spMkLst>
            <pc:docMk/>
            <pc:sldMk cId="1183551112" sldId="313"/>
            <ac:spMk id="6" creationId="{28021C0E-BFB0-1DFA-D81E-691AEFB75748}"/>
          </ac:spMkLst>
        </pc:spChg>
      </pc:sldChg>
      <pc:sldChg chg="modSp mod">
        <pc:chgData name="Brands, Marloes" userId="e520dc5c-aa91-485a-b8b0-10368981f780" providerId="ADAL" clId="{05AB9AA6-119B-4BDD-9E92-192BE29FD4F3}" dt="2022-10-04T12:01:56.150" v="44"/>
        <pc:sldMkLst>
          <pc:docMk/>
          <pc:sldMk cId="1357921002" sldId="314"/>
        </pc:sldMkLst>
        <pc:spChg chg="mod">
          <ac:chgData name="Brands, Marloes" userId="e520dc5c-aa91-485a-b8b0-10368981f780" providerId="ADAL" clId="{05AB9AA6-119B-4BDD-9E92-192BE29FD4F3}" dt="2022-10-04T12:01:56.150" v="44"/>
          <ac:spMkLst>
            <pc:docMk/>
            <pc:sldMk cId="1357921002" sldId="314"/>
            <ac:spMk id="5" creationId="{BE765FBF-2018-35A0-03E4-468BEF7CF514}"/>
          </ac:spMkLst>
        </pc:spChg>
      </pc:sldChg>
      <pc:sldChg chg="modSp mod">
        <pc:chgData name="Brands, Marloes" userId="e520dc5c-aa91-485a-b8b0-10368981f780" providerId="ADAL" clId="{05AB9AA6-119B-4BDD-9E92-192BE29FD4F3}" dt="2022-10-04T12:02:04.951" v="45"/>
        <pc:sldMkLst>
          <pc:docMk/>
          <pc:sldMk cId="2925419478" sldId="315"/>
        </pc:sldMkLst>
        <pc:spChg chg="mod">
          <ac:chgData name="Brands, Marloes" userId="e520dc5c-aa91-485a-b8b0-10368981f780" providerId="ADAL" clId="{05AB9AA6-119B-4BDD-9E92-192BE29FD4F3}" dt="2022-10-04T12:02:04.951" v="45"/>
          <ac:spMkLst>
            <pc:docMk/>
            <pc:sldMk cId="2925419478" sldId="315"/>
            <ac:spMk id="5" creationId="{13D31301-2171-C45F-BB20-F3454C207D2F}"/>
          </ac:spMkLst>
        </pc:spChg>
      </pc:sldChg>
      <pc:sldChg chg="modSp mod">
        <pc:chgData name="Brands, Marloes" userId="e520dc5c-aa91-485a-b8b0-10368981f780" providerId="ADAL" clId="{05AB9AA6-119B-4BDD-9E92-192BE29FD4F3}" dt="2022-10-04T12:02:09.678" v="46"/>
        <pc:sldMkLst>
          <pc:docMk/>
          <pc:sldMk cId="1089551255" sldId="316"/>
        </pc:sldMkLst>
        <pc:spChg chg="mod">
          <ac:chgData name="Brands, Marloes" userId="e520dc5c-aa91-485a-b8b0-10368981f780" providerId="ADAL" clId="{05AB9AA6-119B-4BDD-9E92-192BE29FD4F3}" dt="2022-10-04T12:02:09.678" v="46"/>
          <ac:spMkLst>
            <pc:docMk/>
            <pc:sldMk cId="1089551255" sldId="316"/>
            <ac:spMk id="5" creationId="{FE284ADC-6906-1C93-3BF8-F388A6584CD6}"/>
          </ac:spMkLst>
        </pc:spChg>
      </pc:sldChg>
      <pc:sldChg chg="del">
        <pc:chgData name="Brands, Marloes" userId="e520dc5c-aa91-485a-b8b0-10368981f780" providerId="ADAL" clId="{05AB9AA6-119B-4BDD-9E92-192BE29FD4F3}" dt="2022-10-04T12:02:19.121" v="48" actId="47"/>
        <pc:sldMkLst>
          <pc:docMk/>
          <pc:sldMk cId="1253213736" sldId="318"/>
        </pc:sldMkLst>
      </pc:sldChg>
      <pc:sldChg chg="addSp delSp modSp mod">
        <pc:chgData name="Brands, Marloes" userId="e520dc5c-aa91-485a-b8b0-10368981f780" providerId="ADAL" clId="{05AB9AA6-119B-4BDD-9E92-192BE29FD4F3}" dt="2022-10-04T12:06:01.587" v="79" actId="1076"/>
        <pc:sldMkLst>
          <pc:docMk/>
          <pc:sldMk cId="3170558182" sldId="319"/>
        </pc:sldMkLst>
        <pc:spChg chg="mod">
          <ac:chgData name="Brands, Marloes" userId="e520dc5c-aa91-485a-b8b0-10368981f780" providerId="ADAL" clId="{05AB9AA6-119B-4BDD-9E92-192BE29FD4F3}" dt="2022-10-04T12:03:22.744" v="49" actId="6549"/>
          <ac:spMkLst>
            <pc:docMk/>
            <pc:sldMk cId="3170558182" sldId="319"/>
            <ac:spMk id="2" creationId="{83A2981B-CFD3-4DA2-9696-79FDF8C4F928}"/>
          </ac:spMkLst>
        </pc:spChg>
        <pc:spChg chg="add del mod">
          <ac:chgData name="Brands, Marloes" userId="e520dc5c-aa91-485a-b8b0-10368981f780" providerId="ADAL" clId="{05AB9AA6-119B-4BDD-9E92-192BE29FD4F3}" dt="2022-10-04T12:05:01.491" v="72" actId="1076"/>
          <ac:spMkLst>
            <pc:docMk/>
            <pc:sldMk cId="3170558182" sldId="319"/>
            <ac:spMk id="3" creationId="{8191CCF2-2EC6-4AD6-A62E-8EB3872E4C75}"/>
          </ac:spMkLst>
        </pc:spChg>
        <pc:picChg chg="add mod">
          <ac:chgData name="Brands, Marloes" userId="e520dc5c-aa91-485a-b8b0-10368981f780" providerId="ADAL" clId="{05AB9AA6-119B-4BDD-9E92-192BE29FD4F3}" dt="2022-10-04T12:06:01.587" v="79" actId="1076"/>
          <ac:picMkLst>
            <pc:docMk/>
            <pc:sldMk cId="3170558182" sldId="319"/>
            <ac:picMk id="5" creationId="{172F0CDC-52FA-40D1-8B73-6D1D0131A6FC}"/>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CA0F7B-9388-D9EB-05BC-8767A42D0FB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6357ED5-59A5-2D64-EA72-2C278B417D1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6D7A21-415A-403C-A0D4-78DD6D2BE2AB}" type="datetimeFigureOut">
              <a:rPr lang="en-US" smtClean="0"/>
              <a:t>10/4/2022</a:t>
            </a:fld>
            <a:endParaRPr lang="en-US"/>
          </a:p>
        </p:txBody>
      </p:sp>
      <p:sp>
        <p:nvSpPr>
          <p:cNvPr id="4" name="Footer Placeholder 3">
            <a:extLst>
              <a:ext uri="{FF2B5EF4-FFF2-40B4-BE49-F238E27FC236}">
                <a16:creationId xmlns:a16="http://schemas.microsoft.com/office/drawing/2014/main" id="{DEC90086-19F6-93EC-FEB6-091E09FF613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AB7DDBF-E6C9-6957-326B-00CD252436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89AC20-915E-454A-9384-D1B25F668984}" type="slidenum">
              <a:rPr lang="en-US" smtClean="0"/>
              <a:t>‹#›</a:t>
            </a:fld>
            <a:endParaRPr lang="en-US"/>
          </a:p>
        </p:txBody>
      </p:sp>
    </p:spTree>
    <p:extLst>
      <p:ext uri="{BB962C8B-B14F-4D97-AF65-F5344CB8AC3E}">
        <p14:creationId xmlns:p14="http://schemas.microsoft.com/office/powerpoint/2010/main" val="13221675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1T18:51:09.827"/>
    </inkml:context>
    <inkml:brush xml:id="br0">
      <inkml:brushProperty name="width" value="0.1" units="cm"/>
      <inkml:brushProperty name="height" value="0.1" units="cm"/>
    </inkml:brush>
  </inkml:definitions>
  <inkml:trace contextRef="#ctx0" brushRef="#br0">1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1T18:51:10.041"/>
    </inkml:context>
    <inkml:brush xml:id="br0">
      <inkml:brushProperty name="width" value="0.1" units="cm"/>
      <inkml:brushProperty name="height" value="0.1" units="cm"/>
    </inkml:brush>
  </inkml:definitions>
  <inkml:trace contextRef="#ctx0" brushRef="#br0">1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1T18:51:11.019"/>
    </inkml:context>
    <inkml:brush xml:id="br0">
      <inkml:brushProperty name="width" value="0.1" units="cm"/>
      <inkml:brushProperty name="height" value="0.1" units="cm"/>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1" name="Shape 171"/>
          <p:cNvSpPr>
            <a:spLocks noGrp="1" noRot="1" noChangeAspect="1"/>
          </p:cNvSpPr>
          <p:nvPr>
            <p:ph type="sldImg"/>
          </p:nvPr>
        </p:nvSpPr>
        <p:spPr>
          <a:xfrm>
            <a:off x="1143000" y="685800"/>
            <a:ext cx="4572000" cy="3429000"/>
          </a:xfrm>
          <a:prstGeom prst="rect">
            <a:avLst/>
          </a:prstGeom>
        </p:spPr>
        <p:txBody>
          <a:bodyPr/>
          <a:lstStyle/>
          <a:p>
            <a:endParaRPr/>
          </a:p>
        </p:txBody>
      </p:sp>
      <p:sp>
        <p:nvSpPr>
          <p:cNvPr id="172" name="Shape 17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8E425A-CDE5-C447-9861-8775E2A4019D}" type="slidenum">
              <a:rPr lang="en-US" smtClean="0"/>
              <a:t>1</a:t>
            </a:fld>
            <a:endParaRPr lang="en-US"/>
          </a:p>
        </p:txBody>
      </p:sp>
    </p:spTree>
    <p:extLst>
      <p:ext uri="{BB962C8B-B14F-4D97-AF65-F5344CB8AC3E}">
        <p14:creationId xmlns:p14="http://schemas.microsoft.com/office/powerpoint/2010/main" val="1387515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8E425A-CDE5-C447-9861-8775E2A4019D}" type="slidenum">
              <a:rPr lang="en-US" smtClean="0"/>
              <a:t>5</a:t>
            </a:fld>
            <a:endParaRPr lang="en-US"/>
          </a:p>
        </p:txBody>
      </p:sp>
    </p:spTree>
    <p:extLst>
      <p:ext uri="{BB962C8B-B14F-4D97-AF65-F5344CB8AC3E}">
        <p14:creationId xmlns:p14="http://schemas.microsoft.com/office/powerpoint/2010/main" val="3495049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buClr>
                <a:schemeClr val="accent2"/>
              </a:buClr>
              <a:buSzPct val="100000"/>
              <a:defRPr sz="4800"/>
            </a:lvl1pPr>
            <a:lvl2pPr marL="1270000" indent="-635000">
              <a:buClr>
                <a:schemeClr val="accent2"/>
              </a:buClr>
              <a:buSzPct val="100000"/>
              <a:buFont typeface="Arial" panose="020B0604020202020204" pitchFamily="34" charset="0"/>
              <a:buChar char="‒"/>
              <a:defRPr sz="4200"/>
            </a:lvl2pPr>
            <a:lvl3pPr marL="1905000" indent="-635000">
              <a:buClr>
                <a:schemeClr val="accent2"/>
              </a:buClr>
              <a:buSzPct val="100000"/>
              <a:buFont typeface="Courier New" panose="02070309020205020404" pitchFamily="49" charset="0"/>
              <a:buChar char="o"/>
              <a:defRPr sz="3600"/>
            </a:lvl3pPr>
            <a:lvl4pPr>
              <a:buClr>
                <a:schemeClr val="accent2"/>
              </a:buClr>
              <a:buSzPct val="100000"/>
              <a:defRPr sz="3000"/>
            </a:lvl4pPr>
            <a:lvl5pPr marL="3175000" indent="-635000">
              <a:buClr>
                <a:schemeClr val="accent2"/>
              </a:buClr>
              <a:buSzPct val="100000"/>
              <a:buFont typeface="Arial" panose="020B0604020202020204" pitchFamily="34" charset="0"/>
              <a:buChar char="‒"/>
              <a:defRPr sz="240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7EB46-1F54-4A10-BB50-941E0D438415}"/>
              </a:ext>
            </a:extLst>
          </p:cNvPr>
          <p:cNvSpPr>
            <a:spLocks noGrp="1"/>
          </p:cNvSpPr>
          <p:nvPr>
            <p:ph type="title"/>
          </p:nvPr>
        </p:nvSpPr>
        <p:spPr>
          <a:xfrm>
            <a:off x="1679576" y="730251"/>
            <a:ext cx="21031200" cy="2651126"/>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1BF1BE-4CC7-41D9-9C79-4E3EF801F97C}"/>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91356797-3FC7-459D-9693-1B7205401DD5}"/>
              </a:ext>
            </a:extLst>
          </p:cNvPr>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788B3E-4B1C-449E-B926-B20695301DD7}"/>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DFBB2238-CCEB-4A83-AC29-8535E4F908C7}"/>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1D91F6-E09D-4637-9418-CA428ECB122E}"/>
              </a:ext>
            </a:extLst>
          </p:cNvPr>
          <p:cNvSpPr>
            <a:spLocks noGrp="1"/>
          </p:cNvSpPr>
          <p:nvPr>
            <p:ph type="dt" sz="half" idx="10"/>
          </p:nvPr>
        </p:nvSpPr>
        <p:spPr/>
        <p:txBody>
          <a:bodyPr/>
          <a:lstStyle/>
          <a:p>
            <a:fld id="{C0C12384-8CE6-40E7-B935-F75C22AF8687}" type="datetimeFigureOut">
              <a:rPr lang="en-US" smtClean="0"/>
              <a:t>10/4/2022</a:t>
            </a:fld>
            <a:endParaRPr lang="en-US"/>
          </a:p>
        </p:txBody>
      </p:sp>
      <p:sp>
        <p:nvSpPr>
          <p:cNvPr id="8" name="Footer Placeholder 7">
            <a:extLst>
              <a:ext uri="{FF2B5EF4-FFF2-40B4-BE49-F238E27FC236}">
                <a16:creationId xmlns:a16="http://schemas.microsoft.com/office/drawing/2014/main" id="{4BF78668-B9AD-4471-B520-7B83B74B0F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6C39AF-05FD-49AA-AC2E-88ADC943B3AE}"/>
              </a:ext>
            </a:extLst>
          </p:cNvPr>
          <p:cNvSpPr>
            <a:spLocks noGrp="1"/>
          </p:cNvSpPr>
          <p:nvPr>
            <p:ph type="sldNum" sz="quarter" idx="12"/>
          </p:nvPr>
        </p:nvSpPr>
        <p:spPr/>
        <p:txBody>
          <a:bodyPr/>
          <a:lstStyle/>
          <a:p>
            <a:fld id="{D455C2D1-B563-4EA1-BC06-E1CE47BB3601}" type="slidenum">
              <a:rPr lang="en-US" smtClean="0"/>
              <a:t>‹#›</a:t>
            </a:fld>
            <a:endParaRPr lang="en-US"/>
          </a:p>
        </p:txBody>
      </p:sp>
    </p:spTree>
    <p:extLst>
      <p:ext uri="{BB962C8B-B14F-4D97-AF65-F5344CB8AC3E}">
        <p14:creationId xmlns:p14="http://schemas.microsoft.com/office/powerpoint/2010/main" val="2792207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9B03F-8CA1-4F9A-860A-D87241B879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A601D8-ADE7-447C-AF60-042C217F3181}"/>
              </a:ext>
            </a:extLst>
          </p:cNvPr>
          <p:cNvSpPr>
            <a:spLocks noGrp="1"/>
          </p:cNvSpPr>
          <p:nvPr>
            <p:ph type="dt" sz="half" idx="10"/>
          </p:nvPr>
        </p:nvSpPr>
        <p:spPr/>
        <p:txBody>
          <a:bodyPr/>
          <a:lstStyle/>
          <a:p>
            <a:fld id="{C0C12384-8CE6-40E7-B935-F75C22AF8687}" type="datetimeFigureOut">
              <a:rPr lang="en-US" smtClean="0"/>
              <a:t>10/4/2022</a:t>
            </a:fld>
            <a:endParaRPr lang="en-US"/>
          </a:p>
        </p:txBody>
      </p:sp>
      <p:sp>
        <p:nvSpPr>
          <p:cNvPr id="4" name="Footer Placeholder 3">
            <a:extLst>
              <a:ext uri="{FF2B5EF4-FFF2-40B4-BE49-F238E27FC236}">
                <a16:creationId xmlns:a16="http://schemas.microsoft.com/office/drawing/2014/main" id="{40773B9B-EB98-4A50-95CC-28FD9D4F9F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120F5F-26F1-4E44-906C-7989A7C5EC00}"/>
              </a:ext>
            </a:extLst>
          </p:cNvPr>
          <p:cNvSpPr>
            <a:spLocks noGrp="1"/>
          </p:cNvSpPr>
          <p:nvPr>
            <p:ph type="sldNum" sz="quarter" idx="12"/>
          </p:nvPr>
        </p:nvSpPr>
        <p:spPr/>
        <p:txBody>
          <a:bodyPr/>
          <a:lstStyle/>
          <a:p>
            <a:fld id="{D455C2D1-B563-4EA1-BC06-E1CE47BB3601}" type="slidenum">
              <a:rPr lang="en-US" smtClean="0"/>
              <a:t>‹#›</a:t>
            </a:fld>
            <a:endParaRPr lang="en-US"/>
          </a:p>
        </p:txBody>
      </p:sp>
    </p:spTree>
    <p:extLst>
      <p:ext uri="{BB962C8B-B14F-4D97-AF65-F5344CB8AC3E}">
        <p14:creationId xmlns:p14="http://schemas.microsoft.com/office/powerpoint/2010/main" val="4203451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FF5E30-90B2-436B-848B-FEBB9570C80F}"/>
              </a:ext>
            </a:extLst>
          </p:cNvPr>
          <p:cNvSpPr>
            <a:spLocks noGrp="1"/>
          </p:cNvSpPr>
          <p:nvPr>
            <p:ph type="dt" sz="half" idx="10"/>
          </p:nvPr>
        </p:nvSpPr>
        <p:spPr/>
        <p:txBody>
          <a:bodyPr/>
          <a:lstStyle/>
          <a:p>
            <a:fld id="{C0C12384-8CE6-40E7-B935-F75C22AF8687}" type="datetimeFigureOut">
              <a:rPr lang="en-US" smtClean="0"/>
              <a:t>10/4/2022</a:t>
            </a:fld>
            <a:endParaRPr lang="en-US"/>
          </a:p>
        </p:txBody>
      </p:sp>
      <p:sp>
        <p:nvSpPr>
          <p:cNvPr id="3" name="Footer Placeholder 2">
            <a:extLst>
              <a:ext uri="{FF2B5EF4-FFF2-40B4-BE49-F238E27FC236}">
                <a16:creationId xmlns:a16="http://schemas.microsoft.com/office/drawing/2014/main" id="{B3AC744F-6A2B-40A5-B0BC-45D672F9BE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9900CE-4CF5-43C4-B950-61004BE2BE5B}"/>
              </a:ext>
            </a:extLst>
          </p:cNvPr>
          <p:cNvSpPr>
            <a:spLocks noGrp="1"/>
          </p:cNvSpPr>
          <p:nvPr>
            <p:ph type="sldNum" sz="quarter" idx="12"/>
          </p:nvPr>
        </p:nvSpPr>
        <p:spPr/>
        <p:txBody>
          <a:bodyPr/>
          <a:lstStyle/>
          <a:p>
            <a:fld id="{D455C2D1-B563-4EA1-BC06-E1CE47BB3601}" type="slidenum">
              <a:rPr lang="en-US" smtClean="0"/>
              <a:t>‹#›</a:t>
            </a:fld>
            <a:endParaRPr lang="en-US"/>
          </a:p>
        </p:txBody>
      </p:sp>
    </p:spTree>
    <p:extLst>
      <p:ext uri="{BB962C8B-B14F-4D97-AF65-F5344CB8AC3E}">
        <p14:creationId xmlns:p14="http://schemas.microsoft.com/office/powerpoint/2010/main" val="2187519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75BD8-3512-4FB7-AE85-42A0339AC79A}"/>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5984AB61-C3F4-45EF-9E2A-431ABBD87A06}"/>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126AFC-EC1D-49BD-B39A-F6FCE942A495}"/>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1AF57C12-1436-44CC-9B88-A08EB059AD00}"/>
              </a:ext>
            </a:extLst>
          </p:cNvPr>
          <p:cNvSpPr>
            <a:spLocks noGrp="1"/>
          </p:cNvSpPr>
          <p:nvPr>
            <p:ph type="dt" sz="half" idx="10"/>
          </p:nvPr>
        </p:nvSpPr>
        <p:spPr/>
        <p:txBody>
          <a:bodyPr/>
          <a:lstStyle/>
          <a:p>
            <a:fld id="{C0C12384-8CE6-40E7-B935-F75C22AF8687}" type="datetimeFigureOut">
              <a:rPr lang="en-US" smtClean="0"/>
              <a:t>10/4/2022</a:t>
            </a:fld>
            <a:endParaRPr lang="en-US"/>
          </a:p>
        </p:txBody>
      </p:sp>
      <p:sp>
        <p:nvSpPr>
          <p:cNvPr id="6" name="Footer Placeholder 5">
            <a:extLst>
              <a:ext uri="{FF2B5EF4-FFF2-40B4-BE49-F238E27FC236}">
                <a16:creationId xmlns:a16="http://schemas.microsoft.com/office/drawing/2014/main" id="{4921C776-7801-44D0-9330-222942D37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667584-9B62-460D-8B47-3E6E53650F2C}"/>
              </a:ext>
            </a:extLst>
          </p:cNvPr>
          <p:cNvSpPr>
            <a:spLocks noGrp="1"/>
          </p:cNvSpPr>
          <p:nvPr>
            <p:ph type="sldNum" sz="quarter" idx="12"/>
          </p:nvPr>
        </p:nvSpPr>
        <p:spPr/>
        <p:txBody>
          <a:bodyPr/>
          <a:lstStyle/>
          <a:p>
            <a:fld id="{D455C2D1-B563-4EA1-BC06-E1CE47BB3601}" type="slidenum">
              <a:rPr lang="en-US" smtClean="0"/>
              <a:t>‹#›</a:t>
            </a:fld>
            <a:endParaRPr lang="en-US"/>
          </a:p>
        </p:txBody>
      </p:sp>
    </p:spTree>
    <p:extLst>
      <p:ext uri="{BB962C8B-B14F-4D97-AF65-F5344CB8AC3E}">
        <p14:creationId xmlns:p14="http://schemas.microsoft.com/office/powerpoint/2010/main" val="4199510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95C60-6A6D-45C1-A368-6CBA2489C73A}"/>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32E3627D-97A6-4FFE-8C0B-8C0D14363985}"/>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id="{1294E770-C705-4A6E-92CF-E5B402E19EFB}"/>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ACC76269-59C0-4A0F-9F82-13E085AAA861}"/>
              </a:ext>
            </a:extLst>
          </p:cNvPr>
          <p:cNvSpPr>
            <a:spLocks noGrp="1"/>
          </p:cNvSpPr>
          <p:nvPr>
            <p:ph type="dt" sz="half" idx="10"/>
          </p:nvPr>
        </p:nvSpPr>
        <p:spPr/>
        <p:txBody>
          <a:bodyPr/>
          <a:lstStyle/>
          <a:p>
            <a:fld id="{C0C12384-8CE6-40E7-B935-F75C22AF8687}" type="datetimeFigureOut">
              <a:rPr lang="en-US" smtClean="0"/>
              <a:t>10/4/2022</a:t>
            </a:fld>
            <a:endParaRPr lang="en-US"/>
          </a:p>
        </p:txBody>
      </p:sp>
      <p:sp>
        <p:nvSpPr>
          <p:cNvPr id="6" name="Footer Placeholder 5">
            <a:extLst>
              <a:ext uri="{FF2B5EF4-FFF2-40B4-BE49-F238E27FC236}">
                <a16:creationId xmlns:a16="http://schemas.microsoft.com/office/drawing/2014/main" id="{5CD778C3-08EA-428E-9722-DAF514BB74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7383D5-530C-48A8-BED2-43DC8193C6E1}"/>
              </a:ext>
            </a:extLst>
          </p:cNvPr>
          <p:cNvSpPr>
            <a:spLocks noGrp="1"/>
          </p:cNvSpPr>
          <p:nvPr>
            <p:ph type="sldNum" sz="quarter" idx="12"/>
          </p:nvPr>
        </p:nvSpPr>
        <p:spPr/>
        <p:txBody>
          <a:bodyPr/>
          <a:lstStyle/>
          <a:p>
            <a:fld id="{D455C2D1-B563-4EA1-BC06-E1CE47BB3601}" type="slidenum">
              <a:rPr lang="en-US" smtClean="0"/>
              <a:t>‹#›</a:t>
            </a:fld>
            <a:endParaRPr lang="en-US"/>
          </a:p>
        </p:txBody>
      </p:sp>
    </p:spTree>
    <p:extLst>
      <p:ext uri="{BB962C8B-B14F-4D97-AF65-F5344CB8AC3E}">
        <p14:creationId xmlns:p14="http://schemas.microsoft.com/office/powerpoint/2010/main" val="283006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66ABA-FA3D-4ED6-8BB4-9B0DC75382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9E5D11-3D47-4B71-BFC3-7B027CB194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DC8641-979C-4B4D-8898-0A0706D5C774}"/>
              </a:ext>
            </a:extLst>
          </p:cNvPr>
          <p:cNvSpPr>
            <a:spLocks noGrp="1"/>
          </p:cNvSpPr>
          <p:nvPr>
            <p:ph type="dt" sz="half" idx="10"/>
          </p:nvPr>
        </p:nvSpPr>
        <p:spPr/>
        <p:txBody>
          <a:bodyPr/>
          <a:lstStyle/>
          <a:p>
            <a:fld id="{C0C12384-8CE6-40E7-B935-F75C22AF8687}" type="datetimeFigureOut">
              <a:rPr lang="en-US" smtClean="0"/>
              <a:t>10/4/2022</a:t>
            </a:fld>
            <a:endParaRPr lang="en-US"/>
          </a:p>
        </p:txBody>
      </p:sp>
      <p:sp>
        <p:nvSpPr>
          <p:cNvPr id="5" name="Footer Placeholder 4">
            <a:extLst>
              <a:ext uri="{FF2B5EF4-FFF2-40B4-BE49-F238E27FC236}">
                <a16:creationId xmlns:a16="http://schemas.microsoft.com/office/drawing/2014/main" id="{CD9A8315-EA2B-4525-9E82-2787B18F2F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D6BA0B-2A3B-4E07-A914-B82B791EAED3}"/>
              </a:ext>
            </a:extLst>
          </p:cNvPr>
          <p:cNvSpPr>
            <a:spLocks noGrp="1"/>
          </p:cNvSpPr>
          <p:nvPr>
            <p:ph type="sldNum" sz="quarter" idx="12"/>
          </p:nvPr>
        </p:nvSpPr>
        <p:spPr/>
        <p:txBody>
          <a:bodyPr/>
          <a:lstStyle/>
          <a:p>
            <a:fld id="{D455C2D1-B563-4EA1-BC06-E1CE47BB3601}" type="slidenum">
              <a:rPr lang="en-US" smtClean="0"/>
              <a:t>‹#›</a:t>
            </a:fld>
            <a:endParaRPr lang="en-US"/>
          </a:p>
        </p:txBody>
      </p:sp>
    </p:spTree>
    <p:extLst>
      <p:ext uri="{BB962C8B-B14F-4D97-AF65-F5344CB8AC3E}">
        <p14:creationId xmlns:p14="http://schemas.microsoft.com/office/powerpoint/2010/main" val="1993600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B80497-AD9A-46F6-AE3A-0352F740EA84}"/>
              </a:ext>
            </a:extLst>
          </p:cNvPr>
          <p:cNvSpPr>
            <a:spLocks noGrp="1"/>
          </p:cNvSpPr>
          <p:nvPr>
            <p:ph type="title" orient="vert"/>
          </p:nvPr>
        </p:nvSpPr>
        <p:spPr>
          <a:xfrm>
            <a:off x="17449800" y="730250"/>
            <a:ext cx="5257800" cy="1162367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85FFFC-0BA9-4F08-812E-25C78C21DD09}"/>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CBF203-62B1-4544-A18E-4E4D3227DA50}"/>
              </a:ext>
            </a:extLst>
          </p:cNvPr>
          <p:cNvSpPr>
            <a:spLocks noGrp="1"/>
          </p:cNvSpPr>
          <p:nvPr>
            <p:ph type="dt" sz="half" idx="10"/>
          </p:nvPr>
        </p:nvSpPr>
        <p:spPr/>
        <p:txBody>
          <a:bodyPr/>
          <a:lstStyle/>
          <a:p>
            <a:fld id="{C0C12384-8CE6-40E7-B935-F75C22AF8687}" type="datetimeFigureOut">
              <a:rPr lang="en-US" smtClean="0"/>
              <a:t>10/4/2022</a:t>
            </a:fld>
            <a:endParaRPr lang="en-US"/>
          </a:p>
        </p:txBody>
      </p:sp>
      <p:sp>
        <p:nvSpPr>
          <p:cNvPr id="5" name="Footer Placeholder 4">
            <a:extLst>
              <a:ext uri="{FF2B5EF4-FFF2-40B4-BE49-F238E27FC236}">
                <a16:creationId xmlns:a16="http://schemas.microsoft.com/office/drawing/2014/main" id="{55EA300F-CE58-44CE-B62B-AA441AEFF9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8410EF-4FAB-48C4-A76E-333F76FC1EA7}"/>
              </a:ext>
            </a:extLst>
          </p:cNvPr>
          <p:cNvSpPr>
            <a:spLocks noGrp="1"/>
          </p:cNvSpPr>
          <p:nvPr>
            <p:ph type="sldNum" sz="quarter" idx="12"/>
          </p:nvPr>
        </p:nvSpPr>
        <p:spPr/>
        <p:txBody>
          <a:bodyPr/>
          <a:lstStyle/>
          <a:p>
            <a:fld id="{D455C2D1-B563-4EA1-BC06-E1CE47BB3601}" type="slidenum">
              <a:rPr lang="en-US" smtClean="0"/>
              <a:t>‹#›</a:t>
            </a:fld>
            <a:endParaRPr lang="en-US"/>
          </a:p>
        </p:txBody>
      </p:sp>
    </p:spTree>
    <p:extLst>
      <p:ext uri="{BB962C8B-B14F-4D97-AF65-F5344CB8AC3E}">
        <p14:creationId xmlns:p14="http://schemas.microsoft.com/office/powerpoint/2010/main" val="1521958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55" name="Title Text"/>
          <p:cNvSpPr txBox="1">
            <a:spLocks noGrp="1"/>
          </p:cNvSpPr>
          <p:nvPr>
            <p:ph type="title"/>
          </p:nvPr>
        </p:nvSpPr>
        <p:spPr>
          <a:xfrm>
            <a:off x="4387453" y="357187"/>
            <a:ext cx="15609094" cy="3036095"/>
          </a:xfrm>
          <a:prstGeom prst="rect">
            <a:avLst/>
          </a:prstGeom>
        </p:spPr>
        <p:txBody>
          <a:bodyPr lIns="71437" tIns="71437" rIns="71437" bIns="71437"/>
          <a:lstStyle>
            <a:lvl1pPr defTabSz="821531">
              <a:defRPr sz="8400"/>
            </a:lvl1pPr>
          </a:lstStyle>
          <a:p>
            <a:r>
              <a:t>Title Text</a:t>
            </a:r>
          </a:p>
        </p:txBody>
      </p:sp>
      <p:sp>
        <p:nvSpPr>
          <p:cNvPr id="156" name="Slide Number"/>
          <p:cNvSpPr txBox="1">
            <a:spLocks noGrp="1"/>
          </p:cNvSpPr>
          <p:nvPr>
            <p:ph type="sldNum" sz="quarter" idx="2"/>
          </p:nvPr>
        </p:nvSpPr>
        <p:spPr>
          <a:xfrm>
            <a:off x="11954103" y="13073062"/>
            <a:ext cx="466269" cy="477671"/>
          </a:xfrm>
          <a:prstGeom prst="rect">
            <a:avLst/>
          </a:prstGeom>
        </p:spPr>
        <p:txBody>
          <a:bodyPr lIns="71437" tIns="71437" rIns="71437" bIns="71437"/>
          <a:lstStyle>
            <a:lvl1pPr defTabSz="821531">
              <a:defRPr sz="2200"/>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63" name="Title Text"/>
          <p:cNvSpPr txBox="1">
            <a:spLocks noGrp="1"/>
          </p:cNvSpPr>
          <p:nvPr>
            <p:ph type="title"/>
          </p:nvPr>
        </p:nvSpPr>
        <p:spPr>
          <a:xfrm>
            <a:off x="4387453" y="357187"/>
            <a:ext cx="15609094" cy="3036095"/>
          </a:xfrm>
          <a:prstGeom prst="rect">
            <a:avLst/>
          </a:prstGeom>
        </p:spPr>
        <p:txBody>
          <a:bodyPr lIns="71437" tIns="71437" rIns="71437" bIns="71437"/>
          <a:lstStyle>
            <a:lvl1pPr defTabSz="821531">
              <a:defRPr sz="8400"/>
            </a:lvl1pPr>
          </a:lstStyle>
          <a:p>
            <a:r>
              <a:t>Title Text</a:t>
            </a:r>
          </a:p>
        </p:txBody>
      </p:sp>
      <p:sp>
        <p:nvSpPr>
          <p:cNvPr id="164" name="Body Level One…"/>
          <p:cNvSpPr txBox="1">
            <a:spLocks noGrp="1"/>
          </p:cNvSpPr>
          <p:nvPr>
            <p:ph type="body" idx="1"/>
          </p:nvPr>
        </p:nvSpPr>
        <p:spPr>
          <a:xfrm>
            <a:off x="4387453" y="3643312"/>
            <a:ext cx="15609094" cy="8840392"/>
          </a:xfrm>
          <a:prstGeom prst="rect">
            <a:avLst/>
          </a:prstGeom>
        </p:spPr>
        <p:txBody>
          <a:bodyPr lIns="71437" tIns="71437" rIns="71437" bIns="71437"/>
          <a:lstStyle>
            <a:lvl1pPr marL="611187" indent="-611187" defTabSz="821531">
              <a:buSzPct val="145000"/>
              <a:defRPr sz="4400"/>
            </a:lvl1pPr>
            <a:lvl2pPr marL="1055687" indent="-611187" defTabSz="821531">
              <a:buSzPct val="145000"/>
              <a:defRPr sz="4400"/>
            </a:lvl2pPr>
            <a:lvl3pPr marL="1500187" indent="-611187" defTabSz="821531">
              <a:buSzPct val="145000"/>
              <a:defRPr sz="4400"/>
            </a:lvl3pPr>
            <a:lvl4pPr marL="1944687" indent="-611187" defTabSz="821531">
              <a:buSzPct val="145000"/>
              <a:defRPr sz="4400"/>
            </a:lvl4pPr>
            <a:lvl5pPr marL="2389187" indent="-611187" defTabSz="821531">
              <a:buSzPct val="145000"/>
              <a:defRPr sz="4400"/>
            </a:lvl5pPr>
          </a:lstStyle>
          <a:p>
            <a:r>
              <a:t>Body Level One</a:t>
            </a:r>
          </a:p>
          <a:p>
            <a:pPr lvl="1"/>
            <a:r>
              <a:t>Body Level Two</a:t>
            </a:r>
          </a:p>
          <a:p>
            <a:pPr lvl="2"/>
            <a:r>
              <a:t>Body Level Three</a:t>
            </a:r>
          </a:p>
          <a:p>
            <a:pPr lvl="3"/>
            <a:r>
              <a:t>Body Level Four</a:t>
            </a:r>
          </a:p>
          <a:p>
            <a:pPr lvl="4"/>
            <a:r>
              <a:t>Body Level Five</a:t>
            </a:r>
          </a:p>
        </p:txBody>
      </p:sp>
      <p:sp>
        <p:nvSpPr>
          <p:cNvPr id="165" name="Slide Number"/>
          <p:cNvSpPr txBox="1">
            <a:spLocks noGrp="1"/>
          </p:cNvSpPr>
          <p:nvPr>
            <p:ph type="sldNum" sz="quarter" idx="2"/>
          </p:nvPr>
        </p:nvSpPr>
        <p:spPr>
          <a:xfrm>
            <a:off x="11954103" y="13073062"/>
            <a:ext cx="466269" cy="477671"/>
          </a:xfrm>
          <a:prstGeom prst="rect">
            <a:avLst/>
          </a:prstGeom>
        </p:spPr>
        <p:txBody>
          <a:bodyPr lIns="71437" tIns="71437" rIns="71437" bIns="71437"/>
          <a:lstStyle>
            <a:lvl1pPr defTabSz="821531">
              <a:defRPr sz="2200"/>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0006A-6AFB-4BA4-A809-0869203A9593}"/>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D2ABA54E-2532-4894-85D6-90671730A9BD}"/>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E0262F67-C18E-4B24-AA74-88E45FD7751C}"/>
              </a:ext>
            </a:extLst>
          </p:cNvPr>
          <p:cNvSpPr>
            <a:spLocks noGrp="1"/>
          </p:cNvSpPr>
          <p:nvPr>
            <p:ph type="dt" sz="half" idx="10"/>
          </p:nvPr>
        </p:nvSpPr>
        <p:spPr/>
        <p:txBody>
          <a:bodyPr/>
          <a:lstStyle/>
          <a:p>
            <a:fld id="{C0C12384-8CE6-40E7-B935-F75C22AF8687}" type="datetimeFigureOut">
              <a:rPr lang="en-US" smtClean="0"/>
              <a:t>10/4/2022</a:t>
            </a:fld>
            <a:endParaRPr lang="en-US"/>
          </a:p>
        </p:txBody>
      </p:sp>
      <p:sp>
        <p:nvSpPr>
          <p:cNvPr id="5" name="Footer Placeholder 4">
            <a:extLst>
              <a:ext uri="{FF2B5EF4-FFF2-40B4-BE49-F238E27FC236}">
                <a16:creationId xmlns:a16="http://schemas.microsoft.com/office/drawing/2014/main" id="{F8CDED4D-73F2-4700-AD53-1EF4E1BD1E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B4DEF4-29C7-4D6B-9C1D-1C707CD9E96F}"/>
              </a:ext>
            </a:extLst>
          </p:cNvPr>
          <p:cNvSpPr>
            <a:spLocks noGrp="1"/>
          </p:cNvSpPr>
          <p:nvPr>
            <p:ph type="sldNum" sz="quarter" idx="12"/>
          </p:nvPr>
        </p:nvSpPr>
        <p:spPr/>
        <p:txBody>
          <a:bodyPr/>
          <a:lstStyle/>
          <a:p>
            <a:fld id="{D455C2D1-B563-4EA1-BC06-E1CE47BB3601}" type="slidenum">
              <a:rPr lang="en-US" smtClean="0"/>
              <a:t>‹#›</a:t>
            </a:fld>
            <a:endParaRPr lang="en-US"/>
          </a:p>
        </p:txBody>
      </p:sp>
    </p:spTree>
    <p:extLst>
      <p:ext uri="{BB962C8B-B14F-4D97-AF65-F5344CB8AC3E}">
        <p14:creationId xmlns:p14="http://schemas.microsoft.com/office/powerpoint/2010/main" val="617373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BAC3B-BE10-40DE-992C-EC30B85174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7FDDC0-F35D-4743-895F-4BCAEBFA9F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7867EC-5863-4DC2-9025-6E1CE01E6370}"/>
              </a:ext>
            </a:extLst>
          </p:cNvPr>
          <p:cNvSpPr>
            <a:spLocks noGrp="1"/>
          </p:cNvSpPr>
          <p:nvPr>
            <p:ph type="dt" sz="half" idx="10"/>
          </p:nvPr>
        </p:nvSpPr>
        <p:spPr/>
        <p:txBody>
          <a:bodyPr/>
          <a:lstStyle/>
          <a:p>
            <a:fld id="{C0C12384-8CE6-40E7-B935-F75C22AF8687}" type="datetimeFigureOut">
              <a:rPr lang="en-US" smtClean="0"/>
              <a:t>10/4/2022</a:t>
            </a:fld>
            <a:endParaRPr lang="en-US"/>
          </a:p>
        </p:txBody>
      </p:sp>
      <p:sp>
        <p:nvSpPr>
          <p:cNvPr id="5" name="Footer Placeholder 4">
            <a:extLst>
              <a:ext uri="{FF2B5EF4-FFF2-40B4-BE49-F238E27FC236}">
                <a16:creationId xmlns:a16="http://schemas.microsoft.com/office/drawing/2014/main" id="{8A57F0B6-4239-493B-B604-F792A2C038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79EDC4-A4EB-434A-A7B0-8AEC79C9A83F}"/>
              </a:ext>
            </a:extLst>
          </p:cNvPr>
          <p:cNvSpPr>
            <a:spLocks noGrp="1"/>
          </p:cNvSpPr>
          <p:nvPr>
            <p:ph type="sldNum" sz="quarter" idx="12"/>
          </p:nvPr>
        </p:nvSpPr>
        <p:spPr/>
        <p:txBody>
          <a:bodyPr/>
          <a:lstStyle/>
          <a:p>
            <a:fld id="{D455C2D1-B563-4EA1-BC06-E1CE47BB3601}" type="slidenum">
              <a:rPr lang="en-US" smtClean="0"/>
              <a:t>‹#›</a:t>
            </a:fld>
            <a:endParaRPr lang="en-US"/>
          </a:p>
        </p:txBody>
      </p:sp>
    </p:spTree>
    <p:extLst>
      <p:ext uri="{BB962C8B-B14F-4D97-AF65-F5344CB8AC3E}">
        <p14:creationId xmlns:p14="http://schemas.microsoft.com/office/powerpoint/2010/main" val="2073691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F49FB-160A-4A52-94B3-7C3111C18E53}"/>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DC724086-D9CA-48D3-899A-1F75B88C4DD9}"/>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E2326F-DABD-4924-AA85-4326A6E5B136}"/>
              </a:ext>
            </a:extLst>
          </p:cNvPr>
          <p:cNvSpPr>
            <a:spLocks noGrp="1"/>
          </p:cNvSpPr>
          <p:nvPr>
            <p:ph type="dt" sz="half" idx="10"/>
          </p:nvPr>
        </p:nvSpPr>
        <p:spPr/>
        <p:txBody>
          <a:bodyPr/>
          <a:lstStyle/>
          <a:p>
            <a:fld id="{C0C12384-8CE6-40E7-B935-F75C22AF8687}" type="datetimeFigureOut">
              <a:rPr lang="en-US" smtClean="0"/>
              <a:t>10/4/2022</a:t>
            </a:fld>
            <a:endParaRPr lang="en-US"/>
          </a:p>
        </p:txBody>
      </p:sp>
      <p:sp>
        <p:nvSpPr>
          <p:cNvPr id="5" name="Footer Placeholder 4">
            <a:extLst>
              <a:ext uri="{FF2B5EF4-FFF2-40B4-BE49-F238E27FC236}">
                <a16:creationId xmlns:a16="http://schemas.microsoft.com/office/drawing/2014/main" id="{E8BA3CD0-F5A0-4268-A92B-6178E07929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86C92D-F81C-4764-B357-63B008B2A213}"/>
              </a:ext>
            </a:extLst>
          </p:cNvPr>
          <p:cNvSpPr>
            <a:spLocks noGrp="1"/>
          </p:cNvSpPr>
          <p:nvPr>
            <p:ph type="sldNum" sz="quarter" idx="12"/>
          </p:nvPr>
        </p:nvSpPr>
        <p:spPr/>
        <p:txBody>
          <a:bodyPr/>
          <a:lstStyle/>
          <a:p>
            <a:fld id="{D455C2D1-B563-4EA1-BC06-E1CE47BB3601}" type="slidenum">
              <a:rPr lang="en-US" smtClean="0"/>
              <a:t>‹#›</a:t>
            </a:fld>
            <a:endParaRPr lang="en-US"/>
          </a:p>
        </p:txBody>
      </p:sp>
    </p:spTree>
    <p:extLst>
      <p:ext uri="{BB962C8B-B14F-4D97-AF65-F5344CB8AC3E}">
        <p14:creationId xmlns:p14="http://schemas.microsoft.com/office/powerpoint/2010/main" val="4260417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62160-BDE6-467D-B5FF-FF0B96ADDF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6FE245-8C37-4A74-A763-D484C03B1D8E}"/>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0AE1E7-629E-46B3-ADA1-C1F578E0111E}"/>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F9F9CC-52E9-4E43-BAD2-DDF176A8EE7C}"/>
              </a:ext>
            </a:extLst>
          </p:cNvPr>
          <p:cNvSpPr>
            <a:spLocks noGrp="1"/>
          </p:cNvSpPr>
          <p:nvPr>
            <p:ph type="dt" sz="half" idx="10"/>
          </p:nvPr>
        </p:nvSpPr>
        <p:spPr/>
        <p:txBody>
          <a:bodyPr/>
          <a:lstStyle/>
          <a:p>
            <a:fld id="{C0C12384-8CE6-40E7-B935-F75C22AF8687}" type="datetimeFigureOut">
              <a:rPr lang="en-US" smtClean="0"/>
              <a:t>10/4/2022</a:t>
            </a:fld>
            <a:endParaRPr lang="en-US"/>
          </a:p>
        </p:txBody>
      </p:sp>
      <p:sp>
        <p:nvSpPr>
          <p:cNvPr id="6" name="Footer Placeholder 5">
            <a:extLst>
              <a:ext uri="{FF2B5EF4-FFF2-40B4-BE49-F238E27FC236}">
                <a16:creationId xmlns:a16="http://schemas.microsoft.com/office/drawing/2014/main" id="{4C0A1722-BE59-41C9-BFEF-C4D2DFE422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F2E8B7-25FC-464F-85E2-8B2E30C683C8}"/>
              </a:ext>
            </a:extLst>
          </p:cNvPr>
          <p:cNvSpPr>
            <a:spLocks noGrp="1"/>
          </p:cNvSpPr>
          <p:nvPr>
            <p:ph type="sldNum" sz="quarter" idx="12"/>
          </p:nvPr>
        </p:nvSpPr>
        <p:spPr/>
        <p:txBody>
          <a:bodyPr/>
          <a:lstStyle/>
          <a:p>
            <a:fld id="{D455C2D1-B563-4EA1-BC06-E1CE47BB3601}" type="slidenum">
              <a:rPr lang="en-US" smtClean="0"/>
              <a:t>‹#›</a:t>
            </a:fld>
            <a:endParaRPr lang="en-US"/>
          </a:p>
        </p:txBody>
      </p:sp>
    </p:spTree>
    <p:extLst>
      <p:ext uri="{BB962C8B-B14F-4D97-AF65-F5344CB8AC3E}">
        <p14:creationId xmlns:p14="http://schemas.microsoft.com/office/powerpoint/2010/main" val="1243563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147007" y="1068226"/>
            <a:ext cx="18142858" cy="8925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r>
              <a:rPr dirty="0"/>
              <a:t>Title Text</a:t>
            </a:r>
          </a:p>
        </p:txBody>
      </p:sp>
      <p:sp>
        <p:nvSpPr>
          <p:cNvPr id="3" name="Body Level One…"/>
          <p:cNvSpPr txBox="1">
            <a:spLocks noGrp="1"/>
          </p:cNvSpPr>
          <p:nvPr>
            <p:ph type="body" idx="1"/>
          </p:nvPr>
        </p:nvSpPr>
        <p:spPr>
          <a:xfrm>
            <a:off x="1147008" y="3149600"/>
            <a:ext cx="2185416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chorCtr="0">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1913941" y="12772126"/>
            <a:ext cx="543418" cy="533479"/>
          </a:xfrm>
          <a:prstGeom prst="rect">
            <a:avLst/>
          </a:prstGeom>
          <a:noFill/>
          <a:ln w="12700">
            <a:miter lim="400000"/>
          </a:ln>
        </p:spPr>
        <p:txBody>
          <a:bodyPr wrap="none" lIns="50800" tIns="50800" rIns="50800" bIns="50800">
            <a:spAutoFit/>
          </a:bodyPr>
          <a:lstStyle>
            <a:lvl1pPr>
              <a:defRPr sz="2800" b="0">
                <a:solidFill>
                  <a:srgbClr val="80BC55"/>
                </a:solidFill>
                <a:latin typeface="Helvetica" panose="020B0604020202020204" pitchFamily="34" charset="0"/>
                <a:ea typeface="Helvetica" panose="020B0604020202020204" pitchFamily="34" charset="0"/>
                <a:cs typeface="Helvetica" panose="020B0604020202020204" pitchFamily="34" charset="0"/>
                <a:sym typeface="Helvetica Neue Light"/>
              </a:defRPr>
            </a:lvl1pPr>
          </a:lstStyle>
          <a:p>
            <a:fld id="{86CB4B4D-7CA3-9044-876B-883B54F8677D}" type="slidenum">
              <a:rPr lang="en-US" smtClean="0"/>
              <a:pPr/>
              <a:t>‹#›</a:t>
            </a:fld>
            <a:endParaRPr lang="en-US"/>
          </a:p>
        </p:txBody>
      </p:sp>
      <p:cxnSp>
        <p:nvCxnSpPr>
          <p:cNvPr id="10" name="Straight Connector 9">
            <a:extLst>
              <a:ext uri="{FF2B5EF4-FFF2-40B4-BE49-F238E27FC236}">
                <a16:creationId xmlns:a16="http://schemas.microsoft.com/office/drawing/2014/main" id="{3BA5855C-32F5-ED38-34B8-00D7E69B72EE}"/>
              </a:ext>
            </a:extLst>
          </p:cNvPr>
          <p:cNvCxnSpPr/>
          <p:nvPr userDrawn="1"/>
        </p:nvCxnSpPr>
        <p:spPr>
          <a:xfrm>
            <a:off x="1122949" y="2406315"/>
            <a:ext cx="21854160" cy="0"/>
          </a:xfrm>
          <a:prstGeom prst="line">
            <a:avLst/>
          </a:prstGeom>
          <a:noFill/>
          <a:ln w="1270" cap="flat">
            <a:solidFill>
              <a:schemeClr val="tx1"/>
            </a:solidFill>
            <a:prstDash val="solid"/>
            <a:miter lim="400000"/>
          </a:ln>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FC5A87C8-D0E9-4140-7D47-97F2FFF83FE9}"/>
              </a:ext>
            </a:extLst>
          </p:cNvPr>
          <p:cNvCxnSpPr/>
          <p:nvPr userDrawn="1"/>
        </p:nvCxnSpPr>
        <p:spPr>
          <a:xfrm>
            <a:off x="1147007" y="12442182"/>
            <a:ext cx="21854160" cy="0"/>
          </a:xfrm>
          <a:prstGeom prst="line">
            <a:avLst/>
          </a:prstGeom>
          <a:noFill/>
          <a:ln w="1270" cap="flat">
            <a:solidFill>
              <a:schemeClr val="tx1"/>
            </a:solidFill>
            <a:prstDash val="solid"/>
            <a:miter lim="400000"/>
          </a:ln>
          <a:effectLst/>
          <a:sp3d/>
        </p:spPr>
        <p:style>
          <a:lnRef idx="0">
            <a:scrgbClr r="0" g="0" b="0"/>
          </a:lnRef>
          <a:fillRef idx="0">
            <a:scrgbClr r="0" g="0" b="0"/>
          </a:fillRef>
          <a:effectRef idx="0">
            <a:scrgbClr r="0" g="0" b="0"/>
          </a:effectRef>
          <a:fontRef idx="none"/>
        </p:style>
      </p:cxnSp>
      <p:pic>
        <p:nvPicPr>
          <p:cNvPr id="8" name="Graphic 7">
            <a:extLst>
              <a:ext uri="{FF2B5EF4-FFF2-40B4-BE49-F238E27FC236}">
                <a16:creationId xmlns:a16="http://schemas.microsoft.com/office/drawing/2014/main" id="{A3B09D4E-C291-892D-415C-4C7B8F0CC15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9504260" y="910251"/>
            <a:ext cx="3410818" cy="1014984"/>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 id="2147483653" r:id="rId2"/>
    <p:sldLayoutId id="2147483660" r:id="rId3"/>
    <p:sldLayoutId id="2147483665" r:id="rId4"/>
    <p:sldLayoutId id="2147483666" r:id="rId5"/>
  </p:sldLayoutIdLst>
  <p:transition spd="med"/>
  <p:hf hdr="0" ftr="0" dt="0"/>
  <p:txStyles>
    <p:titleStyle>
      <a:lvl1pPr marL="0" marR="0" indent="0" algn="l" defTabSz="825500" rtl="0" latinLnBrk="0">
        <a:lnSpc>
          <a:spcPct val="100000"/>
        </a:lnSpc>
        <a:spcBef>
          <a:spcPts val="0"/>
        </a:spcBef>
        <a:spcAft>
          <a:spcPts val="0"/>
        </a:spcAft>
        <a:buClrTx/>
        <a:buSzTx/>
        <a:buFontTx/>
        <a:buNone/>
        <a:tabLst/>
        <a:defRPr sz="5800" b="0" i="0" u="none" strike="noStrike" cap="none" spc="0" baseline="0">
          <a:solidFill>
            <a:schemeClr val="tx1"/>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chemeClr val="tx1"/>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chemeClr val="tx1"/>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chemeClr val="tx1"/>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chemeClr val="tx1"/>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chemeClr val="tx1"/>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D35A90-B1C9-41FE-80DE-DE13FAC795C8}"/>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4AECEC-C155-467C-99AE-639670B5D476}"/>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21839C-98CE-409D-82D8-99D54C5BE5DD}"/>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C0C12384-8CE6-40E7-B935-F75C22AF8687}" type="datetimeFigureOut">
              <a:rPr lang="en-US" smtClean="0"/>
              <a:t>10/4/2022</a:t>
            </a:fld>
            <a:endParaRPr lang="en-US"/>
          </a:p>
        </p:txBody>
      </p:sp>
      <p:sp>
        <p:nvSpPr>
          <p:cNvPr id="5" name="Footer Placeholder 4">
            <a:extLst>
              <a:ext uri="{FF2B5EF4-FFF2-40B4-BE49-F238E27FC236}">
                <a16:creationId xmlns:a16="http://schemas.microsoft.com/office/drawing/2014/main" id="{B90908F0-2355-4F82-A735-9B435B8E29AF}"/>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451A57-DCF2-4DAC-A915-E33A629CDB89}"/>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D455C2D1-B563-4EA1-BC06-E1CE47BB3601}" type="slidenum">
              <a:rPr lang="en-US" smtClean="0"/>
              <a:t>‹#›</a:t>
            </a:fld>
            <a:endParaRPr lang="en-US"/>
          </a:p>
        </p:txBody>
      </p:sp>
    </p:spTree>
    <p:extLst>
      <p:ext uri="{BB962C8B-B14F-4D97-AF65-F5344CB8AC3E}">
        <p14:creationId xmlns:p14="http://schemas.microsoft.com/office/powerpoint/2010/main" val="181757537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microsoft.com/office/2007/relationships/media" Target="../media/media11.mp4"/><Relationship Id="rId7" Type="http://schemas.openxmlformats.org/officeDocument/2006/relationships/slideLayout" Target="../slideLayouts/slideLayout2.xml"/><Relationship Id="rId12" Type="http://schemas.openxmlformats.org/officeDocument/2006/relationships/image" Target="../media/image44.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video" Target="../media/media12.mp4"/><Relationship Id="rId11" Type="http://schemas.openxmlformats.org/officeDocument/2006/relationships/image" Target="../media/image43.png"/><Relationship Id="rId5" Type="http://schemas.microsoft.com/office/2007/relationships/media" Target="../media/media12.mp4"/><Relationship Id="rId10" Type="http://schemas.openxmlformats.org/officeDocument/2006/relationships/image" Target="../media/image42.png"/><Relationship Id="rId4" Type="http://schemas.openxmlformats.org/officeDocument/2006/relationships/video" Target="../media/media11.mp4"/><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7.svg"/><Relationship Id="rId7"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3.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7.svg"/><Relationship Id="rId7" Type="http://schemas.openxmlformats.org/officeDocument/2006/relationships/image" Target="../media/image53.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5.svg"/><Relationship Id="rId4" Type="http://schemas.openxmlformats.org/officeDocument/2006/relationships/image" Target="../media/image36.png"/><Relationship Id="rId9"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7.svg"/><Relationship Id="rId7" Type="http://schemas.openxmlformats.org/officeDocument/2006/relationships/image" Target="../media/image58.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8.png"/><Relationship Id="rId3" Type="http://schemas.openxmlformats.org/officeDocument/2006/relationships/customXml" Target="../ink/ink1.xml"/><Relationship Id="rId7" Type="http://schemas.openxmlformats.org/officeDocument/2006/relationships/customXml" Target="../ink/ink2.xml"/><Relationship Id="rId12"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6.png"/><Relationship Id="rId10" Type="http://schemas.openxmlformats.org/officeDocument/2006/relationships/image" Target="../media/image5.svg"/><Relationship Id="rId9" Type="http://schemas.openxmlformats.org/officeDocument/2006/relationships/image" Target="../media/image4.png"/><Relationship Id="rId14" Type="http://schemas.openxmlformats.org/officeDocument/2006/relationships/image" Target="../media/image9.svg"/></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2.sv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2.xml"/><Relationship Id="rId3" Type="http://schemas.microsoft.com/office/2007/relationships/media" Target="../media/media2.mp4"/><Relationship Id="rId7" Type="http://schemas.openxmlformats.org/officeDocument/2006/relationships/slideLayout" Target="../slideLayouts/slideLayout2.xml"/><Relationship Id="rId12"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24.png"/><Relationship Id="rId5" Type="http://schemas.microsoft.com/office/2007/relationships/media" Target="../media/media3.mp4"/><Relationship Id="rId10" Type="http://schemas.openxmlformats.org/officeDocument/2006/relationships/image" Target="../media/image23.png"/><Relationship Id="rId4" Type="http://schemas.openxmlformats.org/officeDocument/2006/relationships/video" Target="../media/media2.mp4"/><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5.mp4"/><Relationship Id="rId7"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video" Target="../media/media6.mp4"/><Relationship Id="rId11" Type="http://schemas.openxmlformats.org/officeDocument/2006/relationships/image" Target="../media/image28.png"/><Relationship Id="rId5" Type="http://schemas.microsoft.com/office/2007/relationships/media" Target="../media/media6.mp4"/><Relationship Id="rId10" Type="http://schemas.openxmlformats.org/officeDocument/2006/relationships/image" Target="../media/image27.png"/><Relationship Id="rId4" Type="http://schemas.openxmlformats.org/officeDocument/2006/relationships/video" Target="../media/media5.mp4"/><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sv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media" Target="../media/media8.mp4"/><Relationship Id="rId7"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video" Target="../media/media9.mp4"/><Relationship Id="rId11" Type="http://schemas.openxmlformats.org/officeDocument/2006/relationships/image" Target="../media/image33.png"/><Relationship Id="rId5" Type="http://schemas.microsoft.com/office/2007/relationships/media" Target="../media/media9.mp4"/><Relationship Id="rId10" Type="http://schemas.openxmlformats.org/officeDocument/2006/relationships/image" Target="../media/image39.png"/><Relationship Id="rId4" Type="http://schemas.openxmlformats.org/officeDocument/2006/relationships/video" Target="../media/media8.mp4"/><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BC32C3-1FFA-82DD-99F9-A86E9E98F878}"/>
              </a:ext>
            </a:extLst>
          </p:cNvPr>
          <p:cNvSpPr/>
          <p:nvPr/>
        </p:nvSpPr>
        <p:spPr>
          <a:xfrm>
            <a:off x="0" y="0"/>
            <a:ext cx="24384000" cy="13716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 name="TextBox 1">
            <a:extLst>
              <a:ext uri="{FF2B5EF4-FFF2-40B4-BE49-F238E27FC236}">
                <a16:creationId xmlns:a16="http://schemas.microsoft.com/office/drawing/2014/main" id="{02828AB3-4C40-E8B0-ED3C-C7AD477BC160}"/>
              </a:ext>
            </a:extLst>
          </p:cNvPr>
          <p:cNvSpPr txBox="1"/>
          <p:nvPr/>
        </p:nvSpPr>
        <p:spPr>
          <a:xfrm>
            <a:off x="1155035" y="13092607"/>
            <a:ext cx="13243034" cy="307777"/>
          </a:xfrm>
          <a:prstGeom prst="rect">
            <a:avLst/>
          </a:prstGeom>
          <a:noFill/>
        </p:spPr>
        <p:txBody>
          <a:bodyPr wrap="square" rtlCol="0">
            <a:spAutoFit/>
          </a:bodyPr>
          <a:lstStyle/>
          <a:p>
            <a:pPr algn="l"/>
            <a:r>
              <a:rPr lang="en-US" sz="1400" dirty="0">
                <a:solidFill>
                  <a:schemeClr val="tx1"/>
                </a:solidFill>
                <a:latin typeface="Arial" panose="020B0604020202020204" pitchFamily="34" charset="0"/>
                <a:cs typeface="Arial" panose="020B0604020202020204" pitchFamily="34" charset="0"/>
              </a:rPr>
              <a:t>©2022 Boston Scientific Corporation or its affiliates. All rights reserved. IC-1403502-AA   </a:t>
            </a:r>
          </a:p>
        </p:txBody>
      </p:sp>
      <p:pic>
        <p:nvPicPr>
          <p:cNvPr id="5" name="Graphic 4">
            <a:extLst>
              <a:ext uri="{FF2B5EF4-FFF2-40B4-BE49-F238E27FC236}">
                <a16:creationId xmlns:a16="http://schemas.microsoft.com/office/drawing/2014/main" id="{D30B08A8-9D86-9663-70EA-F339C48DC6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23266" y="5422417"/>
            <a:ext cx="9737512" cy="2897668"/>
          </a:xfrm>
          <a:prstGeom prst="rect">
            <a:avLst/>
          </a:prstGeom>
        </p:spPr>
      </p:pic>
    </p:spTree>
    <p:extLst>
      <p:ext uri="{BB962C8B-B14F-4D97-AF65-F5344CB8AC3E}">
        <p14:creationId xmlns:p14="http://schemas.microsoft.com/office/powerpoint/2010/main" val="347712480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OST STENT STEP 2 APPOSED" descr="POST STENT STEP 2 APPOSED">
            <a:hlinkClick r:id="" action="ppaction://media"/>
            <a:extLst>
              <a:ext uri="{FF2B5EF4-FFF2-40B4-BE49-F238E27FC236}">
                <a16:creationId xmlns:a16="http://schemas.microsoft.com/office/drawing/2014/main" id="{ACA74EF7-F54A-7A25-9945-C41E524DFCD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31604" t="18268" r="43598" b="37647"/>
          <a:stretch/>
        </p:blipFill>
        <p:spPr>
          <a:xfrm>
            <a:off x="8759827" y="4501150"/>
            <a:ext cx="4121150" cy="4121150"/>
          </a:xfrm>
          <a:prstGeom prst="ellipse">
            <a:avLst/>
          </a:prstGeom>
        </p:spPr>
      </p:pic>
      <p:pic>
        <p:nvPicPr>
          <p:cNvPr id="10" name="POST STENT STEP 2 MALAPPOSED" descr="POST STENT STEP 2 MALAPPOSED">
            <a:hlinkClick r:id="" action="ppaction://media"/>
            <a:extLst>
              <a:ext uri="{FF2B5EF4-FFF2-40B4-BE49-F238E27FC236}">
                <a16:creationId xmlns:a16="http://schemas.microsoft.com/office/drawing/2014/main" id="{5AFB8F66-B285-0DD8-882C-144639A14EAB}"/>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26353" t="8404" r="26850" b="8404"/>
          <a:stretch/>
        </p:blipFill>
        <p:spPr>
          <a:xfrm>
            <a:off x="13839827" y="4501150"/>
            <a:ext cx="4121150" cy="4121150"/>
          </a:xfrm>
          <a:prstGeom prst="ellipse">
            <a:avLst/>
          </a:prstGeom>
        </p:spPr>
      </p:pic>
      <p:pic>
        <p:nvPicPr>
          <p:cNvPr id="11" name="POST STENT STEP 2 SIDE BRANCH" descr="POST STENT STEP 2 SIDE BRANCH">
            <a:hlinkClick r:id="" action="ppaction://media"/>
            <a:extLst>
              <a:ext uri="{FF2B5EF4-FFF2-40B4-BE49-F238E27FC236}">
                <a16:creationId xmlns:a16="http://schemas.microsoft.com/office/drawing/2014/main" id="{3CD14DF7-8D31-D91C-D01A-6DD922E93EC6}"/>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0"/>
          <a:srcRect l="33934" t="5489" r="34637" b="38638"/>
          <a:stretch/>
        </p:blipFill>
        <p:spPr>
          <a:xfrm>
            <a:off x="18932527" y="4501150"/>
            <a:ext cx="4121150" cy="4121150"/>
          </a:xfrm>
          <a:prstGeom prst="ellipse">
            <a:avLst/>
          </a:prstGeom>
        </p:spPr>
      </p:pic>
      <p:sp>
        <p:nvSpPr>
          <p:cNvPr id="7" name="Title 6">
            <a:extLst>
              <a:ext uri="{FF2B5EF4-FFF2-40B4-BE49-F238E27FC236}">
                <a16:creationId xmlns:a16="http://schemas.microsoft.com/office/drawing/2014/main" id="{1369A6AD-101B-7BC1-CA4E-583F8617B7F5}"/>
              </a:ext>
            </a:extLst>
          </p:cNvPr>
          <p:cNvSpPr>
            <a:spLocks noGrp="1"/>
          </p:cNvSpPr>
          <p:nvPr>
            <p:ph type="title"/>
          </p:nvPr>
        </p:nvSpPr>
        <p:spPr/>
        <p:txBody>
          <a:bodyPr/>
          <a:lstStyle/>
          <a:p>
            <a:r>
              <a:rPr lang="en-US" dirty="0"/>
              <a:t>Post-stent workflow</a:t>
            </a:r>
          </a:p>
        </p:txBody>
      </p:sp>
      <p:sp>
        <p:nvSpPr>
          <p:cNvPr id="2" name="Slide Number Placeholder 1">
            <a:extLst>
              <a:ext uri="{FF2B5EF4-FFF2-40B4-BE49-F238E27FC236}">
                <a16:creationId xmlns:a16="http://schemas.microsoft.com/office/drawing/2014/main" id="{08CB4511-EB43-D29E-FA91-2990149C3EB1}"/>
              </a:ext>
            </a:extLst>
          </p:cNvPr>
          <p:cNvSpPr>
            <a:spLocks noGrp="1"/>
          </p:cNvSpPr>
          <p:nvPr>
            <p:ph type="sldNum" sz="quarter" idx="2"/>
          </p:nvPr>
        </p:nvSpPr>
        <p:spPr/>
        <p:txBody>
          <a:bodyPr/>
          <a:lstStyle/>
          <a:p>
            <a:fld id="{86CB4B4D-7CA3-9044-876B-883B54F8677D}" type="slidenum">
              <a:rPr lang="en-US" smtClean="0"/>
              <a:t>10</a:t>
            </a:fld>
            <a:endParaRPr lang="en-US"/>
          </a:p>
        </p:txBody>
      </p:sp>
      <p:sp>
        <p:nvSpPr>
          <p:cNvPr id="6" name="TextBox 5">
            <a:extLst>
              <a:ext uri="{FF2B5EF4-FFF2-40B4-BE49-F238E27FC236}">
                <a16:creationId xmlns:a16="http://schemas.microsoft.com/office/drawing/2014/main" id="{28021C0E-BFB0-1DFA-D81E-691AEFB75748}"/>
              </a:ext>
            </a:extLst>
          </p:cNvPr>
          <p:cNvSpPr txBox="1"/>
          <p:nvPr/>
        </p:nvSpPr>
        <p:spPr>
          <a:xfrm>
            <a:off x="1155035" y="13092607"/>
            <a:ext cx="13243034" cy="307777"/>
          </a:xfrm>
          <a:prstGeom prst="rect">
            <a:avLst/>
          </a:prstGeom>
          <a:noFill/>
        </p:spPr>
        <p:txBody>
          <a:bodyPr wrap="square" rtlCol="0">
            <a:spAutoFit/>
          </a:bodyPr>
          <a:lstStyle/>
          <a:p>
            <a:pPr algn="l"/>
            <a:r>
              <a:rPr lang="en-US" sz="1400" dirty="0">
                <a:solidFill>
                  <a:schemeClr val="tx1"/>
                </a:solidFill>
                <a:latin typeface="Arial" panose="020B0604020202020204" pitchFamily="34" charset="0"/>
                <a:cs typeface="Arial" panose="020B0604020202020204" pitchFamily="34" charset="0"/>
              </a:rPr>
              <a:t>©2022 Boston Scientific Corporation or its affiliates. All rights reserved. </a:t>
            </a:r>
            <a:r>
              <a:rPr lang="en-US" sz="1400" b="0" dirty="0">
                <a:solidFill>
                  <a:schemeClr val="tx1"/>
                </a:solidFill>
                <a:latin typeface="Arial" panose="020B0604020202020204" pitchFamily="34" charset="0"/>
                <a:cs typeface="Arial" panose="020B0604020202020204" pitchFamily="34" charset="0"/>
              </a:rPr>
              <a:t>IC-1403502-AA </a:t>
            </a:r>
            <a:r>
              <a:rPr lang="en-US" sz="1400" dirty="0">
                <a:solidFill>
                  <a:schemeClr val="tx1"/>
                </a:solidFill>
                <a:latin typeface="Arial" panose="020B0604020202020204" pitchFamily="34" charset="0"/>
                <a:cs typeface="Arial" panose="020B0604020202020204" pitchFamily="34" charset="0"/>
              </a:rPr>
              <a:t>   </a:t>
            </a:r>
          </a:p>
        </p:txBody>
      </p:sp>
      <p:pic>
        <p:nvPicPr>
          <p:cNvPr id="12" name="Picture 11">
            <a:extLst>
              <a:ext uri="{FF2B5EF4-FFF2-40B4-BE49-F238E27FC236}">
                <a16:creationId xmlns:a16="http://schemas.microsoft.com/office/drawing/2014/main" id="{11E0FA43-38A0-CCA1-4363-1419BD5DEB6E}"/>
              </a:ext>
            </a:extLst>
          </p:cNvPr>
          <p:cNvPicPr>
            <a:picLocks noChangeAspect="1"/>
          </p:cNvPicPr>
          <p:nvPr/>
        </p:nvPicPr>
        <p:blipFill>
          <a:blip r:embed="rId11"/>
          <a:stretch>
            <a:fillRect/>
          </a:stretch>
        </p:blipFill>
        <p:spPr>
          <a:xfrm>
            <a:off x="933317" y="3491341"/>
            <a:ext cx="4804640" cy="8115300"/>
          </a:xfrm>
          <a:prstGeom prst="rect">
            <a:avLst/>
          </a:prstGeom>
        </p:spPr>
      </p:pic>
      <p:pic>
        <p:nvPicPr>
          <p:cNvPr id="14" name="Picture 13">
            <a:extLst>
              <a:ext uri="{FF2B5EF4-FFF2-40B4-BE49-F238E27FC236}">
                <a16:creationId xmlns:a16="http://schemas.microsoft.com/office/drawing/2014/main" id="{14DD1151-CD58-F9CB-6969-B396FD92C236}"/>
              </a:ext>
            </a:extLst>
          </p:cNvPr>
          <p:cNvPicPr>
            <a:picLocks noChangeAspect="1"/>
          </p:cNvPicPr>
          <p:nvPr/>
        </p:nvPicPr>
        <p:blipFill>
          <a:blip r:embed="rId12"/>
          <a:stretch>
            <a:fillRect/>
          </a:stretch>
        </p:blipFill>
        <p:spPr>
          <a:xfrm>
            <a:off x="9376974" y="8939999"/>
            <a:ext cx="2886075" cy="857250"/>
          </a:xfrm>
          <a:prstGeom prst="rect">
            <a:avLst/>
          </a:prstGeom>
        </p:spPr>
      </p:pic>
      <p:pic>
        <p:nvPicPr>
          <p:cNvPr id="19" name="Picture 18">
            <a:extLst>
              <a:ext uri="{FF2B5EF4-FFF2-40B4-BE49-F238E27FC236}">
                <a16:creationId xmlns:a16="http://schemas.microsoft.com/office/drawing/2014/main" id="{AF8B7972-8A34-4C51-50C4-17D1F141368E}"/>
              </a:ext>
            </a:extLst>
          </p:cNvPr>
          <p:cNvPicPr>
            <a:picLocks noChangeAspect="1"/>
          </p:cNvPicPr>
          <p:nvPr/>
        </p:nvPicPr>
        <p:blipFill>
          <a:blip r:embed="rId13"/>
          <a:stretch>
            <a:fillRect/>
          </a:stretch>
        </p:blipFill>
        <p:spPr>
          <a:xfrm>
            <a:off x="14212723" y="8915937"/>
            <a:ext cx="3495675" cy="904875"/>
          </a:xfrm>
          <a:prstGeom prst="rect">
            <a:avLst/>
          </a:prstGeom>
        </p:spPr>
      </p:pic>
      <p:sp>
        <p:nvSpPr>
          <p:cNvPr id="21" name="TextBox 20">
            <a:extLst>
              <a:ext uri="{FF2B5EF4-FFF2-40B4-BE49-F238E27FC236}">
                <a16:creationId xmlns:a16="http://schemas.microsoft.com/office/drawing/2014/main" id="{0C3B5C72-170C-6AD7-4A27-F56114AA2A7D}"/>
              </a:ext>
            </a:extLst>
          </p:cNvPr>
          <p:cNvSpPr txBox="1"/>
          <p:nvPr/>
        </p:nvSpPr>
        <p:spPr>
          <a:xfrm>
            <a:off x="19643501" y="9091581"/>
            <a:ext cx="2707105" cy="563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73797C"/>
                </a:solidFill>
                <a:effectLst/>
                <a:uFillTx/>
                <a:latin typeface="Helvetica Neue"/>
                <a:ea typeface="Helvetica Neue"/>
                <a:cs typeface="Helvetica Neue"/>
                <a:sym typeface="Helvetica Neue"/>
              </a:rPr>
              <a:t>Side branch</a:t>
            </a:r>
          </a:p>
        </p:txBody>
      </p:sp>
    </p:spTree>
    <p:extLst>
      <p:ext uri="{BB962C8B-B14F-4D97-AF65-F5344CB8AC3E}">
        <p14:creationId xmlns:p14="http://schemas.microsoft.com/office/powerpoint/2010/main" val="11835511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0" fill="hold"/>
                                        <p:tgtEl>
                                          <p:spTgt spid="9"/>
                                        </p:tgtEl>
                                      </p:cBhvr>
                                    </p:cmd>
                                  </p:childTnLst>
                                </p:cTn>
                              </p:par>
                            </p:childTnLst>
                          </p:cTn>
                        </p:par>
                        <p:par>
                          <p:cTn id="7" fill="hold">
                            <p:stCondLst>
                              <p:cond delay="3760"/>
                            </p:stCondLst>
                            <p:childTnLst>
                              <p:par>
                                <p:cTn id="8" presetID="1" presetClass="mediacall" presetSubtype="0" fill="hold" nodeType="afterEffect">
                                  <p:stCondLst>
                                    <p:cond delay="0"/>
                                  </p:stCondLst>
                                  <p:childTnLst>
                                    <p:cmd type="call" cmd="playFrom(0.0)">
                                      <p:cBhvr>
                                        <p:cTn id="9" dur="3536" fill="hold"/>
                                        <p:tgtEl>
                                          <p:spTgt spid="10"/>
                                        </p:tgtEl>
                                      </p:cBhvr>
                                    </p:cmd>
                                  </p:childTnLst>
                                </p:cTn>
                              </p:par>
                            </p:childTnLst>
                          </p:cTn>
                        </p:par>
                        <p:par>
                          <p:cTn id="10" fill="hold">
                            <p:stCondLst>
                              <p:cond delay="7296"/>
                            </p:stCondLst>
                            <p:childTnLst>
                              <p:par>
                                <p:cTn id="11" presetID="1" presetClass="mediacall" presetSubtype="0" fill="hold" nodeType="afterEffect">
                                  <p:stCondLst>
                                    <p:cond delay="0"/>
                                  </p:stCondLst>
                                  <p:childTnLst>
                                    <p:cmd type="call" cmd="playFrom(0.0)">
                                      <p:cBhvr>
                                        <p:cTn id="12" dur="296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9"/>
                </p:tgtEl>
              </p:cMediaNode>
            </p:vide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9"/>
                                        </p:tgtEl>
                                      </p:cBhvr>
                                    </p:cmd>
                                  </p:childTnLst>
                                </p:cTn>
                              </p:par>
                            </p:childTnLst>
                          </p:cTn>
                        </p:par>
                      </p:childTnLst>
                    </p:cTn>
                  </p:par>
                </p:childTnLst>
              </p:cTn>
              <p:nextCondLst>
                <p:cond evt="onClick" delay="0">
                  <p:tgtEl>
                    <p:spTgt spid="9"/>
                  </p:tgtEl>
                </p:cond>
              </p:nextCondLst>
            </p:seq>
            <p:video>
              <p:cMediaNode vol="80000">
                <p:cTn id="19" repeatCount="indefinite" fill="hold" display="0">
                  <p:stCondLst>
                    <p:cond delay="indefinite"/>
                  </p:stCondLst>
                </p:cTn>
                <p:tgtEl>
                  <p:spTgt spid="10"/>
                </p:tgtEl>
              </p:cMediaNode>
            </p:video>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0"/>
                                        </p:tgtEl>
                                      </p:cBhvr>
                                    </p:cmd>
                                  </p:childTnLst>
                                </p:cTn>
                              </p:par>
                            </p:childTnLst>
                          </p:cTn>
                        </p:par>
                      </p:childTnLst>
                    </p:cTn>
                  </p:par>
                </p:childTnLst>
              </p:cTn>
              <p:nextCondLst>
                <p:cond evt="onClick" delay="0">
                  <p:tgtEl>
                    <p:spTgt spid="10"/>
                  </p:tgtEl>
                </p:cond>
              </p:nextCondLst>
            </p:seq>
            <p:video>
              <p:cMediaNode vol="80000">
                <p:cTn id="25" repeatCount="indefinite" fill="hold" display="0">
                  <p:stCondLst>
                    <p:cond delay="indefinite"/>
                  </p:stCondLst>
                </p:cTn>
                <p:tgtEl>
                  <p:spTgt spid="11"/>
                </p:tgtEl>
              </p:cMediaNode>
            </p:video>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503F9489-46CD-C422-F00D-6990D5A054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831254">
            <a:off x="2826680" y="5098886"/>
            <a:ext cx="4901896" cy="5186592"/>
          </a:xfrm>
          <a:prstGeom prst="rect">
            <a:avLst/>
          </a:prstGeom>
        </p:spPr>
      </p:pic>
      <p:pic>
        <p:nvPicPr>
          <p:cNvPr id="18" name="Picture 17" descr="A picture containing text, bubble, compact disk, star&#10;&#10;Description automatically generated">
            <a:extLst>
              <a:ext uri="{FF2B5EF4-FFF2-40B4-BE49-F238E27FC236}">
                <a16:creationId xmlns:a16="http://schemas.microsoft.com/office/drawing/2014/main" id="{1EB072FC-11E6-55CB-3D8D-9BCDB9E119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29721" y="5034388"/>
            <a:ext cx="11146559" cy="5004826"/>
          </a:xfrm>
          <a:prstGeom prst="rect">
            <a:avLst/>
          </a:prstGeom>
        </p:spPr>
      </p:pic>
      <p:sp>
        <p:nvSpPr>
          <p:cNvPr id="6" name="Title 5">
            <a:extLst>
              <a:ext uri="{FF2B5EF4-FFF2-40B4-BE49-F238E27FC236}">
                <a16:creationId xmlns:a16="http://schemas.microsoft.com/office/drawing/2014/main" id="{EA1813BF-D42C-CB3F-851C-6E33364601FF}"/>
              </a:ext>
            </a:extLst>
          </p:cNvPr>
          <p:cNvSpPr>
            <a:spLocks noGrp="1"/>
          </p:cNvSpPr>
          <p:nvPr>
            <p:ph type="title"/>
          </p:nvPr>
        </p:nvSpPr>
        <p:spPr/>
        <p:txBody>
          <a:bodyPr/>
          <a:lstStyle/>
          <a:p>
            <a:r>
              <a:rPr lang="en-US" dirty="0"/>
              <a:t>Post-stent workflow</a:t>
            </a:r>
          </a:p>
        </p:txBody>
      </p:sp>
      <p:sp>
        <p:nvSpPr>
          <p:cNvPr id="2" name="Slide Number Placeholder 1">
            <a:extLst>
              <a:ext uri="{FF2B5EF4-FFF2-40B4-BE49-F238E27FC236}">
                <a16:creationId xmlns:a16="http://schemas.microsoft.com/office/drawing/2014/main" id="{0CCF7CF5-B59B-05AE-4D0D-36BD5B80678D}"/>
              </a:ext>
            </a:extLst>
          </p:cNvPr>
          <p:cNvSpPr>
            <a:spLocks noGrp="1"/>
          </p:cNvSpPr>
          <p:nvPr>
            <p:ph type="sldNum" sz="quarter" idx="2"/>
          </p:nvPr>
        </p:nvSpPr>
        <p:spPr/>
        <p:txBody>
          <a:bodyPr/>
          <a:lstStyle/>
          <a:p>
            <a:fld id="{86CB4B4D-7CA3-9044-876B-883B54F8677D}" type="slidenum">
              <a:rPr lang="en-US" smtClean="0"/>
              <a:t>11</a:t>
            </a:fld>
            <a:endParaRPr lang="en-US"/>
          </a:p>
        </p:txBody>
      </p:sp>
      <p:sp>
        <p:nvSpPr>
          <p:cNvPr id="5" name="TextBox 4">
            <a:extLst>
              <a:ext uri="{FF2B5EF4-FFF2-40B4-BE49-F238E27FC236}">
                <a16:creationId xmlns:a16="http://schemas.microsoft.com/office/drawing/2014/main" id="{BE765FBF-2018-35A0-03E4-468BEF7CF514}"/>
              </a:ext>
            </a:extLst>
          </p:cNvPr>
          <p:cNvSpPr txBox="1"/>
          <p:nvPr/>
        </p:nvSpPr>
        <p:spPr>
          <a:xfrm>
            <a:off x="1156087" y="13106268"/>
            <a:ext cx="13243034" cy="307777"/>
          </a:xfrm>
          <a:prstGeom prst="rect">
            <a:avLst/>
          </a:prstGeom>
          <a:noFill/>
        </p:spPr>
        <p:txBody>
          <a:bodyPr wrap="square" rtlCol="0">
            <a:spAutoFit/>
          </a:bodyPr>
          <a:lstStyle/>
          <a:p>
            <a:pPr algn="l"/>
            <a:r>
              <a:rPr lang="en-US" sz="1400" dirty="0">
                <a:solidFill>
                  <a:schemeClr val="tx1"/>
                </a:solidFill>
                <a:latin typeface="Arial" panose="020B0604020202020204" pitchFamily="34" charset="0"/>
                <a:cs typeface="Arial" panose="020B0604020202020204" pitchFamily="34" charset="0"/>
              </a:rPr>
              <a:t>©2022 Boston Scientific Corporation or its affiliates. All rights reserved. </a:t>
            </a:r>
            <a:r>
              <a:rPr lang="en-US" sz="1400" b="0" dirty="0">
                <a:solidFill>
                  <a:schemeClr val="tx1"/>
                </a:solidFill>
                <a:latin typeface="Arial" panose="020B0604020202020204" pitchFamily="34" charset="0"/>
                <a:cs typeface="Arial" panose="020B0604020202020204" pitchFamily="34" charset="0"/>
              </a:rPr>
              <a:t>IC-1403502-AA </a:t>
            </a:r>
            <a:r>
              <a:rPr lang="en-US" sz="1400" dirty="0">
                <a:solidFill>
                  <a:schemeClr val="tx1"/>
                </a:solidFill>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F1787552-5F0B-6E86-637F-69B0484C5C2C}"/>
              </a:ext>
            </a:extLst>
          </p:cNvPr>
          <p:cNvSpPr txBox="1"/>
          <p:nvPr/>
        </p:nvSpPr>
        <p:spPr>
          <a:xfrm>
            <a:off x="15738963" y="6623881"/>
            <a:ext cx="3328073"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73797C"/>
                </a:solidFill>
                <a:effectLst/>
                <a:uFillTx/>
                <a:latin typeface="Helvetica Neue"/>
                <a:ea typeface="Helvetica Neue"/>
                <a:cs typeface="Helvetica Neue"/>
                <a:sym typeface="Helvetica Neue"/>
              </a:rPr>
              <a:t>93%</a:t>
            </a:r>
          </a:p>
          <a:p>
            <a:pPr marL="0" marR="0" indent="0" algn="ctr" defTabSz="825500" rtl="0" fontAlgn="auto" latinLnBrk="0" hangingPunct="0">
              <a:lnSpc>
                <a:spcPct val="100000"/>
              </a:lnSpc>
              <a:spcBef>
                <a:spcPts val="0"/>
              </a:spcBef>
              <a:spcAft>
                <a:spcPts val="0"/>
              </a:spcAft>
              <a:buClrTx/>
              <a:buSzTx/>
              <a:buFontTx/>
              <a:buNone/>
              <a:tabLst/>
            </a:pPr>
            <a:r>
              <a:rPr lang="en-US" sz="2400" b="0" dirty="0">
                <a:solidFill>
                  <a:srgbClr val="73797C"/>
                </a:solidFill>
              </a:rPr>
              <a:t>Stent expansion</a:t>
            </a:r>
            <a:endParaRPr kumimoji="0" lang="en-US" sz="2400" b="0" i="0" u="none" strike="noStrike" cap="none" spc="0" normalizeH="0" baseline="0" dirty="0">
              <a:ln>
                <a:noFill/>
              </a:ln>
              <a:solidFill>
                <a:srgbClr val="73797C"/>
              </a:solidFill>
              <a:effectLst/>
              <a:uFillTx/>
              <a:latin typeface="Helvetica Neue"/>
              <a:ea typeface="Helvetica Neue"/>
              <a:cs typeface="Helvetica Neue"/>
              <a:sym typeface="Helvetica Neue"/>
            </a:endParaRPr>
          </a:p>
        </p:txBody>
      </p:sp>
      <p:pic>
        <p:nvPicPr>
          <p:cNvPr id="16" name="Picture 15">
            <a:extLst>
              <a:ext uri="{FF2B5EF4-FFF2-40B4-BE49-F238E27FC236}">
                <a16:creationId xmlns:a16="http://schemas.microsoft.com/office/drawing/2014/main" id="{FEB12A80-82AD-9F80-343C-AA5BF073F76A}"/>
              </a:ext>
            </a:extLst>
          </p:cNvPr>
          <p:cNvPicPr>
            <a:picLocks noChangeAspect="1"/>
          </p:cNvPicPr>
          <p:nvPr/>
        </p:nvPicPr>
        <p:blipFill rotWithShape="1">
          <a:blip r:embed="rId5"/>
          <a:srcRect l="66110" r="11009" b="82320"/>
          <a:stretch/>
        </p:blipFill>
        <p:spPr>
          <a:xfrm>
            <a:off x="529388" y="3419150"/>
            <a:ext cx="4969042" cy="1434762"/>
          </a:xfrm>
          <a:prstGeom prst="rect">
            <a:avLst/>
          </a:prstGeom>
        </p:spPr>
      </p:pic>
      <p:pic>
        <p:nvPicPr>
          <p:cNvPr id="20" name="Picture 19" descr="Graphical user interface, diagram&#10;&#10;Description automatically generated">
            <a:extLst>
              <a:ext uri="{FF2B5EF4-FFF2-40B4-BE49-F238E27FC236}">
                <a16:creationId xmlns:a16="http://schemas.microsoft.com/office/drawing/2014/main" id="{B4E736CF-D77F-116F-EF4D-9970C58B2CC7}"/>
              </a:ext>
            </a:extLst>
          </p:cNvPr>
          <p:cNvPicPr>
            <a:picLocks noChangeAspect="1"/>
          </p:cNvPicPr>
          <p:nvPr/>
        </p:nvPicPr>
        <p:blipFill rotWithShape="1">
          <a:blip r:embed="rId6">
            <a:extLst>
              <a:ext uri="{28A0092B-C50C-407E-A947-70E740481C1C}">
                <a14:useLocalDpi xmlns:a14="http://schemas.microsoft.com/office/drawing/2010/main" val="0"/>
              </a:ext>
            </a:extLst>
          </a:blip>
          <a:srcRect l="77036" t="20615" r="7370" b="47827"/>
          <a:stretch/>
        </p:blipFill>
        <p:spPr>
          <a:xfrm rot="2869739">
            <a:off x="2642538" y="4163485"/>
            <a:ext cx="5771409" cy="6570514"/>
          </a:xfrm>
          <a:prstGeom prst="rect">
            <a:avLst/>
          </a:prstGeom>
        </p:spPr>
      </p:pic>
      <p:pic>
        <p:nvPicPr>
          <p:cNvPr id="22" name="Graphic 21">
            <a:extLst>
              <a:ext uri="{FF2B5EF4-FFF2-40B4-BE49-F238E27FC236}">
                <a16:creationId xmlns:a16="http://schemas.microsoft.com/office/drawing/2014/main" id="{7DD9999E-6B3E-A974-A4A9-7DAF8FF357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99436" y="6510512"/>
            <a:ext cx="2624136" cy="2825993"/>
          </a:xfrm>
          <a:prstGeom prst="rect">
            <a:avLst/>
          </a:prstGeom>
        </p:spPr>
      </p:pic>
    </p:spTree>
    <p:extLst>
      <p:ext uri="{BB962C8B-B14F-4D97-AF65-F5344CB8AC3E}">
        <p14:creationId xmlns:p14="http://schemas.microsoft.com/office/powerpoint/2010/main" val="135792100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7BF37CE-5114-3BB8-B1C9-BECEB3CE1435}"/>
              </a:ext>
            </a:extLst>
          </p:cNvPr>
          <p:cNvSpPr>
            <a:spLocks noGrp="1"/>
          </p:cNvSpPr>
          <p:nvPr>
            <p:ph type="title"/>
          </p:nvPr>
        </p:nvSpPr>
        <p:spPr/>
        <p:txBody>
          <a:bodyPr/>
          <a:lstStyle/>
          <a:p>
            <a:r>
              <a:rPr lang="en-US" dirty="0"/>
              <a:t>Post-stent workflow</a:t>
            </a:r>
          </a:p>
        </p:txBody>
      </p:sp>
      <p:sp>
        <p:nvSpPr>
          <p:cNvPr id="2" name="Slide Number Placeholder 1">
            <a:extLst>
              <a:ext uri="{FF2B5EF4-FFF2-40B4-BE49-F238E27FC236}">
                <a16:creationId xmlns:a16="http://schemas.microsoft.com/office/drawing/2014/main" id="{6D6033C8-7FA6-3116-ACFD-C9B61F3ACA85}"/>
              </a:ext>
            </a:extLst>
          </p:cNvPr>
          <p:cNvSpPr>
            <a:spLocks noGrp="1"/>
          </p:cNvSpPr>
          <p:nvPr>
            <p:ph type="sldNum" sz="quarter" idx="2"/>
          </p:nvPr>
        </p:nvSpPr>
        <p:spPr/>
        <p:txBody>
          <a:bodyPr/>
          <a:lstStyle/>
          <a:p>
            <a:fld id="{86CB4B4D-7CA3-9044-876B-883B54F8677D}" type="slidenum">
              <a:rPr lang="en-US" smtClean="0"/>
              <a:t>12</a:t>
            </a:fld>
            <a:endParaRPr lang="en-US"/>
          </a:p>
        </p:txBody>
      </p:sp>
      <p:sp>
        <p:nvSpPr>
          <p:cNvPr id="5" name="TextBox 4">
            <a:extLst>
              <a:ext uri="{FF2B5EF4-FFF2-40B4-BE49-F238E27FC236}">
                <a16:creationId xmlns:a16="http://schemas.microsoft.com/office/drawing/2014/main" id="{13D31301-2171-C45F-BB20-F3454C207D2F}"/>
              </a:ext>
            </a:extLst>
          </p:cNvPr>
          <p:cNvSpPr txBox="1"/>
          <p:nvPr/>
        </p:nvSpPr>
        <p:spPr>
          <a:xfrm>
            <a:off x="1155035" y="13092607"/>
            <a:ext cx="13243034" cy="307777"/>
          </a:xfrm>
          <a:prstGeom prst="rect">
            <a:avLst/>
          </a:prstGeom>
          <a:noFill/>
        </p:spPr>
        <p:txBody>
          <a:bodyPr wrap="square" rtlCol="0">
            <a:spAutoFit/>
          </a:bodyPr>
          <a:lstStyle/>
          <a:p>
            <a:pPr algn="l"/>
            <a:r>
              <a:rPr lang="en-US" sz="1400" dirty="0">
                <a:solidFill>
                  <a:schemeClr val="tx1"/>
                </a:solidFill>
                <a:latin typeface="Arial" panose="020B0604020202020204" pitchFamily="34" charset="0"/>
                <a:cs typeface="Arial" panose="020B0604020202020204" pitchFamily="34" charset="0"/>
              </a:rPr>
              <a:t>©2022 Boston Scientific Corporation or its affiliates. All rights reserved. </a:t>
            </a:r>
            <a:r>
              <a:rPr lang="en-US" sz="1400" b="0" dirty="0">
                <a:solidFill>
                  <a:schemeClr val="tx1"/>
                </a:solidFill>
                <a:latin typeface="Arial" panose="020B0604020202020204" pitchFamily="34" charset="0"/>
                <a:cs typeface="Arial" panose="020B0604020202020204" pitchFamily="34" charset="0"/>
              </a:rPr>
              <a:t>IC-1403502-AA </a:t>
            </a:r>
            <a:r>
              <a:rPr lang="en-US" sz="1400" dirty="0">
                <a:solidFill>
                  <a:schemeClr val="tx1"/>
                </a:solidFill>
                <a:latin typeface="Arial" panose="020B0604020202020204" pitchFamily="34" charset="0"/>
                <a:cs typeface="Arial" panose="020B0604020202020204" pitchFamily="34" charset="0"/>
              </a:rPr>
              <a:t>   </a:t>
            </a:r>
          </a:p>
        </p:txBody>
      </p:sp>
      <p:pic>
        <p:nvPicPr>
          <p:cNvPr id="7" name="Graphic 6">
            <a:extLst>
              <a:ext uri="{FF2B5EF4-FFF2-40B4-BE49-F238E27FC236}">
                <a16:creationId xmlns:a16="http://schemas.microsoft.com/office/drawing/2014/main" id="{7581FD52-7F34-2F0B-1141-7E5C6EAF7C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831254">
            <a:off x="2826680" y="5098886"/>
            <a:ext cx="4901896" cy="5186592"/>
          </a:xfrm>
          <a:prstGeom prst="rect">
            <a:avLst/>
          </a:prstGeom>
        </p:spPr>
      </p:pic>
      <p:pic>
        <p:nvPicPr>
          <p:cNvPr id="11" name="Picture 10" descr="Graphical user interface, diagram&#10;&#10;Description automatically generated">
            <a:extLst>
              <a:ext uri="{FF2B5EF4-FFF2-40B4-BE49-F238E27FC236}">
                <a16:creationId xmlns:a16="http://schemas.microsoft.com/office/drawing/2014/main" id="{F8129989-6C2A-CB23-D98D-538EB62B0C97}"/>
              </a:ext>
            </a:extLst>
          </p:cNvPr>
          <p:cNvPicPr>
            <a:picLocks noChangeAspect="1"/>
          </p:cNvPicPr>
          <p:nvPr/>
        </p:nvPicPr>
        <p:blipFill rotWithShape="1">
          <a:blip r:embed="rId4">
            <a:extLst>
              <a:ext uri="{28A0092B-C50C-407E-A947-70E740481C1C}">
                <a14:useLocalDpi xmlns:a14="http://schemas.microsoft.com/office/drawing/2010/main" val="0"/>
              </a:ext>
            </a:extLst>
          </a:blip>
          <a:srcRect l="77036" t="20615" r="7370" b="47827"/>
          <a:stretch/>
        </p:blipFill>
        <p:spPr>
          <a:xfrm rot="2869739">
            <a:off x="2642538" y="4163485"/>
            <a:ext cx="5771409" cy="6570514"/>
          </a:xfrm>
          <a:prstGeom prst="rect">
            <a:avLst/>
          </a:prstGeom>
        </p:spPr>
      </p:pic>
      <p:pic>
        <p:nvPicPr>
          <p:cNvPr id="15" name="Graphic 14">
            <a:extLst>
              <a:ext uri="{FF2B5EF4-FFF2-40B4-BE49-F238E27FC236}">
                <a16:creationId xmlns:a16="http://schemas.microsoft.com/office/drawing/2014/main" id="{850359A0-E0B5-701E-5809-F00D946D6C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57921" y="6302722"/>
            <a:ext cx="3118211" cy="3485060"/>
          </a:xfrm>
          <a:prstGeom prst="rect">
            <a:avLst/>
          </a:prstGeom>
        </p:spPr>
      </p:pic>
      <p:sp>
        <p:nvSpPr>
          <p:cNvPr id="17" name="TextBox 16">
            <a:extLst>
              <a:ext uri="{FF2B5EF4-FFF2-40B4-BE49-F238E27FC236}">
                <a16:creationId xmlns:a16="http://schemas.microsoft.com/office/drawing/2014/main" id="{37E88E3E-6585-5D60-AFDE-83A5A1F28C14}"/>
              </a:ext>
            </a:extLst>
          </p:cNvPr>
          <p:cNvSpPr txBox="1"/>
          <p:nvPr/>
        </p:nvSpPr>
        <p:spPr>
          <a:xfrm>
            <a:off x="15738962" y="6623880"/>
            <a:ext cx="3328073"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73797C"/>
                </a:solidFill>
                <a:effectLst/>
                <a:uFillTx/>
                <a:latin typeface="Helvetica Neue"/>
                <a:ea typeface="Helvetica Neue"/>
                <a:cs typeface="Helvetica Neue"/>
                <a:sym typeface="Helvetica Neue"/>
              </a:rPr>
              <a:t>95%</a:t>
            </a:r>
          </a:p>
          <a:p>
            <a:pPr marL="0" marR="0" indent="0" algn="ctr" defTabSz="825500" rtl="0" fontAlgn="auto" latinLnBrk="0" hangingPunct="0">
              <a:lnSpc>
                <a:spcPct val="100000"/>
              </a:lnSpc>
              <a:spcBef>
                <a:spcPts val="0"/>
              </a:spcBef>
              <a:spcAft>
                <a:spcPts val="0"/>
              </a:spcAft>
              <a:buClrTx/>
              <a:buSzTx/>
              <a:buFontTx/>
              <a:buNone/>
              <a:tabLst/>
            </a:pPr>
            <a:r>
              <a:rPr lang="en-US" sz="2400" b="0" dirty="0">
                <a:solidFill>
                  <a:srgbClr val="73797C"/>
                </a:solidFill>
              </a:rPr>
              <a:t>Stent expansion</a:t>
            </a:r>
            <a:endParaRPr kumimoji="0" lang="en-US" sz="2400" b="0" i="0" u="none" strike="noStrike" cap="none" spc="0" normalizeH="0" baseline="0" dirty="0">
              <a:ln>
                <a:noFill/>
              </a:ln>
              <a:solidFill>
                <a:srgbClr val="73797C"/>
              </a:solidFill>
              <a:effectLst/>
              <a:uFillTx/>
              <a:latin typeface="Helvetica Neue"/>
              <a:ea typeface="Helvetica Neue"/>
              <a:cs typeface="Helvetica Neue"/>
              <a:sym typeface="Helvetica Neue"/>
            </a:endParaRPr>
          </a:p>
        </p:txBody>
      </p:sp>
      <p:pic>
        <p:nvPicPr>
          <p:cNvPr id="21" name="Picture 20">
            <a:extLst>
              <a:ext uri="{FF2B5EF4-FFF2-40B4-BE49-F238E27FC236}">
                <a16:creationId xmlns:a16="http://schemas.microsoft.com/office/drawing/2014/main" id="{BB63EC48-938C-9970-8C2B-2D049BF49F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28394" y="5010900"/>
            <a:ext cx="11146559" cy="5020066"/>
          </a:xfrm>
          <a:prstGeom prst="rect">
            <a:avLst/>
          </a:prstGeom>
        </p:spPr>
      </p:pic>
      <p:pic>
        <p:nvPicPr>
          <p:cNvPr id="25" name="Picture 24">
            <a:extLst>
              <a:ext uri="{FF2B5EF4-FFF2-40B4-BE49-F238E27FC236}">
                <a16:creationId xmlns:a16="http://schemas.microsoft.com/office/drawing/2014/main" id="{526AA447-B2D6-A77C-90CA-FD178D84F6E5}"/>
              </a:ext>
            </a:extLst>
          </p:cNvPr>
          <p:cNvPicPr>
            <a:picLocks noChangeAspect="1"/>
          </p:cNvPicPr>
          <p:nvPr/>
        </p:nvPicPr>
        <p:blipFill rotWithShape="1">
          <a:blip r:embed="rId8"/>
          <a:srcRect l="66110" r="11009" b="82320"/>
          <a:stretch/>
        </p:blipFill>
        <p:spPr>
          <a:xfrm>
            <a:off x="529388" y="3419150"/>
            <a:ext cx="4969042" cy="1434762"/>
          </a:xfrm>
          <a:prstGeom prst="rect">
            <a:avLst/>
          </a:prstGeom>
        </p:spPr>
      </p:pic>
      <p:sp>
        <p:nvSpPr>
          <p:cNvPr id="10" name="Rectangle 9">
            <a:extLst>
              <a:ext uri="{FF2B5EF4-FFF2-40B4-BE49-F238E27FC236}">
                <a16:creationId xmlns:a16="http://schemas.microsoft.com/office/drawing/2014/main" id="{2F6A5BC5-0F4E-EBAF-4BAE-387DF791C890}"/>
              </a:ext>
            </a:extLst>
          </p:cNvPr>
          <p:cNvSpPr/>
          <p:nvPr/>
        </p:nvSpPr>
        <p:spPr>
          <a:xfrm>
            <a:off x="11532358" y="9410131"/>
            <a:ext cx="4742597" cy="78934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9" name="Graphic 8">
            <a:extLst>
              <a:ext uri="{FF2B5EF4-FFF2-40B4-BE49-F238E27FC236}">
                <a16:creationId xmlns:a16="http://schemas.microsoft.com/office/drawing/2014/main" id="{41C2D84B-C267-C2A8-4911-AE772689B1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702400" y="9500614"/>
            <a:ext cx="4498844" cy="530352"/>
          </a:xfrm>
          <a:prstGeom prst="rect">
            <a:avLst/>
          </a:prstGeom>
        </p:spPr>
      </p:pic>
    </p:spTree>
    <p:extLst>
      <p:ext uri="{BB962C8B-B14F-4D97-AF65-F5344CB8AC3E}">
        <p14:creationId xmlns:p14="http://schemas.microsoft.com/office/powerpoint/2010/main" val="292541947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41616FE-8A1D-6F91-0286-51AE4DBFED8E}"/>
              </a:ext>
            </a:extLst>
          </p:cNvPr>
          <p:cNvSpPr>
            <a:spLocks noGrp="1"/>
          </p:cNvSpPr>
          <p:nvPr>
            <p:ph type="title"/>
          </p:nvPr>
        </p:nvSpPr>
        <p:spPr/>
        <p:txBody>
          <a:bodyPr/>
          <a:lstStyle/>
          <a:p>
            <a:r>
              <a:rPr lang="en-US" dirty="0"/>
              <a:t>Post-stent workflow</a:t>
            </a:r>
          </a:p>
        </p:txBody>
      </p:sp>
      <p:sp>
        <p:nvSpPr>
          <p:cNvPr id="2" name="Slide Number Placeholder 1">
            <a:extLst>
              <a:ext uri="{FF2B5EF4-FFF2-40B4-BE49-F238E27FC236}">
                <a16:creationId xmlns:a16="http://schemas.microsoft.com/office/drawing/2014/main" id="{FF89B197-B447-21CE-2252-1D4E68533FF4}"/>
              </a:ext>
            </a:extLst>
          </p:cNvPr>
          <p:cNvSpPr>
            <a:spLocks noGrp="1"/>
          </p:cNvSpPr>
          <p:nvPr>
            <p:ph type="sldNum" sz="quarter" idx="2"/>
          </p:nvPr>
        </p:nvSpPr>
        <p:spPr/>
        <p:txBody>
          <a:bodyPr/>
          <a:lstStyle/>
          <a:p>
            <a:fld id="{86CB4B4D-7CA3-9044-876B-883B54F8677D}" type="slidenum">
              <a:rPr lang="en-US" smtClean="0"/>
              <a:t>13</a:t>
            </a:fld>
            <a:endParaRPr lang="en-US"/>
          </a:p>
        </p:txBody>
      </p:sp>
      <p:sp>
        <p:nvSpPr>
          <p:cNvPr id="5" name="TextBox 4">
            <a:extLst>
              <a:ext uri="{FF2B5EF4-FFF2-40B4-BE49-F238E27FC236}">
                <a16:creationId xmlns:a16="http://schemas.microsoft.com/office/drawing/2014/main" id="{FE284ADC-6906-1C93-3BF8-F388A6584CD6}"/>
              </a:ext>
            </a:extLst>
          </p:cNvPr>
          <p:cNvSpPr txBox="1"/>
          <p:nvPr/>
        </p:nvSpPr>
        <p:spPr>
          <a:xfrm>
            <a:off x="1155035" y="13092607"/>
            <a:ext cx="13243034" cy="307777"/>
          </a:xfrm>
          <a:prstGeom prst="rect">
            <a:avLst/>
          </a:prstGeom>
          <a:noFill/>
        </p:spPr>
        <p:txBody>
          <a:bodyPr wrap="square" rtlCol="0">
            <a:spAutoFit/>
          </a:bodyPr>
          <a:lstStyle/>
          <a:p>
            <a:pPr algn="l"/>
            <a:r>
              <a:rPr lang="en-US" sz="1400" dirty="0">
                <a:solidFill>
                  <a:schemeClr val="tx1"/>
                </a:solidFill>
                <a:latin typeface="Arial" panose="020B0604020202020204" pitchFamily="34" charset="0"/>
                <a:cs typeface="Arial" panose="020B0604020202020204" pitchFamily="34" charset="0"/>
              </a:rPr>
              <a:t>©2022 Boston Scientific Corporation or its affiliates. All rights reserved. </a:t>
            </a:r>
            <a:r>
              <a:rPr lang="en-US" sz="1400" b="0" dirty="0">
                <a:solidFill>
                  <a:schemeClr val="tx1"/>
                </a:solidFill>
                <a:latin typeface="Arial" panose="020B0604020202020204" pitchFamily="34" charset="0"/>
                <a:cs typeface="Arial" panose="020B0604020202020204" pitchFamily="34" charset="0"/>
              </a:rPr>
              <a:t>IC-1403502-AA </a:t>
            </a:r>
            <a:r>
              <a:rPr lang="en-US" sz="1400" dirty="0">
                <a:solidFill>
                  <a:schemeClr val="tx1"/>
                </a:solidFill>
                <a:latin typeface="Arial" panose="020B0604020202020204" pitchFamily="34" charset="0"/>
                <a:cs typeface="Arial" panose="020B0604020202020204" pitchFamily="34" charset="0"/>
              </a:rPr>
              <a:t>   </a:t>
            </a:r>
          </a:p>
        </p:txBody>
      </p:sp>
      <p:pic>
        <p:nvPicPr>
          <p:cNvPr id="11" name="Graphic 10">
            <a:extLst>
              <a:ext uri="{FF2B5EF4-FFF2-40B4-BE49-F238E27FC236}">
                <a16:creationId xmlns:a16="http://schemas.microsoft.com/office/drawing/2014/main" id="{5C55896D-097E-FB55-3880-807DCBF016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831254">
            <a:off x="2826680" y="5098886"/>
            <a:ext cx="4901896" cy="5186592"/>
          </a:xfrm>
          <a:prstGeom prst="rect">
            <a:avLst/>
          </a:prstGeom>
        </p:spPr>
      </p:pic>
      <p:pic>
        <p:nvPicPr>
          <p:cNvPr id="15" name="Picture 14" descr="Graphical user interface, diagram&#10;&#10;Description automatically generated">
            <a:extLst>
              <a:ext uri="{FF2B5EF4-FFF2-40B4-BE49-F238E27FC236}">
                <a16:creationId xmlns:a16="http://schemas.microsoft.com/office/drawing/2014/main" id="{00667A4C-FB81-85BC-B81F-789A15611F5C}"/>
              </a:ext>
            </a:extLst>
          </p:cNvPr>
          <p:cNvPicPr>
            <a:picLocks noChangeAspect="1"/>
          </p:cNvPicPr>
          <p:nvPr/>
        </p:nvPicPr>
        <p:blipFill rotWithShape="1">
          <a:blip r:embed="rId4">
            <a:extLst>
              <a:ext uri="{28A0092B-C50C-407E-A947-70E740481C1C}">
                <a14:useLocalDpi xmlns:a14="http://schemas.microsoft.com/office/drawing/2010/main" val="0"/>
              </a:ext>
            </a:extLst>
          </a:blip>
          <a:srcRect l="77036" t="20615" r="7370" b="47827"/>
          <a:stretch/>
        </p:blipFill>
        <p:spPr>
          <a:xfrm rot="2869739">
            <a:off x="2642538" y="4163485"/>
            <a:ext cx="5771409" cy="6570514"/>
          </a:xfrm>
          <a:prstGeom prst="rect">
            <a:avLst/>
          </a:prstGeom>
        </p:spPr>
      </p:pic>
      <p:pic>
        <p:nvPicPr>
          <p:cNvPr id="17" name="Graphic 16">
            <a:extLst>
              <a:ext uri="{FF2B5EF4-FFF2-40B4-BE49-F238E27FC236}">
                <a16:creationId xmlns:a16="http://schemas.microsoft.com/office/drawing/2014/main" id="{9775B12D-26AA-62BB-B350-DF116E1A67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29090" y="5710339"/>
            <a:ext cx="630326" cy="3017520"/>
          </a:xfrm>
          <a:prstGeom prst="rect">
            <a:avLst/>
          </a:prstGeom>
        </p:spPr>
      </p:pic>
      <p:pic>
        <p:nvPicPr>
          <p:cNvPr id="19" name="Picture 18" descr="A picture containing satellite&#10;&#10;Description automatically generated">
            <a:extLst>
              <a:ext uri="{FF2B5EF4-FFF2-40B4-BE49-F238E27FC236}">
                <a16:creationId xmlns:a16="http://schemas.microsoft.com/office/drawing/2014/main" id="{D2E58CA9-145F-C943-4D4A-E31E0A7BC3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29917" y="5009075"/>
            <a:ext cx="11143511" cy="5001778"/>
          </a:xfrm>
          <a:prstGeom prst="rect">
            <a:avLst/>
          </a:prstGeom>
        </p:spPr>
      </p:pic>
      <p:pic>
        <p:nvPicPr>
          <p:cNvPr id="21" name="Picture 20">
            <a:extLst>
              <a:ext uri="{FF2B5EF4-FFF2-40B4-BE49-F238E27FC236}">
                <a16:creationId xmlns:a16="http://schemas.microsoft.com/office/drawing/2014/main" id="{8F0DEA81-FDE9-CF4B-E98F-06DA2E4C653A}"/>
              </a:ext>
            </a:extLst>
          </p:cNvPr>
          <p:cNvPicPr>
            <a:picLocks noChangeAspect="1"/>
          </p:cNvPicPr>
          <p:nvPr/>
        </p:nvPicPr>
        <p:blipFill rotWithShape="1">
          <a:blip r:embed="rId8"/>
          <a:srcRect l="66110" r="11009" b="82320"/>
          <a:stretch/>
        </p:blipFill>
        <p:spPr>
          <a:xfrm>
            <a:off x="529388" y="3419150"/>
            <a:ext cx="4969042" cy="1434762"/>
          </a:xfrm>
          <a:prstGeom prst="rect">
            <a:avLst/>
          </a:prstGeom>
        </p:spPr>
      </p:pic>
    </p:spTree>
    <p:extLst>
      <p:ext uri="{BB962C8B-B14F-4D97-AF65-F5344CB8AC3E}">
        <p14:creationId xmlns:p14="http://schemas.microsoft.com/office/powerpoint/2010/main" val="108955125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A2981B-CFD3-4DA2-9696-79FDF8C4F928}"/>
              </a:ext>
            </a:extLst>
          </p:cNvPr>
          <p:cNvSpPr txBox="1"/>
          <p:nvPr/>
        </p:nvSpPr>
        <p:spPr>
          <a:xfrm>
            <a:off x="1832626" y="2302009"/>
            <a:ext cx="20171872" cy="914866"/>
          </a:xfrm>
          <a:prstGeom prst="rect">
            <a:avLst/>
          </a:prstGeom>
          <a:noFill/>
        </p:spPr>
        <p:txBody>
          <a:bodyPr wrap="square" rtlCol="0">
            <a:spAutoFit/>
          </a:bodyPr>
          <a:lstStyle/>
          <a:p>
            <a:pPr>
              <a:lnSpc>
                <a:spcPts val="2200"/>
              </a:lnSpc>
              <a:spcBef>
                <a:spcPts val="400"/>
              </a:spcBef>
            </a:pPr>
            <a:endParaRPr lang="en-US" sz="16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nSpc>
                <a:spcPts val="2200"/>
              </a:lnSpc>
            </a:pPr>
            <a:endParaRPr lang="en-US" sz="16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l">
              <a:lnSpc>
                <a:spcPts val="2200"/>
              </a:lnSpc>
            </a:pPr>
            <a:endParaRPr lang="en-US" sz="1600"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191CCF2-2EC6-4AD6-A62E-8EB3872E4C75}"/>
              </a:ext>
            </a:extLst>
          </p:cNvPr>
          <p:cNvSpPr txBox="1"/>
          <p:nvPr/>
        </p:nvSpPr>
        <p:spPr>
          <a:xfrm>
            <a:off x="483366" y="11413991"/>
            <a:ext cx="22870391" cy="2068323"/>
          </a:xfrm>
          <a:prstGeom prst="rect">
            <a:avLst/>
          </a:prstGeom>
          <a:noFill/>
        </p:spPr>
        <p:txBody>
          <a:bodyPr wrap="square" rtlCol="0">
            <a:spAutoFit/>
          </a:bodyPr>
          <a:lstStyle/>
          <a:p>
            <a:pPr algn="l">
              <a:lnSpc>
                <a:spcPct val="150000"/>
              </a:lnSpc>
              <a:spcBef>
                <a:spcPts val="200"/>
              </a:spcBef>
            </a:pPr>
            <a:r>
              <a:rPr 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Results from different clinical investigations are not directly comparable. Information provided for educational purposes only. Results from case studies are not necessarily predictive of results in other cases. Results in other cases may vary.</a:t>
            </a:r>
          </a:p>
          <a:p>
            <a:pPr algn="l">
              <a:lnSpc>
                <a:spcPct val="150000"/>
              </a:lnSpc>
              <a:spcBef>
                <a:spcPts val="200"/>
              </a:spcBef>
            </a:pPr>
            <a:endParaRPr lang="en-US" sz="1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l">
              <a:lnSpc>
                <a:spcPct val="150000"/>
              </a:lnSpc>
              <a:spcBef>
                <a:spcPts val="200"/>
              </a:spcBef>
            </a:pPr>
            <a:r>
              <a:rPr lang="en-US" sz="1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CAUTION: </a:t>
            </a:r>
            <a:r>
              <a:rPr 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law restricts these devices to sale by or on the order of a physician. Indications, contraindications, warnings, and instructions for use can be found in the product labelling supplied with each device or at www.IFU-BSCI.com. Products shown for INFORMATION purposes only and may not be approved or for sale in certain countries. This material not intended for use in France.</a:t>
            </a:r>
          </a:p>
          <a:p>
            <a:pPr marL="0" marR="0" algn="l">
              <a:lnSpc>
                <a:spcPct val="150000"/>
              </a:lnSpc>
              <a:spcBef>
                <a:spcPts val="200"/>
              </a:spcBef>
              <a:spcAft>
                <a:spcPts val="0"/>
              </a:spcAft>
            </a:pPr>
            <a:endParaRPr 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algn="l">
              <a:lnSpc>
                <a:spcPct val="150000"/>
              </a:lnSpc>
              <a:spcBef>
                <a:spcPts val="0"/>
              </a:spcBef>
              <a:spcAft>
                <a:spcPts val="0"/>
              </a:spcAft>
            </a:pPr>
            <a:r>
              <a:rPr 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IC-1403503-AA</a:t>
            </a:r>
            <a:endParaRPr lang="en-US" sz="1400" dirty="0">
              <a:solidFill>
                <a:schemeClr val="tx1"/>
              </a:solidFill>
              <a:latin typeface="Arial" panose="020B0604020202020204" pitchFamily="34" charset="0"/>
              <a:cs typeface="Arial" panose="020B060402020202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172F0CDC-52FA-40D1-8B73-6D1D0131A6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59827" y="637487"/>
            <a:ext cx="2793930" cy="1216249"/>
          </a:xfrm>
          <a:prstGeom prst="rect">
            <a:avLst/>
          </a:prstGeom>
        </p:spPr>
      </p:pic>
    </p:spTree>
    <p:extLst>
      <p:ext uri="{BB962C8B-B14F-4D97-AF65-F5344CB8AC3E}">
        <p14:creationId xmlns:p14="http://schemas.microsoft.com/office/powerpoint/2010/main" val="3170558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52C1599-42D1-85D2-FD5C-E2E31531D34E}"/>
              </a:ext>
            </a:extLst>
          </p:cNvPr>
          <p:cNvPicPr>
            <a:picLocks noChangeAspect="1"/>
          </p:cNvPicPr>
          <p:nvPr/>
        </p:nvPicPr>
        <p:blipFill>
          <a:blip r:embed="rId2"/>
          <a:stretch>
            <a:fillRect/>
          </a:stretch>
        </p:blipFill>
        <p:spPr>
          <a:xfrm>
            <a:off x="1034396" y="3959272"/>
            <a:ext cx="22302507" cy="6881695"/>
          </a:xfrm>
          <a:prstGeom prst="rect">
            <a:avLst/>
          </a:prstGeom>
        </p:spPr>
      </p:pic>
      <p:sp>
        <p:nvSpPr>
          <p:cNvPr id="23" name="Rectangle 22">
            <a:extLst>
              <a:ext uri="{FF2B5EF4-FFF2-40B4-BE49-F238E27FC236}">
                <a16:creationId xmlns:a16="http://schemas.microsoft.com/office/drawing/2014/main" id="{14D71C80-E1AD-5A05-B9B8-0C31050DE4F7}"/>
              </a:ext>
            </a:extLst>
          </p:cNvPr>
          <p:cNvSpPr/>
          <p:nvPr/>
        </p:nvSpPr>
        <p:spPr>
          <a:xfrm>
            <a:off x="0" y="6290957"/>
            <a:ext cx="24384000" cy="378684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grpSp>
        <p:nvGrpSpPr>
          <p:cNvPr id="7" name="Group 6">
            <a:extLst>
              <a:ext uri="{FF2B5EF4-FFF2-40B4-BE49-F238E27FC236}">
                <a16:creationId xmlns:a16="http://schemas.microsoft.com/office/drawing/2014/main" id="{CBC7012D-A537-E592-B425-D2473753FD81}"/>
              </a:ext>
            </a:extLst>
          </p:cNvPr>
          <p:cNvGrpSpPr/>
          <p:nvPr/>
        </p:nvGrpSpPr>
        <p:grpSpPr>
          <a:xfrm>
            <a:off x="11493360" y="4887500"/>
            <a:ext cx="720" cy="720"/>
            <a:chOff x="5746680" y="2443750"/>
            <a:chExt cx="360" cy="360"/>
          </a:xfrm>
        </p:grpSpPr>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E4A15FD4-F097-E429-1816-7F653678B86D}"/>
                    </a:ext>
                  </a:extLst>
                </p14:cNvPr>
                <p14:cNvContentPartPr/>
                <p14:nvPr/>
              </p14:nvContentPartPr>
              <p14:xfrm>
                <a:off x="5746680" y="2443750"/>
                <a:ext cx="360" cy="360"/>
              </p14:xfrm>
            </p:contentPart>
          </mc:Choice>
          <mc:Fallback xmlns="">
            <p:pic>
              <p:nvPicPr>
                <p:cNvPr id="5" name="Ink 4">
                  <a:extLst>
                    <a:ext uri="{FF2B5EF4-FFF2-40B4-BE49-F238E27FC236}">
                      <a16:creationId xmlns:a16="http://schemas.microsoft.com/office/drawing/2014/main" id="{E4A15FD4-F097-E429-1816-7F653678B86D}"/>
                    </a:ext>
                  </a:extLst>
                </p:cNvPr>
                <p:cNvPicPr/>
                <p:nvPr/>
              </p:nvPicPr>
              <p:blipFill>
                <a:blip r:embed="rId6"/>
                <a:stretch>
                  <a:fillRect/>
                </a:stretch>
              </p:blipFill>
              <p:spPr>
                <a:xfrm>
                  <a:off x="5728680" y="242575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494BF1A4-671F-1309-8C0B-61039EA8E474}"/>
                    </a:ext>
                  </a:extLst>
                </p14:cNvPr>
                <p14:cNvContentPartPr/>
                <p14:nvPr/>
              </p14:nvContentPartPr>
              <p14:xfrm>
                <a:off x="5746680" y="2443750"/>
                <a:ext cx="360" cy="360"/>
              </p14:xfrm>
            </p:contentPart>
          </mc:Choice>
          <mc:Fallback xmlns="">
            <p:pic>
              <p:nvPicPr>
                <p:cNvPr id="6" name="Ink 5">
                  <a:extLst>
                    <a:ext uri="{FF2B5EF4-FFF2-40B4-BE49-F238E27FC236}">
                      <a16:creationId xmlns:a16="http://schemas.microsoft.com/office/drawing/2014/main" id="{494BF1A4-671F-1309-8C0B-61039EA8E474}"/>
                    </a:ext>
                  </a:extLst>
                </p:cNvPr>
                <p:cNvPicPr/>
                <p:nvPr/>
              </p:nvPicPr>
              <p:blipFill>
                <a:blip r:embed="rId6"/>
                <a:stretch>
                  <a:fillRect/>
                </a:stretch>
              </p:blipFill>
              <p:spPr>
                <a:xfrm>
                  <a:off x="5728680" y="2425750"/>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6E03D7EC-FD13-AA50-6C6F-BE1FF4E82F65}"/>
                  </a:ext>
                </a:extLst>
              </p14:cNvPr>
              <p14:cNvContentPartPr/>
              <p14:nvPr/>
            </p14:nvContentPartPr>
            <p14:xfrm>
              <a:off x="11594160" y="4708220"/>
              <a:ext cx="720" cy="720"/>
            </p14:xfrm>
          </p:contentPart>
        </mc:Choice>
        <mc:Fallback xmlns="">
          <p:pic>
            <p:nvPicPr>
              <p:cNvPr id="8" name="Ink 7">
                <a:extLst>
                  <a:ext uri="{FF2B5EF4-FFF2-40B4-BE49-F238E27FC236}">
                    <a16:creationId xmlns:a16="http://schemas.microsoft.com/office/drawing/2014/main" id="{6E03D7EC-FD13-AA50-6C6F-BE1FF4E82F65}"/>
                  </a:ext>
                </a:extLst>
              </p:cNvPr>
              <p:cNvPicPr/>
              <p:nvPr/>
            </p:nvPicPr>
            <p:blipFill>
              <a:blip r:embed="rId6"/>
              <a:stretch>
                <a:fillRect/>
              </a:stretch>
            </p:blipFill>
            <p:spPr>
              <a:xfrm>
                <a:off x="11558160" y="4672220"/>
                <a:ext cx="72000" cy="72000"/>
              </a:xfrm>
              <a:prstGeom prst="rect">
                <a:avLst/>
              </a:prstGeom>
            </p:spPr>
          </p:pic>
        </mc:Fallback>
      </mc:AlternateContent>
      <p:sp>
        <p:nvSpPr>
          <p:cNvPr id="9" name="TextBox 8">
            <a:extLst>
              <a:ext uri="{FF2B5EF4-FFF2-40B4-BE49-F238E27FC236}">
                <a16:creationId xmlns:a16="http://schemas.microsoft.com/office/drawing/2014/main" id="{2B999CD3-6510-EAED-5662-BA0515B2AF74}"/>
              </a:ext>
            </a:extLst>
          </p:cNvPr>
          <p:cNvSpPr txBox="1"/>
          <p:nvPr/>
        </p:nvSpPr>
        <p:spPr>
          <a:xfrm>
            <a:off x="1155035" y="13092607"/>
            <a:ext cx="13243034" cy="307777"/>
          </a:xfrm>
          <a:prstGeom prst="rect">
            <a:avLst/>
          </a:prstGeom>
          <a:noFill/>
        </p:spPr>
        <p:txBody>
          <a:bodyPr wrap="square" rtlCol="0">
            <a:spAutoFit/>
          </a:bodyPr>
          <a:lstStyle/>
          <a:p>
            <a:pPr algn="l"/>
            <a:r>
              <a:rPr lang="en-US" sz="1400" dirty="0">
                <a:solidFill>
                  <a:schemeClr val="tx1"/>
                </a:solidFill>
                <a:latin typeface="Arial" panose="020B0604020202020204" pitchFamily="34" charset="0"/>
                <a:cs typeface="Arial" panose="020B0604020202020204" pitchFamily="34" charset="0"/>
              </a:rPr>
              <a:t>©2022 Boston Scientific Corporation or its affiliates. All rights reserved. </a:t>
            </a:r>
            <a:r>
              <a:rPr lang="en-US" sz="1400" b="0" dirty="0">
                <a:solidFill>
                  <a:schemeClr val="tx1"/>
                </a:solidFill>
                <a:latin typeface="Arial" panose="020B0604020202020204" pitchFamily="34" charset="0"/>
                <a:cs typeface="Arial" panose="020B0604020202020204" pitchFamily="34" charset="0"/>
              </a:rPr>
              <a:t>IC-1403502-AA</a:t>
            </a:r>
            <a:r>
              <a:rPr lang="en-US" sz="1400" dirty="0">
                <a:solidFill>
                  <a:schemeClr val="tx1"/>
                </a:solidFill>
                <a:latin typeface="Arial" panose="020B0604020202020204" pitchFamily="34" charset="0"/>
                <a:cs typeface="Arial" panose="020B0604020202020204" pitchFamily="34" charset="0"/>
              </a:rPr>
              <a:t>   </a:t>
            </a:r>
          </a:p>
        </p:txBody>
      </p:sp>
      <p:sp>
        <p:nvSpPr>
          <p:cNvPr id="13" name="Title 12">
            <a:extLst>
              <a:ext uri="{FF2B5EF4-FFF2-40B4-BE49-F238E27FC236}">
                <a16:creationId xmlns:a16="http://schemas.microsoft.com/office/drawing/2014/main" id="{6A8C7533-7D7C-A9D3-9770-1D6019AAF9F1}"/>
              </a:ext>
            </a:extLst>
          </p:cNvPr>
          <p:cNvSpPr>
            <a:spLocks noGrp="1"/>
          </p:cNvSpPr>
          <p:nvPr>
            <p:ph type="title"/>
          </p:nvPr>
        </p:nvSpPr>
        <p:spPr/>
        <p:txBody>
          <a:bodyPr/>
          <a:lstStyle/>
          <a:p>
            <a:r>
              <a:rPr lang="en-US" dirty="0"/>
              <a:t>What are the problems to be solved?</a:t>
            </a:r>
          </a:p>
        </p:txBody>
      </p:sp>
      <p:sp>
        <p:nvSpPr>
          <p:cNvPr id="10" name="Slide Number Placeholder 9">
            <a:extLst>
              <a:ext uri="{FF2B5EF4-FFF2-40B4-BE49-F238E27FC236}">
                <a16:creationId xmlns:a16="http://schemas.microsoft.com/office/drawing/2014/main" id="{B41F82F5-8BBC-8313-200B-EA6E2944DC7C}"/>
              </a:ext>
            </a:extLst>
          </p:cNvPr>
          <p:cNvSpPr>
            <a:spLocks noGrp="1"/>
          </p:cNvSpPr>
          <p:nvPr>
            <p:ph type="sldNum" sz="quarter" idx="2"/>
          </p:nvPr>
        </p:nvSpPr>
        <p:spPr>
          <a:noFill/>
        </p:spPr>
        <p:txBody>
          <a:bodyPr/>
          <a:lstStyle/>
          <a:p>
            <a:fld id="{86CB4B4D-7CA3-9044-876B-883B54F8677D}" type="slidenum">
              <a:rPr lang="en-US" smtClean="0"/>
              <a:t>2</a:t>
            </a:fld>
            <a:endParaRPr lang="en-US" dirty="0"/>
          </a:p>
        </p:txBody>
      </p:sp>
      <p:pic>
        <p:nvPicPr>
          <p:cNvPr id="11" name="Graphic 10">
            <a:extLst>
              <a:ext uri="{FF2B5EF4-FFF2-40B4-BE49-F238E27FC236}">
                <a16:creationId xmlns:a16="http://schemas.microsoft.com/office/drawing/2014/main" id="{6EC46BDA-5128-9D3F-D553-1B55BD7E733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31912" y="6613523"/>
            <a:ext cx="6585857" cy="3017520"/>
          </a:xfrm>
          <a:prstGeom prst="rect">
            <a:avLst/>
          </a:prstGeom>
        </p:spPr>
      </p:pic>
      <p:pic>
        <p:nvPicPr>
          <p:cNvPr id="14" name="Graphic 13">
            <a:extLst>
              <a:ext uri="{FF2B5EF4-FFF2-40B4-BE49-F238E27FC236}">
                <a16:creationId xmlns:a16="http://schemas.microsoft.com/office/drawing/2014/main" id="{0B8B7541-E883-D217-2099-5EF72F8E5E4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355922" y="6603365"/>
            <a:ext cx="6777446" cy="3017520"/>
          </a:xfrm>
          <a:prstGeom prst="rect">
            <a:avLst/>
          </a:prstGeom>
        </p:spPr>
      </p:pic>
      <p:pic>
        <p:nvPicPr>
          <p:cNvPr id="17" name="Graphic 16">
            <a:extLst>
              <a:ext uri="{FF2B5EF4-FFF2-40B4-BE49-F238E27FC236}">
                <a16:creationId xmlns:a16="http://schemas.microsoft.com/office/drawing/2014/main" id="{230DED32-7171-0C34-E3A6-8CE74940238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886873" y="6290957"/>
            <a:ext cx="6604805" cy="3794760"/>
          </a:xfrm>
          <a:prstGeom prst="rect">
            <a:avLst/>
          </a:prstGeom>
        </p:spPr>
      </p:pic>
      <p:sp>
        <p:nvSpPr>
          <p:cNvPr id="18" name="TextBox 17">
            <a:extLst>
              <a:ext uri="{FF2B5EF4-FFF2-40B4-BE49-F238E27FC236}">
                <a16:creationId xmlns:a16="http://schemas.microsoft.com/office/drawing/2014/main" id="{E12FD9CB-7C09-41BE-C093-E8D7421D88C0}"/>
              </a:ext>
            </a:extLst>
          </p:cNvPr>
          <p:cNvSpPr txBox="1"/>
          <p:nvPr/>
        </p:nvSpPr>
        <p:spPr>
          <a:xfrm>
            <a:off x="4350520" y="6520995"/>
            <a:ext cx="548640" cy="548640"/>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dirty="0">
                <a:ln>
                  <a:noFill/>
                </a:ln>
                <a:solidFill>
                  <a:schemeClr val="bg1"/>
                </a:solidFill>
                <a:effectLst/>
                <a:uFillTx/>
                <a:latin typeface="Helvetica Neue"/>
                <a:ea typeface="Helvetica Neue"/>
                <a:cs typeface="Helvetica Neue"/>
                <a:sym typeface="Helvetica Neue"/>
              </a:rPr>
              <a:t>1</a:t>
            </a:r>
          </a:p>
        </p:txBody>
      </p:sp>
      <p:sp>
        <p:nvSpPr>
          <p:cNvPr id="20" name="TextBox 19">
            <a:extLst>
              <a:ext uri="{FF2B5EF4-FFF2-40B4-BE49-F238E27FC236}">
                <a16:creationId xmlns:a16="http://schemas.microsoft.com/office/drawing/2014/main" id="{538E07E4-9DD9-F266-7891-89D978DB2693}"/>
              </a:ext>
            </a:extLst>
          </p:cNvPr>
          <p:cNvSpPr txBox="1"/>
          <p:nvPr/>
        </p:nvSpPr>
        <p:spPr>
          <a:xfrm>
            <a:off x="11859762" y="8910513"/>
            <a:ext cx="548640" cy="548640"/>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dirty="0">
                <a:ln>
                  <a:noFill/>
                </a:ln>
                <a:solidFill>
                  <a:schemeClr val="bg1"/>
                </a:solidFill>
                <a:effectLst/>
                <a:uFillTx/>
                <a:latin typeface="Helvetica Neue"/>
                <a:ea typeface="Helvetica Neue"/>
                <a:cs typeface="Helvetica Neue"/>
                <a:sym typeface="Helvetica Neue"/>
              </a:rPr>
              <a:t>2</a:t>
            </a:r>
          </a:p>
        </p:txBody>
      </p:sp>
      <p:sp>
        <p:nvSpPr>
          <p:cNvPr id="22" name="TextBox 21">
            <a:extLst>
              <a:ext uri="{FF2B5EF4-FFF2-40B4-BE49-F238E27FC236}">
                <a16:creationId xmlns:a16="http://schemas.microsoft.com/office/drawing/2014/main" id="{66C17E21-C486-3B28-DED6-4CA0259A8F77}"/>
              </a:ext>
            </a:extLst>
          </p:cNvPr>
          <p:cNvSpPr txBox="1"/>
          <p:nvPr/>
        </p:nvSpPr>
        <p:spPr>
          <a:xfrm>
            <a:off x="22732048" y="7802243"/>
            <a:ext cx="640080" cy="640080"/>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dirty="0">
                <a:ln>
                  <a:noFill/>
                </a:ln>
                <a:solidFill>
                  <a:schemeClr val="bg1"/>
                </a:solidFill>
                <a:effectLst/>
                <a:uFillTx/>
                <a:latin typeface="Helvetica Neue"/>
                <a:ea typeface="Helvetica Neue"/>
                <a:cs typeface="Helvetica Neue"/>
                <a:sym typeface="Helvetica Neue"/>
              </a:rPr>
              <a:t>3</a:t>
            </a:r>
          </a:p>
        </p:txBody>
      </p:sp>
    </p:spTree>
    <p:extLst>
      <p:ext uri="{BB962C8B-B14F-4D97-AF65-F5344CB8AC3E}">
        <p14:creationId xmlns:p14="http://schemas.microsoft.com/office/powerpoint/2010/main" val="191616002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7BA3F5B-0CC2-E32F-8D6D-EF676A35244E}"/>
              </a:ext>
            </a:extLst>
          </p:cNvPr>
          <p:cNvSpPr>
            <a:spLocks noGrp="1"/>
          </p:cNvSpPr>
          <p:nvPr>
            <p:ph type="title"/>
          </p:nvPr>
        </p:nvSpPr>
        <p:spPr/>
        <p:txBody>
          <a:bodyPr/>
          <a:lstStyle/>
          <a:p>
            <a:r>
              <a:rPr lang="en-US" dirty="0"/>
              <a:t>Pre-stent workflow</a:t>
            </a:r>
          </a:p>
        </p:txBody>
      </p:sp>
      <p:sp>
        <p:nvSpPr>
          <p:cNvPr id="2" name="Slide Number Placeholder 1">
            <a:extLst>
              <a:ext uri="{FF2B5EF4-FFF2-40B4-BE49-F238E27FC236}">
                <a16:creationId xmlns:a16="http://schemas.microsoft.com/office/drawing/2014/main" id="{BB5C7EEA-B791-0542-48D3-3A9098918D1B}"/>
              </a:ext>
            </a:extLst>
          </p:cNvPr>
          <p:cNvSpPr>
            <a:spLocks noGrp="1"/>
          </p:cNvSpPr>
          <p:nvPr>
            <p:ph type="sldNum" sz="quarter" idx="2"/>
          </p:nvPr>
        </p:nvSpPr>
        <p:spPr/>
        <p:txBody>
          <a:bodyPr/>
          <a:lstStyle/>
          <a:p>
            <a:fld id="{86CB4B4D-7CA3-9044-876B-883B54F8677D}" type="slidenum">
              <a:rPr lang="en-US" smtClean="0"/>
              <a:t>3</a:t>
            </a:fld>
            <a:endParaRPr lang="en-US"/>
          </a:p>
        </p:txBody>
      </p:sp>
      <p:sp>
        <p:nvSpPr>
          <p:cNvPr id="5" name="TextBox 4">
            <a:extLst>
              <a:ext uri="{FF2B5EF4-FFF2-40B4-BE49-F238E27FC236}">
                <a16:creationId xmlns:a16="http://schemas.microsoft.com/office/drawing/2014/main" id="{38AE13EF-E962-09D8-A29D-0ACB0A348B00}"/>
              </a:ext>
            </a:extLst>
          </p:cNvPr>
          <p:cNvSpPr txBox="1"/>
          <p:nvPr/>
        </p:nvSpPr>
        <p:spPr>
          <a:xfrm>
            <a:off x="1155035" y="13092607"/>
            <a:ext cx="13243034" cy="307777"/>
          </a:xfrm>
          <a:prstGeom prst="rect">
            <a:avLst/>
          </a:prstGeom>
          <a:noFill/>
        </p:spPr>
        <p:txBody>
          <a:bodyPr wrap="square" rtlCol="0">
            <a:spAutoFit/>
          </a:bodyPr>
          <a:lstStyle/>
          <a:p>
            <a:pPr algn="l"/>
            <a:r>
              <a:rPr lang="en-US" sz="1400" dirty="0">
                <a:solidFill>
                  <a:schemeClr val="tx1"/>
                </a:solidFill>
                <a:latin typeface="Arial" panose="020B0604020202020204" pitchFamily="34" charset="0"/>
                <a:cs typeface="Arial" panose="020B0604020202020204" pitchFamily="34" charset="0"/>
              </a:rPr>
              <a:t>©2022 Boston Scientific Corporation or its affiliates. All rights reserved. </a:t>
            </a:r>
            <a:r>
              <a:rPr lang="en-US" sz="1400" b="0" dirty="0">
                <a:solidFill>
                  <a:schemeClr val="tx1"/>
                </a:solidFill>
                <a:latin typeface="Arial" panose="020B0604020202020204" pitchFamily="34" charset="0"/>
                <a:cs typeface="Arial" panose="020B0604020202020204" pitchFamily="34" charset="0"/>
              </a:rPr>
              <a:t>IC-1403502-AA</a:t>
            </a:r>
            <a:r>
              <a:rPr lang="en-US" sz="1400" dirty="0">
                <a:solidFill>
                  <a:schemeClr val="tx1"/>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E1ED246-DB01-B353-EA95-BD614B1D3DEE}"/>
              </a:ext>
            </a:extLst>
          </p:cNvPr>
          <p:cNvPicPr>
            <a:picLocks noChangeAspect="1"/>
          </p:cNvPicPr>
          <p:nvPr/>
        </p:nvPicPr>
        <p:blipFill rotWithShape="1">
          <a:blip r:embed="rId2"/>
          <a:srcRect b="71685"/>
          <a:stretch/>
        </p:blipFill>
        <p:spPr>
          <a:xfrm>
            <a:off x="1015904" y="4069351"/>
            <a:ext cx="22164505" cy="1844406"/>
          </a:xfrm>
          <a:prstGeom prst="rect">
            <a:avLst/>
          </a:prstGeom>
        </p:spPr>
      </p:pic>
      <p:pic>
        <p:nvPicPr>
          <p:cNvPr id="4" name="Graphic 3">
            <a:extLst>
              <a:ext uri="{FF2B5EF4-FFF2-40B4-BE49-F238E27FC236}">
                <a16:creationId xmlns:a16="http://schemas.microsoft.com/office/drawing/2014/main" id="{B1A41846-6243-8062-21F0-1A77A617F4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14701" y="6615364"/>
            <a:ext cx="6585857" cy="3017520"/>
          </a:xfrm>
          <a:prstGeom prst="rect">
            <a:avLst/>
          </a:prstGeom>
        </p:spPr>
      </p:pic>
      <p:sp>
        <p:nvSpPr>
          <p:cNvPr id="7" name="TextBox 6">
            <a:extLst>
              <a:ext uri="{FF2B5EF4-FFF2-40B4-BE49-F238E27FC236}">
                <a16:creationId xmlns:a16="http://schemas.microsoft.com/office/drawing/2014/main" id="{8D87D9CF-54D3-BBD3-6F60-E1941C09E09F}"/>
              </a:ext>
            </a:extLst>
          </p:cNvPr>
          <p:cNvSpPr txBox="1"/>
          <p:nvPr/>
        </p:nvSpPr>
        <p:spPr>
          <a:xfrm>
            <a:off x="4350520" y="6520995"/>
            <a:ext cx="548640" cy="548640"/>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dirty="0">
                <a:ln>
                  <a:noFill/>
                </a:ln>
                <a:solidFill>
                  <a:schemeClr val="bg1"/>
                </a:solidFill>
                <a:effectLst/>
                <a:uFillTx/>
                <a:latin typeface="Helvetica Neue"/>
                <a:ea typeface="Helvetica Neue"/>
                <a:cs typeface="Helvetica Neue"/>
                <a:sym typeface="Helvetica Neue"/>
              </a:rPr>
              <a:t>1</a:t>
            </a:r>
          </a:p>
        </p:txBody>
      </p:sp>
      <p:pic>
        <p:nvPicPr>
          <p:cNvPr id="11" name="Graphic 10">
            <a:extLst>
              <a:ext uri="{FF2B5EF4-FFF2-40B4-BE49-F238E27FC236}">
                <a16:creationId xmlns:a16="http://schemas.microsoft.com/office/drawing/2014/main" id="{D1F76E62-F983-ED06-E3F1-5CAD6FBE0E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99071" y="6592684"/>
            <a:ext cx="6585857" cy="3017520"/>
          </a:xfrm>
          <a:prstGeom prst="rect">
            <a:avLst/>
          </a:prstGeom>
        </p:spPr>
      </p:pic>
      <p:pic>
        <p:nvPicPr>
          <p:cNvPr id="13" name="Graphic 12">
            <a:extLst>
              <a:ext uri="{FF2B5EF4-FFF2-40B4-BE49-F238E27FC236}">
                <a16:creationId xmlns:a16="http://schemas.microsoft.com/office/drawing/2014/main" id="{E5DAD179-757E-C7F4-1368-A118319F45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340137" y="6616245"/>
            <a:ext cx="6585857" cy="3017520"/>
          </a:xfrm>
          <a:prstGeom prst="rect">
            <a:avLst/>
          </a:prstGeom>
        </p:spPr>
      </p:pic>
      <p:sp>
        <p:nvSpPr>
          <p:cNvPr id="15" name="TextBox 14">
            <a:extLst>
              <a:ext uri="{FF2B5EF4-FFF2-40B4-BE49-F238E27FC236}">
                <a16:creationId xmlns:a16="http://schemas.microsoft.com/office/drawing/2014/main" id="{7D49B6F2-78E4-655B-C47A-FEAF2622C47F}"/>
              </a:ext>
            </a:extLst>
          </p:cNvPr>
          <p:cNvSpPr txBox="1"/>
          <p:nvPr/>
        </p:nvSpPr>
        <p:spPr>
          <a:xfrm>
            <a:off x="11859762" y="8910513"/>
            <a:ext cx="548640" cy="548640"/>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dirty="0">
                <a:ln>
                  <a:noFill/>
                </a:ln>
                <a:solidFill>
                  <a:schemeClr val="bg1"/>
                </a:solidFill>
                <a:effectLst/>
                <a:uFillTx/>
                <a:latin typeface="Helvetica Neue"/>
                <a:ea typeface="Helvetica Neue"/>
                <a:cs typeface="Helvetica Neue"/>
                <a:sym typeface="Helvetica Neue"/>
              </a:rPr>
              <a:t>2</a:t>
            </a:r>
          </a:p>
        </p:txBody>
      </p:sp>
      <p:sp>
        <p:nvSpPr>
          <p:cNvPr id="17" name="TextBox 16">
            <a:extLst>
              <a:ext uri="{FF2B5EF4-FFF2-40B4-BE49-F238E27FC236}">
                <a16:creationId xmlns:a16="http://schemas.microsoft.com/office/drawing/2014/main" id="{5D618F19-43E5-35E0-100E-40BEE58ED5A6}"/>
              </a:ext>
            </a:extLst>
          </p:cNvPr>
          <p:cNvSpPr txBox="1"/>
          <p:nvPr/>
        </p:nvSpPr>
        <p:spPr>
          <a:xfrm>
            <a:off x="22465348" y="7802243"/>
            <a:ext cx="640080" cy="640080"/>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dirty="0">
                <a:ln>
                  <a:noFill/>
                </a:ln>
                <a:solidFill>
                  <a:schemeClr val="bg1"/>
                </a:solidFill>
                <a:effectLst/>
                <a:uFillTx/>
                <a:latin typeface="Helvetica Neue"/>
                <a:ea typeface="Helvetica Neue"/>
                <a:cs typeface="Helvetica Neue"/>
                <a:sym typeface="Helvetica Neue"/>
              </a:rPr>
              <a:t>3</a:t>
            </a:r>
          </a:p>
        </p:txBody>
      </p:sp>
      <p:pic>
        <p:nvPicPr>
          <p:cNvPr id="21" name="Graphic 20">
            <a:extLst>
              <a:ext uri="{FF2B5EF4-FFF2-40B4-BE49-F238E27FC236}">
                <a16:creationId xmlns:a16="http://schemas.microsoft.com/office/drawing/2014/main" id="{A3857BC8-AD95-7DA9-2DBD-36C65AB394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649947" y="6305087"/>
            <a:ext cx="5983141" cy="4114800"/>
          </a:xfrm>
          <a:prstGeom prst="rect">
            <a:avLst/>
          </a:prstGeom>
        </p:spPr>
      </p:pic>
    </p:spTree>
    <p:extLst>
      <p:ext uri="{BB962C8B-B14F-4D97-AF65-F5344CB8AC3E}">
        <p14:creationId xmlns:p14="http://schemas.microsoft.com/office/powerpoint/2010/main" val="336821360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ACC63F-7B58-D3DD-21FE-D168F7BA709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2237" t="32878" r="5214" b="31345"/>
          <a:stretch/>
        </p:blipFill>
        <p:spPr>
          <a:xfrm>
            <a:off x="10249280" y="4721691"/>
            <a:ext cx="12813631" cy="4907052"/>
          </a:xfrm>
          <a:prstGeom prst="rect">
            <a:avLst/>
          </a:prstGeom>
        </p:spPr>
      </p:pic>
      <p:sp>
        <p:nvSpPr>
          <p:cNvPr id="9" name="Title 8">
            <a:extLst>
              <a:ext uri="{FF2B5EF4-FFF2-40B4-BE49-F238E27FC236}">
                <a16:creationId xmlns:a16="http://schemas.microsoft.com/office/drawing/2014/main" id="{E2EBD9F1-B9F6-5ABC-5541-0355083DBE94}"/>
              </a:ext>
            </a:extLst>
          </p:cNvPr>
          <p:cNvSpPr>
            <a:spLocks noGrp="1"/>
          </p:cNvSpPr>
          <p:nvPr>
            <p:ph type="title"/>
          </p:nvPr>
        </p:nvSpPr>
        <p:spPr/>
        <p:txBody>
          <a:bodyPr/>
          <a:lstStyle/>
          <a:p>
            <a:r>
              <a:rPr lang="en-US" dirty="0"/>
              <a:t>Pre-stent workflow</a:t>
            </a:r>
          </a:p>
        </p:txBody>
      </p:sp>
      <p:sp>
        <p:nvSpPr>
          <p:cNvPr id="2" name="Slide Number Placeholder 1">
            <a:extLst>
              <a:ext uri="{FF2B5EF4-FFF2-40B4-BE49-F238E27FC236}">
                <a16:creationId xmlns:a16="http://schemas.microsoft.com/office/drawing/2014/main" id="{5AE4F7FE-3576-3F48-4EFF-49690BD88812}"/>
              </a:ext>
            </a:extLst>
          </p:cNvPr>
          <p:cNvSpPr>
            <a:spLocks noGrp="1"/>
          </p:cNvSpPr>
          <p:nvPr>
            <p:ph type="sldNum" sz="quarter" idx="2"/>
          </p:nvPr>
        </p:nvSpPr>
        <p:spPr/>
        <p:txBody>
          <a:bodyPr/>
          <a:lstStyle/>
          <a:p>
            <a:fld id="{86CB4B4D-7CA3-9044-876B-883B54F8677D}" type="slidenum">
              <a:rPr lang="en-US" smtClean="0"/>
              <a:t>4</a:t>
            </a:fld>
            <a:endParaRPr lang="en-US"/>
          </a:p>
        </p:txBody>
      </p:sp>
      <p:sp>
        <p:nvSpPr>
          <p:cNvPr id="5" name="TextBox 4">
            <a:extLst>
              <a:ext uri="{FF2B5EF4-FFF2-40B4-BE49-F238E27FC236}">
                <a16:creationId xmlns:a16="http://schemas.microsoft.com/office/drawing/2014/main" id="{FCDADA7E-CBFD-DF16-5E59-87B6F02A0535}"/>
              </a:ext>
            </a:extLst>
          </p:cNvPr>
          <p:cNvSpPr txBox="1"/>
          <p:nvPr/>
        </p:nvSpPr>
        <p:spPr>
          <a:xfrm>
            <a:off x="1155035" y="13092607"/>
            <a:ext cx="13243034" cy="307777"/>
          </a:xfrm>
          <a:prstGeom prst="rect">
            <a:avLst/>
          </a:prstGeom>
          <a:noFill/>
        </p:spPr>
        <p:txBody>
          <a:bodyPr wrap="square" rtlCol="0">
            <a:spAutoFit/>
          </a:bodyPr>
          <a:lstStyle/>
          <a:p>
            <a:pPr algn="l"/>
            <a:r>
              <a:rPr lang="en-US" sz="1400" dirty="0">
                <a:solidFill>
                  <a:schemeClr val="tx1"/>
                </a:solidFill>
                <a:latin typeface="Arial" panose="020B0604020202020204" pitchFamily="34" charset="0"/>
                <a:cs typeface="Arial" panose="020B0604020202020204" pitchFamily="34" charset="0"/>
              </a:rPr>
              <a:t>©2022 Boston Scientific Corporation or its affiliates. All rights reserved. </a:t>
            </a:r>
            <a:r>
              <a:rPr lang="en-US" sz="1400" b="0" dirty="0">
                <a:solidFill>
                  <a:schemeClr val="tx1"/>
                </a:solidFill>
                <a:latin typeface="Arial" panose="020B0604020202020204" pitchFamily="34" charset="0"/>
                <a:cs typeface="Arial" panose="020B0604020202020204" pitchFamily="34" charset="0"/>
              </a:rPr>
              <a:t>IC-1403502-AA</a:t>
            </a:r>
            <a:r>
              <a:rPr lang="en-US" sz="1400" dirty="0">
                <a:solidFill>
                  <a:schemeClr val="tx1"/>
                </a:solidFill>
                <a:latin typeface="Arial" panose="020B0604020202020204" pitchFamily="34" charset="0"/>
                <a:cs typeface="Arial" panose="020B0604020202020204" pitchFamily="34" charset="0"/>
              </a:rPr>
              <a:t>   </a:t>
            </a:r>
          </a:p>
        </p:txBody>
      </p:sp>
      <p:pic>
        <p:nvPicPr>
          <p:cNvPr id="10" name="Picture 9">
            <a:extLst>
              <a:ext uri="{FF2B5EF4-FFF2-40B4-BE49-F238E27FC236}">
                <a16:creationId xmlns:a16="http://schemas.microsoft.com/office/drawing/2014/main" id="{90E7CC42-4250-2202-BD6C-E5C81C95D478}"/>
              </a:ext>
            </a:extLst>
          </p:cNvPr>
          <p:cNvPicPr>
            <a:picLocks noChangeAspect="1"/>
          </p:cNvPicPr>
          <p:nvPr/>
        </p:nvPicPr>
        <p:blipFill>
          <a:blip r:embed="rId3"/>
          <a:stretch>
            <a:fillRect/>
          </a:stretch>
        </p:blipFill>
        <p:spPr>
          <a:xfrm>
            <a:off x="967778" y="4101435"/>
            <a:ext cx="7287294" cy="5852160"/>
          </a:xfrm>
          <a:prstGeom prst="rect">
            <a:avLst/>
          </a:prstGeom>
        </p:spPr>
      </p:pic>
    </p:spTree>
    <p:extLst>
      <p:ext uri="{BB962C8B-B14F-4D97-AF65-F5344CB8AC3E}">
        <p14:creationId xmlns:p14="http://schemas.microsoft.com/office/powerpoint/2010/main" val="105748311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re stent step 1_healthy" descr="Pre stent step 1_healthy">
            <a:hlinkClick r:id="" action="ppaction://media"/>
            <a:extLst>
              <a:ext uri="{FF2B5EF4-FFF2-40B4-BE49-F238E27FC236}">
                <a16:creationId xmlns:a16="http://schemas.microsoft.com/office/drawing/2014/main" id="{BCE4B768-9E6B-55EF-4561-6648385FA42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34090" t="19948" r="39296" b="32739"/>
          <a:stretch/>
        </p:blipFill>
        <p:spPr>
          <a:xfrm>
            <a:off x="8754347" y="4465054"/>
            <a:ext cx="4121150" cy="4121150"/>
          </a:xfrm>
          <a:prstGeom prst="ellipse">
            <a:avLst/>
          </a:prstGeom>
        </p:spPr>
      </p:pic>
      <p:pic>
        <p:nvPicPr>
          <p:cNvPr id="11" name="Pre stent step 1 unhealthy LZ" descr="Pre stent step 1 unhealthy LZ">
            <a:hlinkClick r:id="" action="ppaction://media"/>
            <a:extLst>
              <a:ext uri="{FF2B5EF4-FFF2-40B4-BE49-F238E27FC236}">
                <a16:creationId xmlns:a16="http://schemas.microsoft.com/office/drawing/2014/main" id="{0D4FE416-D692-2B64-3450-9C1E401B31E6}"/>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l="48095" t="17337" r="31876" b="47054"/>
          <a:stretch/>
        </p:blipFill>
        <p:spPr>
          <a:xfrm>
            <a:off x="18936479" y="4477006"/>
            <a:ext cx="4121150" cy="4121150"/>
          </a:xfrm>
          <a:prstGeom prst="ellipse">
            <a:avLst/>
          </a:prstGeom>
        </p:spPr>
      </p:pic>
      <p:pic>
        <p:nvPicPr>
          <p:cNvPr id="12" name="Pre stent step 1 _&lt;50" descr="Pre stent step 1 _&lt;50">
            <a:hlinkClick r:id="" action="ppaction://media"/>
            <a:extLst>
              <a:ext uri="{FF2B5EF4-FFF2-40B4-BE49-F238E27FC236}">
                <a16:creationId xmlns:a16="http://schemas.microsoft.com/office/drawing/2014/main" id="{FF21B348-8C58-0EA7-6895-3528F03E0DDD}"/>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1"/>
          <a:srcRect l="60290" t="13503" r="19180" b="50000"/>
          <a:stretch/>
        </p:blipFill>
        <p:spPr>
          <a:xfrm>
            <a:off x="13854983" y="4465054"/>
            <a:ext cx="4121150" cy="4121150"/>
          </a:xfrm>
          <a:prstGeom prst="ellipse">
            <a:avLst/>
          </a:prstGeom>
        </p:spPr>
      </p:pic>
      <p:sp>
        <p:nvSpPr>
          <p:cNvPr id="6" name="Title 5">
            <a:extLst>
              <a:ext uri="{FF2B5EF4-FFF2-40B4-BE49-F238E27FC236}">
                <a16:creationId xmlns:a16="http://schemas.microsoft.com/office/drawing/2014/main" id="{656F4663-CC57-79BD-C81E-FC51DA0FC58E}"/>
              </a:ext>
            </a:extLst>
          </p:cNvPr>
          <p:cNvSpPr>
            <a:spLocks noGrp="1"/>
          </p:cNvSpPr>
          <p:nvPr>
            <p:ph type="title"/>
          </p:nvPr>
        </p:nvSpPr>
        <p:spPr/>
        <p:txBody>
          <a:bodyPr/>
          <a:lstStyle/>
          <a:p>
            <a:r>
              <a:rPr lang="en-US" dirty="0"/>
              <a:t>Pre-stent workflow</a:t>
            </a:r>
          </a:p>
        </p:txBody>
      </p:sp>
      <p:sp>
        <p:nvSpPr>
          <p:cNvPr id="2" name="Slide Number Placeholder 1">
            <a:extLst>
              <a:ext uri="{FF2B5EF4-FFF2-40B4-BE49-F238E27FC236}">
                <a16:creationId xmlns:a16="http://schemas.microsoft.com/office/drawing/2014/main" id="{70496A49-5C23-C10B-8985-FB811763EF6A}"/>
              </a:ext>
            </a:extLst>
          </p:cNvPr>
          <p:cNvSpPr>
            <a:spLocks noGrp="1"/>
          </p:cNvSpPr>
          <p:nvPr>
            <p:ph type="sldNum" sz="quarter" idx="2"/>
          </p:nvPr>
        </p:nvSpPr>
        <p:spPr/>
        <p:txBody>
          <a:bodyPr/>
          <a:lstStyle/>
          <a:p>
            <a:fld id="{86CB4B4D-7CA3-9044-876B-883B54F8677D}" type="slidenum">
              <a:rPr lang="en-US" smtClean="0"/>
              <a:t>5</a:t>
            </a:fld>
            <a:endParaRPr lang="en-US"/>
          </a:p>
        </p:txBody>
      </p:sp>
      <p:sp>
        <p:nvSpPr>
          <p:cNvPr id="5" name="TextBox 4">
            <a:extLst>
              <a:ext uri="{FF2B5EF4-FFF2-40B4-BE49-F238E27FC236}">
                <a16:creationId xmlns:a16="http://schemas.microsoft.com/office/drawing/2014/main" id="{1D8B5696-C0EB-5B82-CF3B-E6FFED963A24}"/>
              </a:ext>
            </a:extLst>
          </p:cNvPr>
          <p:cNvSpPr txBox="1"/>
          <p:nvPr/>
        </p:nvSpPr>
        <p:spPr>
          <a:xfrm>
            <a:off x="1155035" y="13092607"/>
            <a:ext cx="13243034" cy="307777"/>
          </a:xfrm>
          <a:prstGeom prst="rect">
            <a:avLst/>
          </a:prstGeom>
          <a:noFill/>
        </p:spPr>
        <p:txBody>
          <a:bodyPr wrap="square" rtlCol="0">
            <a:spAutoFit/>
          </a:bodyPr>
          <a:lstStyle/>
          <a:p>
            <a:pPr algn="l"/>
            <a:r>
              <a:rPr lang="en-US" sz="1400" dirty="0">
                <a:solidFill>
                  <a:schemeClr val="tx1"/>
                </a:solidFill>
                <a:latin typeface="Arial" panose="020B0604020202020204" pitchFamily="34" charset="0"/>
                <a:cs typeface="Arial" panose="020B0604020202020204" pitchFamily="34" charset="0"/>
              </a:rPr>
              <a:t>©2022 Boston Scientific Corporation or its affiliates. All rights reserved. </a:t>
            </a:r>
            <a:r>
              <a:rPr lang="en-US" sz="1400" b="0" dirty="0">
                <a:solidFill>
                  <a:schemeClr val="tx1"/>
                </a:solidFill>
                <a:latin typeface="Arial" panose="020B0604020202020204" pitchFamily="34" charset="0"/>
                <a:cs typeface="Arial" panose="020B0604020202020204" pitchFamily="34" charset="0"/>
              </a:rPr>
              <a:t>IC-1403502-AA</a:t>
            </a:r>
            <a:r>
              <a:rPr lang="en-US" sz="1400" dirty="0">
                <a:solidFill>
                  <a:schemeClr val="tx1"/>
                </a:solidFill>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id="{06F78948-71FE-0A8C-F556-EE266B344DCC}"/>
              </a:ext>
            </a:extLst>
          </p:cNvPr>
          <p:cNvSpPr txBox="1"/>
          <p:nvPr/>
        </p:nvSpPr>
        <p:spPr>
          <a:xfrm>
            <a:off x="9461369" y="9091581"/>
            <a:ext cx="2707105" cy="563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73797C"/>
                </a:solidFill>
                <a:effectLst/>
                <a:uFillTx/>
                <a:latin typeface="Helvetica Neue"/>
                <a:ea typeface="Helvetica Neue"/>
                <a:cs typeface="Helvetica Neue"/>
                <a:sym typeface="Helvetica Neue"/>
              </a:rPr>
              <a:t>Normal</a:t>
            </a:r>
          </a:p>
        </p:txBody>
      </p:sp>
      <p:sp>
        <p:nvSpPr>
          <p:cNvPr id="21" name="TextBox 20">
            <a:extLst>
              <a:ext uri="{FF2B5EF4-FFF2-40B4-BE49-F238E27FC236}">
                <a16:creationId xmlns:a16="http://schemas.microsoft.com/office/drawing/2014/main" id="{80729BED-CFA6-BEA1-0298-798D0E5419D4}"/>
              </a:ext>
            </a:extLst>
          </p:cNvPr>
          <p:cNvSpPr txBox="1"/>
          <p:nvPr/>
        </p:nvSpPr>
        <p:spPr>
          <a:xfrm>
            <a:off x="13833383" y="9091322"/>
            <a:ext cx="4217784"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73797C"/>
                </a:solidFill>
                <a:effectLst/>
                <a:uFillTx/>
                <a:latin typeface="Helvetica Neue"/>
                <a:ea typeface="Helvetica Neue"/>
                <a:cs typeface="Helvetica Neue"/>
                <a:sym typeface="Helvetica Neue"/>
              </a:rPr>
              <a:t>&lt;50% Plaque burden</a:t>
            </a:r>
          </a:p>
        </p:txBody>
      </p:sp>
      <p:sp>
        <p:nvSpPr>
          <p:cNvPr id="23" name="TextBox 22">
            <a:extLst>
              <a:ext uri="{FF2B5EF4-FFF2-40B4-BE49-F238E27FC236}">
                <a16:creationId xmlns:a16="http://schemas.microsoft.com/office/drawing/2014/main" id="{D9712FDC-B802-4FC4-E78A-A30C07E6CFCD}"/>
              </a:ext>
            </a:extLst>
          </p:cNvPr>
          <p:cNvSpPr txBox="1"/>
          <p:nvPr/>
        </p:nvSpPr>
        <p:spPr>
          <a:xfrm>
            <a:off x="19643501" y="9091581"/>
            <a:ext cx="2707105" cy="563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73797C"/>
                </a:solidFill>
                <a:effectLst/>
                <a:uFillTx/>
                <a:latin typeface="Helvetica Neue"/>
                <a:ea typeface="Helvetica Neue"/>
                <a:cs typeface="Helvetica Neue"/>
                <a:sym typeface="Helvetica Neue"/>
              </a:rPr>
              <a:t>Diseased</a:t>
            </a:r>
          </a:p>
        </p:txBody>
      </p:sp>
      <p:pic>
        <p:nvPicPr>
          <p:cNvPr id="4" name="Picture 3">
            <a:extLst>
              <a:ext uri="{FF2B5EF4-FFF2-40B4-BE49-F238E27FC236}">
                <a16:creationId xmlns:a16="http://schemas.microsoft.com/office/drawing/2014/main" id="{9339F6B3-896C-F4EC-8AF8-1F060EC7AA73}"/>
              </a:ext>
            </a:extLst>
          </p:cNvPr>
          <p:cNvPicPr>
            <a:picLocks noChangeAspect="1"/>
          </p:cNvPicPr>
          <p:nvPr/>
        </p:nvPicPr>
        <p:blipFill>
          <a:blip r:embed="rId12"/>
          <a:stretch>
            <a:fillRect/>
          </a:stretch>
        </p:blipFill>
        <p:spPr>
          <a:xfrm>
            <a:off x="967778" y="4101435"/>
            <a:ext cx="7287294" cy="5852160"/>
          </a:xfrm>
          <a:prstGeom prst="rect">
            <a:avLst/>
          </a:prstGeom>
        </p:spPr>
      </p:pic>
    </p:spTree>
    <p:extLst>
      <p:ext uri="{BB962C8B-B14F-4D97-AF65-F5344CB8AC3E}">
        <p14:creationId xmlns:p14="http://schemas.microsoft.com/office/powerpoint/2010/main" val="23359593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9" fill="hold"/>
                                        <p:tgtEl>
                                          <p:spTgt spid="10"/>
                                        </p:tgtEl>
                                      </p:cBhvr>
                                    </p:cmd>
                                  </p:childTnLst>
                                </p:cTn>
                              </p:par>
                              <p:par>
                                <p:cTn id="7" presetID="1" presetClass="mediacall" presetSubtype="0" fill="hold" nodeType="withEffect">
                                  <p:stCondLst>
                                    <p:cond delay="0"/>
                                  </p:stCondLst>
                                  <p:childTnLst>
                                    <p:cmd type="call" cmd="playFrom(0.0)">
                                      <p:cBhvr>
                                        <p:cTn id="8" dur="1760" fill="hold"/>
                                        <p:tgtEl>
                                          <p:spTgt spid="11"/>
                                        </p:tgtEl>
                                      </p:cBhvr>
                                    </p:cmd>
                                  </p:childTnLst>
                                </p:cTn>
                              </p:par>
                              <p:par>
                                <p:cTn id="9" presetID="1" presetClass="mediacall" presetSubtype="0" fill="hold" nodeType="withEffect">
                                  <p:stCondLst>
                                    <p:cond delay="0"/>
                                  </p:stCondLst>
                                  <p:childTnLst>
                                    <p:cmd type="call" cmd="playFrom(0.0)">
                                      <p:cBhvr>
                                        <p:cTn id="10" dur="212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video>
              <p:cMediaNode vol="80000">
                <p:cTn id="17" repeatCount="indefinite" fill="hold" display="0">
                  <p:stCondLst>
                    <p:cond delay="indefinite"/>
                  </p:stCondLst>
                </p:cTn>
                <p:tgtEl>
                  <p:spTgt spid="11"/>
                </p:tgtEl>
              </p:cMediaNode>
            </p:video>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1"/>
                                        </p:tgtEl>
                                      </p:cBhvr>
                                    </p:cmd>
                                  </p:childTnLst>
                                </p:cTn>
                              </p:par>
                            </p:childTnLst>
                          </p:cTn>
                        </p:par>
                      </p:childTnLst>
                    </p:cTn>
                  </p:par>
                </p:childTnLst>
              </p:cTn>
              <p:nextCondLst>
                <p:cond evt="onClick" delay="0">
                  <p:tgtEl>
                    <p:spTgt spid="11"/>
                  </p:tgtEl>
                </p:cond>
              </p:nextCondLst>
            </p:seq>
            <p:video>
              <p:cMediaNode vol="80000">
                <p:cTn id="23" repeatCount="indefinite" fill="hold" display="0">
                  <p:stCondLst>
                    <p:cond delay="indefinite"/>
                  </p:stCondLst>
                </p:cTn>
                <p:tgtEl>
                  <p:spTgt spid="12"/>
                </p:tgtEl>
              </p:cMediaNode>
            </p:video>
            <p:seq concurrent="1" nextAc="seek">
              <p:cTn id="24" restart="whenNotActive" fill="hold" evtFilter="cancelBubble" nodeType="interactiveSeq">
                <p:stCondLst>
                  <p:cond evt="onClick" delay="0">
                    <p:tgtEl>
                      <p:spTgt spid="1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re stent step 2 Lipidic plaque" descr="Pre stent step 2 Lipidic plaque">
            <a:hlinkClick r:id="" action="ppaction://media"/>
            <a:extLst>
              <a:ext uri="{FF2B5EF4-FFF2-40B4-BE49-F238E27FC236}">
                <a16:creationId xmlns:a16="http://schemas.microsoft.com/office/drawing/2014/main" id="{7199A63D-520E-FF2E-D251-4506F3858A2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35049" t="20254" r="44810" b="43939"/>
          <a:stretch/>
        </p:blipFill>
        <p:spPr>
          <a:xfrm>
            <a:off x="8735297" y="4477075"/>
            <a:ext cx="4121150" cy="4121150"/>
          </a:xfrm>
          <a:prstGeom prst="ellipse">
            <a:avLst/>
          </a:prstGeom>
        </p:spPr>
      </p:pic>
      <p:pic>
        <p:nvPicPr>
          <p:cNvPr id="10" name="Pre stent step 2 Fibrotic plaque" descr="Pre stent step 2 Fibrotic plaque">
            <a:hlinkClick r:id="" action="ppaction://media"/>
            <a:extLst>
              <a:ext uri="{FF2B5EF4-FFF2-40B4-BE49-F238E27FC236}">
                <a16:creationId xmlns:a16="http://schemas.microsoft.com/office/drawing/2014/main" id="{65BCCE44-28E1-237C-C193-C5D4E5256820}"/>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31133" t="19106" r="34112" b="19106"/>
          <a:stretch/>
        </p:blipFill>
        <p:spPr>
          <a:xfrm>
            <a:off x="13857319" y="4489025"/>
            <a:ext cx="4121150" cy="4121150"/>
          </a:xfrm>
          <a:prstGeom prst="ellipse">
            <a:avLst/>
          </a:prstGeom>
        </p:spPr>
      </p:pic>
      <p:pic>
        <p:nvPicPr>
          <p:cNvPr id="11" name="Pre stent step 2 Calcific plaque" descr="Pre stent step 2 Calcific plaque">
            <a:hlinkClick r:id="" action="ppaction://media"/>
            <a:extLst>
              <a:ext uri="{FF2B5EF4-FFF2-40B4-BE49-F238E27FC236}">
                <a16:creationId xmlns:a16="http://schemas.microsoft.com/office/drawing/2014/main" id="{8FE2BF65-3F8F-FFBB-0195-945DFC381B57}"/>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0"/>
          <a:srcRect l="30668" t="13413" r="36586" b="28372"/>
          <a:stretch/>
        </p:blipFill>
        <p:spPr>
          <a:xfrm>
            <a:off x="18977845" y="4477073"/>
            <a:ext cx="4121150" cy="4121150"/>
          </a:xfrm>
          <a:prstGeom prst="ellipse">
            <a:avLst/>
          </a:prstGeom>
        </p:spPr>
      </p:pic>
      <p:sp>
        <p:nvSpPr>
          <p:cNvPr id="13" name="Title 12">
            <a:extLst>
              <a:ext uri="{FF2B5EF4-FFF2-40B4-BE49-F238E27FC236}">
                <a16:creationId xmlns:a16="http://schemas.microsoft.com/office/drawing/2014/main" id="{01A79217-E24F-DFA4-4A47-D03CD87A60CC}"/>
              </a:ext>
            </a:extLst>
          </p:cNvPr>
          <p:cNvSpPr>
            <a:spLocks noGrp="1"/>
          </p:cNvSpPr>
          <p:nvPr>
            <p:ph type="title"/>
          </p:nvPr>
        </p:nvSpPr>
        <p:spPr/>
        <p:txBody>
          <a:bodyPr/>
          <a:lstStyle/>
          <a:p>
            <a:r>
              <a:rPr lang="en-US" dirty="0"/>
              <a:t>Pre-stent workflow</a:t>
            </a:r>
          </a:p>
        </p:txBody>
      </p:sp>
      <p:sp>
        <p:nvSpPr>
          <p:cNvPr id="2" name="Slide Number Placeholder 1">
            <a:extLst>
              <a:ext uri="{FF2B5EF4-FFF2-40B4-BE49-F238E27FC236}">
                <a16:creationId xmlns:a16="http://schemas.microsoft.com/office/drawing/2014/main" id="{B01DA7EC-D9C0-FAA7-9BCD-848673EE4E9C}"/>
              </a:ext>
            </a:extLst>
          </p:cNvPr>
          <p:cNvSpPr>
            <a:spLocks noGrp="1"/>
          </p:cNvSpPr>
          <p:nvPr>
            <p:ph type="sldNum" sz="quarter" idx="2"/>
          </p:nvPr>
        </p:nvSpPr>
        <p:spPr/>
        <p:txBody>
          <a:bodyPr/>
          <a:lstStyle/>
          <a:p>
            <a:fld id="{86CB4B4D-7CA3-9044-876B-883B54F8677D}" type="slidenum">
              <a:rPr lang="en-US" smtClean="0"/>
              <a:t>6</a:t>
            </a:fld>
            <a:endParaRPr lang="en-US"/>
          </a:p>
        </p:txBody>
      </p:sp>
      <p:sp>
        <p:nvSpPr>
          <p:cNvPr id="12" name="TextBox 11">
            <a:extLst>
              <a:ext uri="{FF2B5EF4-FFF2-40B4-BE49-F238E27FC236}">
                <a16:creationId xmlns:a16="http://schemas.microsoft.com/office/drawing/2014/main" id="{A5329DDB-19D3-0BAE-6E7A-261E71BADD2E}"/>
              </a:ext>
            </a:extLst>
          </p:cNvPr>
          <p:cNvSpPr txBox="1"/>
          <p:nvPr/>
        </p:nvSpPr>
        <p:spPr>
          <a:xfrm>
            <a:off x="1155035" y="13092607"/>
            <a:ext cx="13243034" cy="307777"/>
          </a:xfrm>
          <a:prstGeom prst="rect">
            <a:avLst/>
          </a:prstGeom>
          <a:noFill/>
        </p:spPr>
        <p:txBody>
          <a:bodyPr wrap="square" rtlCol="0">
            <a:spAutoFit/>
          </a:bodyPr>
          <a:lstStyle/>
          <a:p>
            <a:pPr algn="l"/>
            <a:r>
              <a:rPr lang="en-US" sz="1400" dirty="0">
                <a:solidFill>
                  <a:schemeClr val="tx1"/>
                </a:solidFill>
                <a:latin typeface="Arial" panose="020B0604020202020204" pitchFamily="34" charset="0"/>
                <a:cs typeface="Arial" panose="020B0604020202020204" pitchFamily="34" charset="0"/>
              </a:rPr>
              <a:t>©2022 Boston Scientific Corporation or its affiliates. All rights reserved. </a:t>
            </a:r>
            <a:r>
              <a:rPr lang="en-US" sz="1400" b="0" dirty="0">
                <a:solidFill>
                  <a:schemeClr val="tx1"/>
                </a:solidFill>
                <a:latin typeface="Arial" panose="020B0604020202020204" pitchFamily="34" charset="0"/>
                <a:cs typeface="Arial" panose="020B0604020202020204" pitchFamily="34" charset="0"/>
              </a:rPr>
              <a:t>IC-1403502-AA </a:t>
            </a:r>
            <a:r>
              <a:rPr lang="en-US" sz="1400" dirty="0">
                <a:solidFill>
                  <a:schemeClr val="tx1"/>
                </a:solidFill>
                <a:latin typeface="Arial" panose="020B0604020202020204" pitchFamily="34" charset="0"/>
                <a:cs typeface="Arial" panose="020B0604020202020204" pitchFamily="34" charset="0"/>
              </a:rPr>
              <a:t>   </a:t>
            </a:r>
          </a:p>
        </p:txBody>
      </p:sp>
      <p:sp>
        <p:nvSpPr>
          <p:cNvPr id="17" name="TextBox 16">
            <a:extLst>
              <a:ext uri="{FF2B5EF4-FFF2-40B4-BE49-F238E27FC236}">
                <a16:creationId xmlns:a16="http://schemas.microsoft.com/office/drawing/2014/main" id="{7FB6E7A4-9A59-B307-58B4-BCA9DB0446BB}"/>
              </a:ext>
            </a:extLst>
          </p:cNvPr>
          <p:cNvSpPr txBox="1"/>
          <p:nvPr/>
        </p:nvSpPr>
        <p:spPr>
          <a:xfrm>
            <a:off x="9461369" y="9091581"/>
            <a:ext cx="2707105" cy="563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73797C"/>
                </a:solidFill>
                <a:effectLst/>
                <a:uFillTx/>
                <a:latin typeface="Helvetica Neue"/>
                <a:ea typeface="Helvetica Neue"/>
                <a:cs typeface="Helvetica Neue"/>
                <a:sym typeface="Helvetica Neue"/>
              </a:rPr>
              <a:t>Lipidic</a:t>
            </a:r>
          </a:p>
        </p:txBody>
      </p:sp>
      <p:sp>
        <p:nvSpPr>
          <p:cNvPr id="19" name="TextBox 18">
            <a:extLst>
              <a:ext uri="{FF2B5EF4-FFF2-40B4-BE49-F238E27FC236}">
                <a16:creationId xmlns:a16="http://schemas.microsoft.com/office/drawing/2014/main" id="{C4762351-DC5C-FC15-E911-A01F987D34FF}"/>
              </a:ext>
            </a:extLst>
          </p:cNvPr>
          <p:cNvSpPr txBox="1"/>
          <p:nvPr/>
        </p:nvSpPr>
        <p:spPr>
          <a:xfrm>
            <a:off x="13833383" y="9091322"/>
            <a:ext cx="4217784"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73797C"/>
                </a:solidFill>
                <a:effectLst/>
                <a:uFillTx/>
                <a:latin typeface="Helvetica Neue"/>
                <a:ea typeface="Helvetica Neue"/>
                <a:cs typeface="Helvetica Neue"/>
                <a:sym typeface="Helvetica Neue"/>
              </a:rPr>
              <a:t>Fibrotic</a:t>
            </a:r>
          </a:p>
        </p:txBody>
      </p:sp>
      <p:sp>
        <p:nvSpPr>
          <p:cNvPr id="21" name="TextBox 20">
            <a:extLst>
              <a:ext uri="{FF2B5EF4-FFF2-40B4-BE49-F238E27FC236}">
                <a16:creationId xmlns:a16="http://schemas.microsoft.com/office/drawing/2014/main" id="{37A0AE08-762B-4214-57EA-67847B60DA4C}"/>
              </a:ext>
            </a:extLst>
          </p:cNvPr>
          <p:cNvSpPr txBox="1"/>
          <p:nvPr/>
        </p:nvSpPr>
        <p:spPr>
          <a:xfrm>
            <a:off x="19643501" y="9091581"/>
            <a:ext cx="2707105" cy="563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73797C"/>
                </a:solidFill>
                <a:effectLst/>
                <a:uFillTx/>
                <a:latin typeface="Helvetica Neue"/>
                <a:ea typeface="Helvetica Neue"/>
                <a:cs typeface="Helvetica Neue"/>
                <a:sym typeface="Helvetica Neue"/>
              </a:rPr>
              <a:t>Calcium</a:t>
            </a:r>
          </a:p>
        </p:txBody>
      </p:sp>
      <p:pic>
        <p:nvPicPr>
          <p:cNvPr id="4" name="Picture 3">
            <a:extLst>
              <a:ext uri="{FF2B5EF4-FFF2-40B4-BE49-F238E27FC236}">
                <a16:creationId xmlns:a16="http://schemas.microsoft.com/office/drawing/2014/main" id="{91B6748C-2D41-84D0-C8C4-5B6181E6AB9B}"/>
              </a:ext>
            </a:extLst>
          </p:cNvPr>
          <p:cNvPicPr>
            <a:picLocks noChangeAspect="1"/>
          </p:cNvPicPr>
          <p:nvPr/>
        </p:nvPicPr>
        <p:blipFill>
          <a:blip r:embed="rId11"/>
          <a:stretch>
            <a:fillRect/>
          </a:stretch>
        </p:blipFill>
        <p:spPr>
          <a:xfrm>
            <a:off x="1050755" y="4282297"/>
            <a:ext cx="7043912" cy="5568498"/>
          </a:xfrm>
          <a:prstGeom prst="rect">
            <a:avLst/>
          </a:prstGeom>
        </p:spPr>
      </p:pic>
    </p:spTree>
    <p:extLst>
      <p:ext uri="{BB962C8B-B14F-4D97-AF65-F5344CB8AC3E}">
        <p14:creationId xmlns:p14="http://schemas.microsoft.com/office/powerpoint/2010/main" val="20086207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0" fill="hold"/>
                                        <p:tgtEl>
                                          <p:spTgt spid="9"/>
                                        </p:tgtEl>
                                      </p:cBhvr>
                                    </p:cmd>
                                  </p:childTnLst>
                                </p:cTn>
                              </p:par>
                              <p:par>
                                <p:cTn id="7" presetID="1" presetClass="mediacall" presetSubtype="0" fill="hold" nodeType="withEffect">
                                  <p:stCondLst>
                                    <p:cond delay="0"/>
                                  </p:stCondLst>
                                  <p:childTnLst>
                                    <p:cmd type="call" cmd="playFrom(0.0)">
                                      <p:cBhvr>
                                        <p:cTn id="8" dur="800" fill="hold"/>
                                        <p:tgtEl>
                                          <p:spTgt spid="10"/>
                                        </p:tgtEl>
                                      </p:cBhvr>
                                    </p:cmd>
                                  </p:childTnLst>
                                </p:cTn>
                              </p:par>
                              <p:par>
                                <p:cTn id="9" presetID="1" presetClass="mediacall" presetSubtype="0" fill="hold" nodeType="withEffect">
                                  <p:stCondLst>
                                    <p:cond delay="0"/>
                                  </p:stCondLst>
                                  <p:childTnLst>
                                    <p:cmd type="call" cmd="playFrom(0.0)">
                                      <p:cBhvr>
                                        <p:cTn id="10" dur="160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9"/>
                </p:tgtEl>
              </p:cMediaNode>
            </p:vide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video>
              <p:cMediaNode vol="80000">
                <p:cTn id="17" repeatCount="indefinite" fill="hold" display="0">
                  <p:stCondLst>
                    <p:cond delay="indefinite"/>
                  </p:stCondLst>
                </p:cTn>
                <p:tgtEl>
                  <p:spTgt spid="10"/>
                </p:tgtEl>
              </p:cMediaNode>
            </p:video>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0"/>
                                        </p:tgtEl>
                                      </p:cBhvr>
                                    </p:cmd>
                                  </p:childTnLst>
                                </p:cTn>
                              </p:par>
                            </p:childTnLst>
                          </p:cTn>
                        </p:par>
                      </p:childTnLst>
                    </p:cTn>
                  </p:par>
                </p:childTnLst>
              </p:cTn>
              <p:nextCondLst>
                <p:cond evt="onClick" delay="0">
                  <p:tgtEl>
                    <p:spTgt spid="10"/>
                  </p:tgtEl>
                </p:cond>
              </p:nextCondLst>
            </p:seq>
            <p:video>
              <p:cMediaNode vol="80000">
                <p:cTn id="23" repeatCount="indefinite" fill="hold" display="0">
                  <p:stCondLst>
                    <p:cond delay="indefinite"/>
                  </p:stCondLst>
                </p:cTn>
                <p:tgtEl>
                  <p:spTgt spid="11"/>
                </p:tgtEl>
              </p:cMediaNode>
            </p:video>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1BCD77-8A32-10F9-3723-0141740C19E5}"/>
              </a:ext>
            </a:extLst>
          </p:cNvPr>
          <p:cNvPicPr>
            <a:picLocks noChangeAspect="1"/>
          </p:cNvPicPr>
          <p:nvPr/>
        </p:nvPicPr>
        <p:blipFill>
          <a:blip r:embed="rId2"/>
          <a:stretch>
            <a:fillRect/>
          </a:stretch>
        </p:blipFill>
        <p:spPr>
          <a:xfrm>
            <a:off x="8681546" y="4403089"/>
            <a:ext cx="14499024" cy="4235812"/>
          </a:xfrm>
          <a:prstGeom prst="rect">
            <a:avLst/>
          </a:prstGeom>
        </p:spPr>
      </p:pic>
      <p:sp>
        <p:nvSpPr>
          <p:cNvPr id="7" name="Title 6">
            <a:extLst>
              <a:ext uri="{FF2B5EF4-FFF2-40B4-BE49-F238E27FC236}">
                <a16:creationId xmlns:a16="http://schemas.microsoft.com/office/drawing/2014/main" id="{94030B80-2DBB-9B18-E1B3-0AD6A448903C}"/>
              </a:ext>
            </a:extLst>
          </p:cNvPr>
          <p:cNvSpPr>
            <a:spLocks noGrp="1"/>
          </p:cNvSpPr>
          <p:nvPr>
            <p:ph type="title"/>
          </p:nvPr>
        </p:nvSpPr>
        <p:spPr/>
        <p:txBody>
          <a:bodyPr/>
          <a:lstStyle/>
          <a:p>
            <a:r>
              <a:rPr lang="en-US" dirty="0"/>
              <a:t>Pre-stent workflow</a:t>
            </a:r>
          </a:p>
        </p:txBody>
      </p:sp>
      <p:sp>
        <p:nvSpPr>
          <p:cNvPr id="5" name="Slide Number Placeholder 4">
            <a:extLst>
              <a:ext uri="{FF2B5EF4-FFF2-40B4-BE49-F238E27FC236}">
                <a16:creationId xmlns:a16="http://schemas.microsoft.com/office/drawing/2014/main" id="{B9AA7130-E0DF-9805-C8BF-B7C508674A0B}"/>
              </a:ext>
            </a:extLst>
          </p:cNvPr>
          <p:cNvSpPr>
            <a:spLocks noGrp="1"/>
          </p:cNvSpPr>
          <p:nvPr>
            <p:ph type="sldNum" sz="quarter" idx="2"/>
          </p:nvPr>
        </p:nvSpPr>
        <p:spPr/>
        <p:txBody>
          <a:bodyPr/>
          <a:lstStyle/>
          <a:p>
            <a:fld id="{86CB4B4D-7CA3-9044-876B-883B54F8677D}" type="slidenum">
              <a:rPr lang="en-US" smtClean="0"/>
              <a:t>7</a:t>
            </a:fld>
            <a:endParaRPr lang="en-US"/>
          </a:p>
        </p:txBody>
      </p:sp>
      <p:sp>
        <p:nvSpPr>
          <p:cNvPr id="6" name="TextBox 5">
            <a:extLst>
              <a:ext uri="{FF2B5EF4-FFF2-40B4-BE49-F238E27FC236}">
                <a16:creationId xmlns:a16="http://schemas.microsoft.com/office/drawing/2014/main" id="{D6387D0D-678D-D071-9B4E-36CF3809D797}"/>
              </a:ext>
            </a:extLst>
          </p:cNvPr>
          <p:cNvSpPr txBox="1"/>
          <p:nvPr/>
        </p:nvSpPr>
        <p:spPr>
          <a:xfrm>
            <a:off x="1155035" y="13092607"/>
            <a:ext cx="13243034" cy="307777"/>
          </a:xfrm>
          <a:prstGeom prst="rect">
            <a:avLst/>
          </a:prstGeom>
          <a:noFill/>
        </p:spPr>
        <p:txBody>
          <a:bodyPr wrap="square" rtlCol="0">
            <a:spAutoFit/>
          </a:bodyPr>
          <a:lstStyle/>
          <a:p>
            <a:pPr algn="l"/>
            <a:r>
              <a:rPr lang="en-US" sz="1400" dirty="0">
                <a:solidFill>
                  <a:schemeClr val="tx1"/>
                </a:solidFill>
                <a:latin typeface="Arial" panose="020B0604020202020204" pitchFamily="34" charset="0"/>
                <a:cs typeface="Arial" panose="020B0604020202020204" pitchFamily="34" charset="0"/>
              </a:rPr>
              <a:t>©2022 Boston Scientific Corporation or its affiliates. All rights reserved. </a:t>
            </a:r>
            <a:r>
              <a:rPr lang="en-US" sz="1400" b="0" dirty="0">
                <a:solidFill>
                  <a:schemeClr val="tx1"/>
                </a:solidFill>
                <a:latin typeface="Arial" panose="020B0604020202020204" pitchFamily="34" charset="0"/>
                <a:cs typeface="Arial" panose="020B0604020202020204" pitchFamily="34" charset="0"/>
              </a:rPr>
              <a:t>IC-1403502-AA</a:t>
            </a:r>
            <a:r>
              <a:rPr lang="en-US" sz="1400" dirty="0">
                <a:solidFill>
                  <a:schemeClr val="tx1"/>
                </a:solidFill>
                <a:latin typeface="Arial" panose="020B0604020202020204" pitchFamily="34" charset="0"/>
                <a:cs typeface="Arial" panose="020B0604020202020204" pitchFamily="34" charset="0"/>
              </a:rPr>
              <a:t>   </a:t>
            </a:r>
          </a:p>
        </p:txBody>
      </p:sp>
      <p:pic>
        <p:nvPicPr>
          <p:cNvPr id="11" name="Picture 10">
            <a:extLst>
              <a:ext uri="{FF2B5EF4-FFF2-40B4-BE49-F238E27FC236}">
                <a16:creationId xmlns:a16="http://schemas.microsoft.com/office/drawing/2014/main" id="{29B366AF-18C7-CE6F-71E8-B87A7CE547EC}"/>
              </a:ext>
            </a:extLst>
          </p:cNvPr>
          <p:cNvPicPr>
            <a:picLocks noChangeAspect="1"/>
          </p:cNvPicPr>
          <p:nvPr/>
        </p:nvPicPr>
        <p:blipFill rotWithShape="1">
          <a:blip r:embed="rId3"/>
          <a:srcRect b="89837"/>
          <a:stretch/>
        </p:blipFill>
        <p:spPr>
          <a:xfrm>
            <a:off x="9489407" y="8869556"/>
            <a:ext cx="2714625" cy="892552"/>
          </a:xfrm>
          <a:prstGeom prst="rect">
            <a:avLst/>
          </a:prstGeom>
        </p:spPr>
      </p:pic>
      <p:pic>
        <p:nvPicPr>
          <p:cNvPr id="14" name="Picture 13">
            <a:extLst>
              <a:ext uri="{FF2B5EF4-FFF2-40B4-BE49-F238E27FC236}">
                <a16:creationId xmlns:a16="http://schemas.microsoft.com/office/drawing/2014/main" id="{BD1831B9-8870-0059-5A8F-9A4722926785}"/>
              </a:ext>
            </a:extLst>
          </p:cNvPr>
          <p:cNvPicPr>
            <a:picLocks noChangeAspect="1"/>
          </p:cNvPicPr>
          <p:nvPr/>
        </p:nvPicPr>
        <p:blipFill rotWithShape="1">
          <a:blip r:embed="rId3"/>
          <a:srcRect t="89451" b="386"/>
          <a:stretch/>
        </p:blipFill>
        <p:spPr>
          <a:xfrm>
            <a:off x="14607265" y="8945578"/>
            <a:ext cx="2714625" cy="892552"/>
          </a:xfrm>
          <a:prstGeom prst="rect">
            <a:avLst/>
          </a:prstGeom>
        </p:spPr>
      </p:pic>
      <p:pic>
        <p:nvPicPr>
          <p:cNvPr id="16" name="Picture 15">
            <a:extLst>
              <a:ext uri="{FF2B5EF4-FFF2-40B4-BE49-F238E27FC236}">
                <a16:creationId xmlns:a16="http://schemas.microsoft.com/office/drawing/2014/main" id="{ABFD40F4-04DF-6D2C-E641-16FAD043F113}"/>
              </a:ext>
            </a:extLst>
          </p:cNvPr>
          <p:cNvPicPr>
            <a:picLocks noChangeAspect="1"/>
          </p:cNvPicPr>
          <p:nvPr/>
        </p:nvPicPr>
        <p:blipFill>
          <a:blip r:embed="rId4"/>
          <a:stretch>
            <a:fillRect/>
          </a:stretch>
        </p:blipFill>
        <p:spPr>
          <a:xfrm>
            <a:off x="19580739" y="8941420"/>
            <a:ext cx="3067050" cy="828675"/>
          </a:xfrm>
          <a:prstGeom prst="rect">
            <a:avLst/>
          </a:prstGeom>
        </p:spPr>
      </p:pic>
      <p:pic>
        <p:nvPicPr>
          <p:cNvPr id="4" name="Picture 3">
            <a:extLst>
              <a:ext uri="{FF2B5EF4-FFF2-40B4-BE49-F238E27FC236}">
                <a16:creationId xmlns:a16="http://schemas.microsoft.com/office/drawing/2014/main" id="{180C5ECC-6C63-4645-18DB-5B07D07C16CF}"/>
              </a:ext>
            </a:extLst>
          </p:cNvPr>
          <p:cNvPicPr>
            <a:picLocks noChangeAspect="1"/>
          </p:cNvPicPr>
          <p:nvPr/>
        </p:nvPicPr>
        <p:blipFill>
          <a:blip r:embed="rId5"/>
          <a:stretch>
            <a:fillRect/>
          </a:stretch>
        </p:blipFill>
        <p:spPr>
          <a:xfrm>
            <a:off x="1066725" y="4423107"/>
            <a:ext cx="7124700" cy="6115050"/>
          </a:xfrm>
          <a:prstGeom prst="rect">
            <a:avLst/>
          </a:prstGeom>
        </p:spPr>
      </p:pic>
    </p:spTree>
    <p:extLst>
      <p:ext uri="{BB962C8B-B14F-4D97-AF65-F5344CB8AC3E}">
        <p14:creationId xmlns:p14="http://schemas.microsoft.com/office/powerpoint/2010/main" val="164132962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9836E0-FB46-939D-E123-226BF991E7FF}"/>
              </a:ext>
            </a:extLst>
          </p:cNvPr>
          <p:cNvPicPr>
            <a:picLocks noChangeAspect="1"/>
          </p:cNvPicPr>
          <p:nvPr/>
        </p:nvPicPr>
        <p:blipFill>
          <a:blip r:embed="rId2"/>
          <a:stretch>
            <a:fillRect/>
          </a:stretch>
        </p:blipFill>
        <p:spPr>
          <a:xfrm>
            <a:off x="995281" y="3413964"/>
            <a:ext cx="21717000" cy="8115300"/>
          </a:xfrm>
          <a:prstGeom prst="rect">
            <a:avLst/>
          </a:prstGeom>
        </p:spPr>
      </p:pic>
      <p:sp>
        <p:nvSpPr>
          <p:cNvPr id="10" name="Rectangle 9">
            <a:extLst>
              <a:ext uri="{FF2B5EF4-FFF2-40B4-BE49-F238E27FC236}">
                <a16:creationId xmlns:a16="http://schemas.microsoft.com/office/drawing/2014/main" id="{FFB61F56-7D63-59F6-7947-B70221E99079}"/>
              </a:ext>
            </a:extLst>
          </p:cNvPr>
          <p:cNvSpPr/>
          <p:nvPr/>
        </p:nvSpPr>
        <p:spPr>
          <a:xfrm>
            <a:off x="9414708" y="4790842"/>
            <a:ext cx="13309606" cy="678581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4" name="Graphic 23">
            <a:extLst>
              <a:ext uri="{FF2B5EF4-FFF2-40B4-BE49-F238E27FC236}">
                <a16:creationId xmlns:a16="http://schemas.microsoft.com/office/drawing/2014/main" id="{A6A05CBB-CF5A-8C09-2BC2-30CA6FBC83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795677" y="4969042"/>
            <a:ext cx="7295201" cy="6309360"/>
          </a:xfrm>
          <a:prstGeom prst="rect">
            <a:avLst/>
          </a:prstGeom>
        </p:spPr>
      </p:pic>
      <p:pic>
        <p:nvPicPr>
          <p:cNvPr id="20" name="Picture 19" descr="Graphical user interface, diagram&#10;&#10;Description automatically generated">
            <a:extLst>
              <a:ext uri="{FF2B5EF4-FFF2-40B4-BE49-F238E27FC236}">
                <a16:creationId xmlns:a16="http://schemas.microsoft.com/office/drawing/2014/main" id="{05A8FC6F-8B83-941E-6CBA-BFFAEB505050}"/>
              </a:ext>
            </a:extLst>
          </p:cNvPr>
          <p:cNvPicPr>
            <a:picLocks noChangeAspect="1"/>
          </p:cNvPicPr>
          <p:nvPr/>
        </p:nvPicPr>
        <p:blipFill rotWithShape="1">
          <a:blip r:embed="rId5">
            <a:extLst>
              <a:ext uri="{28A0092B-C50C-407E-A947-70E740481C1C}">
                <a14:useLocalDpi xmlns:a14="http://schemas.microsoft.com/office/drawing/2010/main" val="0"/>
              </a:ext>
            </a:extLst>
          </a:blip>
          <a:srcRect l="77036" t="20615" r="7370" b="47827"/>
          <a:stretch/>
        </p:blipFill>
        <p:spPr>
          <a:xfrm>
            <a:off x="15700711" y="4261121"/>
            <a:ext cx="5736882" cy="6531206"/>
          </a:xfrm>
          <a:prstGeom prst="rect">
            <a:avLst/>
          </a:prstGeom>
        </p:spPr>
      </p:pic>
      <p:sp>
        <p:nvSpPr>
          <p:cNvPr id="6" name="Title 5">
            <a:extLst>
              <a:ext uri="{FF2B5EF4-FFF2-40B4-BE49-F238E27FC236}">
                <a16:creationId xmlns:a16="http://schemas.microsoft.com/office/drawing/2014/main" id="{FE8B6448-FD29-0FBA-5818-6BD4301E7FCB}"/>
              </a:ext>
            </a:extLst>
          </p:cNvPr>
          <p:cNvSpPr>
            <a:spLocks noGrp="1"/>
          </p:cNvSpPr>
          <p:nvPr>
            <p:ph type="title"/>
          </p:nvPr>
        </p:nvSpPr>
        <p:spPr/>
        <p:txBody>
          <a:bodyPr/>
          <a:lstStyle/>
          <a:p>
            <a:r>
              <a:rPr lang="en-US" dirty="0"/>
              <a:t>Post-stent workflow</a:t>
            </a:r>
          </a:p>
        </p:txBody>
      </p:sp>
      <p:sp>
        <p:nvSpPr>
          <p:cNvPr id="2" name="Slide Number Placeholder 1">
            <a:extLst>
              <a:ext uri="{FF2B5EF4-FFF2-40B4-BE49-F238E27FC236}">
                <a16:creationId xmlns:a16="http://schemas.microsoft.com/office/drawing/2014/main" id="{D7007E5A-A825-CC64-58AC-B4C78BC311D0}"/>
              </a:ext>
            </a:extLst>
          </p:cNvPr>
          <p:cNvSpPr>
            <a:spLocks noGrp="1"/>
          </p:cNvSpPr>
          <p:nvPr>
            <p:ph type="sldNum" sz="quarter" idx="2"/>
          </p:nvPr>
        </p:nvSpPr>
        <p:spPr/>
        <p:txBody>
          <a:bodyPr/>
          <a:lstStyle/>
          <a:p>
            <a:fld id="{86CB4B4D-7CA3-9044-876B-883B54F8677D}" type="slidenum">
              <a:rPr lang="en-US" smtClean="0"/>
              <a:t>8</a:t>
            </a:fld>
            <a:endParaRPr lang="en-US"/>
          </a:p>
        </p:txBody>
      </p:sp>
      <p:sp>
        <p:nvSpPr>
          <p:cNvPr id="5" name="TextBox 4">
            <a:extLst>
              <a:ext uri="{FF2B5EF4-FFF2-40B4-BE49-F238E27FC236}">
                <a16:creationId xmlns:a16="http://schemas.microsoft.com/office/drawing/2014/main" id="{1673B269-E323-E218-67AF-BB7F17B23CC6}"/>
              </a:ext>
            </a:extLst>
          </p:cNvPr>
          <p:cNvSpPr txBox="1"/>
          <p:nvPr/>
        </p:nvSpPr>
        <p:spPr>
          <a:xfrm>
            <a:off x="1155035" y="13092607"/>
            <a:ext cx="13243034" cy="307777"/>
          </a:xfrm>
          <a:prstGeom prst="rect">
            <a:avLst/>
          </a:prstGeom>
          <a:noFill/>
        </p:spPr>
        <p:txBody>
          <a:bodyPr wrap="square" rtlCol="0">
            <a:spAutoFit/>
          </a:bodyPr>
          <a:lstStyle/>
          <a:p>
            <a:pPr algn="l"/>
            <a:r>
              <a:rPr lang="en-US" sz="1400" dirty="0">
                <a:solidFill>
                  <a:schemeClr val="tx1"/>
                </a:solidFill>
                <a:latin typeface="Arial" panose="020B0604020202020204" pitchFamily="34" charset="0"/>
                <a:cs typeface="Arial" panose="020B0604020202020204" pitchFamily="34" charset="0"/>
              </a:rPr>
              <a:t>©2022 Boston Scientific Corporation or its affiliates. All rights reserved. </a:t>
            </a:r>
            <a:r>
              <a:rPr lang="en-US" sz="1400" b="0" dirty="0">
                <a:solidFill>
                  <a:schemeClr val="tx1"/>
                </a:solidFill>
                <a:latin typeface="Arial" panose="020B0604020202020204" pitchFamily="34" charset="0"/>
                <a:cs typeface="Arial" panose="020B0604020202020204" pitchFamily="34" charset="0"/>
              </a:rPr>
              <a:t>IC-1403502-AA </a:t>
            </a:r>
            <a:r>
              <a:rPr lang="en-US" sz="1400" dirty="0">
                <a:solidFill>
                  <a:schemeClr val="tx1"/>
                </a:solidFill>
                <a:latin typeface="Arial" panose="020B0604020202020204" pitchFamily="34" charset="0"/>
                <a:cs typeface="Arial" panose="020B0604020202020204" pitchFamily="34" charset="0"/>
              </a:rPr>
              <a:t>   </a:t>
            </a:r>
          </a:p>
        </p:txBody>
      </p:sp>
      <p:sp>
        <p:nvSpPr>
          <p:cNvPr id="11" name="Oval 10">
            <a:extLst>
              <a:ext uri="{FF2B5EF4-FFF2-40B4-BE49-F238E27FC236}">
                <a16:creationId xmlns:a16="http://schemas.microsoft.com/office/drawing/2014/main" id="{1D8E9E38-3684-A72F-FB66-652480DDB9AA}"/>
              </a:ext>
            </a:extLst>
          </p:cNvPr>
          <p:cNvSpPr/>
          <p:nvPr/>
        </p:nvSpPr>
        <p:spPr>
          <a:xfrm>
            <a:off x="10539662" y="5426241"/>
            <a:ext cx="2478505" cy="2478505"/>
          </a:xfrm>
          <a:prstGeom prst="ellips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 name="Oval 12">
            <a:extLst>
              <a:ext uri="{FF2B5EF4-FFF2-40B4-BE49-F238E27FC236}">
                <a16:creationId xmlns:a16="http://schemas.microsoft.com/office/drawing/2014/main" id="{663029D5-D536-0F19-ABC0-1749BD6CC023}"/>
              </a:ext>
            </a:extLst>
          </p:cNvPr>
          <p:cNvSpPr/>
          <p:nvPr/>
        </p:nvSpPr>
        <p:spPr>
          <a:xfrm>
            <a:off x="10539661" y="8646087"/>
            <a:ext cx="2478505" cy="2478505"/>
          </a:xfrm>
          <a:prstGeom prst="ellipse">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9" name="Picture 8" descr="Graphical user interface, diagram&#10;&#10;Description automatically generated">
            <a:extLst>
              <a:ext uri="{FF2B5EF4-FFF2-40B4-BE49-F238E27FC236}">
                <a16:creationId xmlns:a16="http://schemas.microsoft.com/office/drawing/2014/main" id="{266F0EC1-AD2D-7C50-732E-A1D5FCBF7BBA}"/>
              </a:ext>
            </a:extLst>
          </p:cNvPr>
          <p:cNvPicPr>
            <a:picLocks noChangeAspect="1"/>
          </p:cNvPicPr>
          <p:nvPr/>
        </p:nvPicPr>
        <p:blipFill rotWithShape="1">
          <a:blip r:embed="rId5">
            <a:extLst>
              <a:ext uri="{28A0092B-C50C-407E-A947-70E740481C1C}">
                <a14:useLocalDpi xmlns:a14="http://schemas.microsoft.com/office/drawing/2010/main" val="0"/>
              </a:ext>
            </a:extLst>
          </a:blip>
          <a:srcRect l="47060" t="38142" r="42120" b="44198"/>
          <a:stretch/>
        </p:blipFill>
        <p:spPr>
          <a:xfrm>
            <a:off x="10259124" y="5257393"/>
            <a:ext cx="3013937" cy="2767263"/>
          </a:xfrm>
          <a:prstGeom prst="rect">
            <a:avLst/>
          </a:prstGeom>
        </p:spPr>
      </p:pic>
      <p:pic>
        <p:nvPicPr>
          <p:cNvPr id="15" name="Picture 14" descr="Graphical user interface, diagram&#10;&#10;Description automatically generated">
            <a:extLst>
              <a:ext uri="{FF2B5EF4-FFF2-40B4-BE49-F238E27FC236}">
                <a16:creationId xmlns:a16="http://schemas.microsoft.com/office/drawing/2014/main" id="{CFBF1EE0-C861-38C7-0810-87E8266324FA}"/>
              </a:ext>
            </a:extLst>
          </p:cNvPr>
          <p:cNvPicPr>
            <a:picLocks noChangeAspect="1"/>
          </p:cNvPicPr>
          <p:nvPr/>
        </p:nvPicPr>
        <p:blipFill rotWithShape="1">
          <a:blip r:embed="rId5">
            <a:extLst>
              <a:ext uri="{28A0092B-C50C-407E-A947-70E740481C1C}">
                <a14:useLocalDpi xmlns:a14="http://schemas.microsoft.com/office/drawing/2010/main" val="0"/>
              </a:ext>
            </a:extLst>
          </a:blip>
          <a:srcRect l="61464" t="38142" r="28939" b="44198"/>
          <a:stretch/>
        </p:blipFill>
        <p:spPr>
          <a:xfrm>
            <a:off x="10453547" y="8525771"/>
            <a:ext cx="2673218" cy="2767263"/>
          </a:xfrm>
          <a:prstGeom prst="rect">
            <a:avLst/>
          </a:prstGeom>
        </p:spPr>
      </p:pic>
    </p:spTree>
    <p:extLst>
      <p:ext uri="{BB962C8B-B14F-4D97-AF65-F5344CB8AC3E}">
        <p14:creationId xmlns:p14="http://schemas.microsoft.com/office/powerpoint/2010/main" val="253552404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OST STENT STEP 1 HEALTHY LZ" descr="POST STENT STEP 1 HEALTHY LZ">
            <a:hlinkClick r:id="" action="ppaction://media"/>
            <a:extLst>
              <a:ext uri="{FF2B5EF4-FFF2-40B4-BE49-F238E27FC236}">
                <a16:creationId xmlns:a16="http://schemas.microsoft.com/office/drawing/2014/main" id="{B88B3400-AC2A-1010-1A63-F4A56F71A0D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37778" t="3828" r="39531" b="55833"/>
          <a:stretch/>
        </p:blipFill>
        <p:spPr>
          <a:xfrm>
            <a:off x="8750301" y="4477085"/>
            <a:ext cx="4121150" cy="4121150"/>
          </a:xfrm>
          <a:prstGeom prst="ellipse">
            <a:avLst/>
          </a:prstGeom>
        </p:spPr>
      </p:pic>
      <p:pic>
        <p:nvPicPr>
          <p:cNvPr id="10" name="POST STENT STEP 1 DISEASED LZ" descr="POST STENT STEP 1 DISEASED LZ">
            <a:hlinkClick r:id="" action="ppaction://media"/>
            <a:extLst>
              <a:ext uri="{FF2B5EF4-FFF2-40B4-BE49-F238E27FC236}">
                <a16:creationId xmlns:a16="http://schemas.microsoft.com/office/drawing/2014/main" id="{FA5551EF-7057-C869-33B5-B073060B09E8}"/>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46710" t="15302" r="30621" b="44398"/>
          <a:stretch/>
        </p:blipFill>
        <p:spPr>
          <a:xfrm>
            <a:off x="13843001" y="4477085"/>
            <a:ext cx="4121150" cy="4121150"/>
          </a:xfrm>
          <a:prstGeom prst="ellipse">
            <a:avLst/>
          </a:prstGeom>
        </p:spPr>
      </p:pic>
      <p:pic>
        <p:nvPicPr>
          <p:cNvPr id="11" name="Post stent step 1 edge dissection" descr="Post stent step 1 edge dissection">
            <a:hlinkClick r:id="" action="ppaction://media"/>
            <a:extLst>
              <a:ext uri="{FF2B5EF4-FFF2-40B4-BE49-F238E27FC236}">
                <a16:creationId xmlns:a16="http://schemas.microsoft.com/office/drawing/2014/main" id="{FE12E259-41C4-871B-DCD0-9EEE2CB136A3}"/>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0"/>
          <a:srcRect l="19525" t="15508" r="9296" b="15508"/>
          <a:stretch/>
        </p:blipFill>
        <p:spPr>
          <a:xfrm>
            <a:off x="18935701" y="4477083"/>
            <a:ext cx="4121150" cy="4121150"/>
          </a:xfrm>
          <a:prstGeom prst="ellipse">
            <a:avLst/>
          </a:prstGeom>
        </p:spPr>
      </p:pic>
      <p:sp>
        <p:nvSpPr>
          <p:cNvPr id="7" name="Title 6">
            <a:extLst>
              <a:ext uri="{FF2B5EF4-FFF2-40B4-BE49-F238E27FC236}">
                <a16:creationId xmlns:a16="http://schemas.microsoft.com/office/drawing/2014/main" id="{6ABBEC50-D209-8263-3E2D-A9B42EE3E12C}"/>
              </a:ext>
            </a:extLst>
          </p:cNvPr>
          <p:cNvSpPr>
            <a:spLocks noGrp="1"/>
          </p:cNvSpPr>
          <p:nvPr>
            <p:ph type="title"/>
          </p:nvPr>
        </p:nvSpPr>
        <p:spPr/>
        <p:txBody>
          <a:bodyPr/>
          <a:lstStyle/>
          <a:p>
            <a:r>
              <a:rPr lang="en-US" dirty="0"/>
              <a:t>Post-stent workflow</a:t>
            </a:r>
          </a:p>
        </p:txBody>
      </p:sp>
      <p:sp>
        <p:nvSpPr>
          <p:cNvPr id="2" name="Slide Number Placeholder 1">
            <a:extLst>
              <a:ext uri="{FF2B5EF4-FFF2-40B4-BE49-F238E27FC236}">
                <a16:creationId xmlns:a16="http://schemas.microsoft.com/office/drawing/2014/main" id="{2BA33956-755A-AD4E-B6C0-304978BEC891}"/>
              </a:ext>
            </a:extLst>
          </p:cNvPr>
          <p:cNvSpPr>
            <a:spLocks noGrp="1"/>
          </p:cNvSpPr>
          <p:nvPr>
            <p:ph type="sldNum" sz="quarter" idx="2"/>
          </p:nvPr>
        </p:nvSpPr>
        <p:spPr/>
        <p:txBody>
          <a:bodyPr/>
          <a:lstStyle/>
          <a:p>
            <a:fld id="{86CB4B4D-7CA3-9044-876B-883B54F8677D}" type="slidenum">
              <a:rPr lang="en-US" smtClean="0"/>
              <a:t>9</a:t>
            </a:fld>
            <a:endParaRPr lang="en-US"/>
          </a:p>
        </p:txBody>
      </p:sp>
      <p:sp>
        <p:nvSpPr>
          <p:cNvPr id="6" name="TextBox 5">
            <a:extLst>
              <a:ext uri="{FF2B5EF4-FFF2-40B4-BE49-F238E27FC236}">
                <a16:creationId xmlns:a16="http://schemas.microsoft.com/office/drawing/2014/main" id="{AB604062-0E77-187A-CAB7-FA74DB26869D}"/>
              </a:ext>
            </a:extLst>
          </p:cNvPr>
          <p:cNvSpPr txBox="1"/>
          <p:nvPr/>
        </p:nvSpPr>
        <p:spPr>
          <a:xfrm>
            <a:off x="1155035" y="13092607"/>
            <a:ext cx="13243034" cy="307777"/>
          </a:xfrm>
          <a:prstGeom prst="rect">
            <a:avLst/>
          </a:prstGeom>
          <a:noFill/>
        </p:spPr>
        <p:txBody>
          <a:bodyPr wrap="square" rtlCol="0">
            <a:spAutoFit/>
          </a:bodyPr>
          <a:lstStyle/>
          <a:p>
            <a:pPr algn="l"/>
            <a:r>
              <a:rPr lang="en-US" sz="1400" dirty="0">
                <a:solidFill>
                  <a:schemeClr val="tx1"/>
                </a:solidFill>
                <a:latin typeface="Arial" panose="020B0604020202020204" pitchFamily="34" charset="0"/>
                <a:cs typeface="Arial" panose="020B0604020202020204" pitchFamily="34" charset="0"/>
              </a:rPr>
              <a:t>©2022 Boston Scientific Corporation or its affiliates. All rights reserved. </a:t>
            </a:r>
            <a:r>
              <a:rPr lang="en-US" sz="1400" b="0" dirty="0">
                <a:solidFill>
                  <a:schemeClr val="tx1"/>
                </a:solidFill>
                <a:latin typeface="Arial" panose="020B0604020202020204" pitchFamily="34" charset="0"/>
                <a:cs typeface="Arial" panose="020B0604020202020204" pitchFamily="34" charset="0"/>
              </a:rPr>
              <a:t>IC-1403502-AA </a:t>
            </a:r>
            <a:r>
              <a:rPr lang="en-US" sz="1400" dirty="0">
                <a:solidFill>
                  <a:schemeClr val="tx1"/>
                </a:solidFill>
                <a:latin typeface="Arial" panose="020B0604020202020204" pitchFamily="34" charset="0"/>
                <a:cs typeface="Arial" panose="020B0604020202020204" pitchFamily="34" charset="0"/>
              </a:rPr>
              <a:t>   </a:t>
            </a:r>
          </a:p>
        </p:txBody>
      </p:sp>
      <p:pic>
        <p:nvPicPr>
          <p:cNvPr id="8" name="Picture 7">
            <a:extLst>
              <a:ext uri="{FF2B5EF4-FFF2-40B4-BE49-F238E27FC236}">
                <a16:creationId xmlns:a16="http://schemas.microsoft.com/office/drawing/2014/main" id="{8923FEB3-C2C9-7430-0F37-67F1CF30045F}"/>
              </a:ext>
            </a:extLst>
          </p:cNvPr>
          <p:cNvPicPr>
            <a:picLocks noChangeAspect="1"/>
          </p:cNvPicPr>
          <p:nvPr/>
        </p:nvPicPr>
        <p:blipFill rotWithShape="1">
          <a:blip r:embed="rId11"/>
          <a:srcRect r="69624"/>
          <a:stretch/>
        </p:blipFill>
        <p:spPr>
          <a:xfrm>
            <a:off x="995281" y="3413964"/>
            <a:ext cx="6596645" cy="8115300"/>
          </a:xfrm>
          <a:prstGeom prst="rect">
            <a:avLst/>
          </a:prstGeom>
        </p:spPr>
      </p:pic>
      <p:sp>
        <p:nvSpPr>
          <p:cNvPr id="13" name="TextBox 12">
            <a:extLst>
              <a:ext uri="{FF2B5EF4-FFF2-40B4-BE49-F238E27FC236}">
                <a16:creationId xmlns:a16="http://schemas.microsoft.com/office/drawing/2014/main" id="{573D4C95-E77F-631C-B0BE-6C296E872999}"/>
              </a:ext>
            </a:extLst>
          </p:cNvPr>
          <p:cNvSpPr txBox="1"/>
          <p:nvPr/>
        </p:nvSpPr>
        <p:spPr>
          <a:xfrm>
            <a:off x="8727443" y="9091322"/>
            <a:ext cx="4194807"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73797C"/>
                </a:solidFill>
                <a:effectLst/>
                <a:uFillTx/>
                <a:latin typeface="Helvetica Neue"/>
                <a:ea typeface="Helvetica Neue"/>
                <a:cs typeface="Helvetica Neue"/>
                <a:sym typeface="Helvetica Neue"/>
              </a:rPr>
              <a:t>Optimal landing zone</a:t>
            </a:r>
          </a:p>
        </p:txBody>
      </p:sp>
      <p:sp>
        <p:nvSpPr>
          <p:cNvPr id="15" name="TextBox 14">
            <a:extLst>
              <a:ext uri="{FF2B5EF4-FFF2-40B4-BE49-F238E27FC236}">
                <a16:creationId xmlns:a16="http://schemas.microsoft.com/office/drawing/2014/main" id="{8189A1D0-FDF2-1DEE-34B8-942BD7509BEA}"/>
              </a:ext>
            </a:extLst>
          </p:cNvPr>
          <p:cNvSpPr txBox="1"/>
          <p:nvPr/>
        </p:nvSpPr>
        <p:spPr>
          <a:xfrm>
            <a:off x="13833383" y="9091322"/>
            <a:ext cx="4217784"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73797C"/>
                </a:solidFill>
                <a:effectLst/>
                <a:uFillTx/>
                <a:latin typeface="Helvetica Neue"/>
                <a:ea typeface="Helvetica Neue"/>
                <a:cs typeface="Helvetica Neue"/>
                <a:sym typeface="Helvetica Neue"/>
              </a:rPr>
              <a:t>Geographic miss (a)</a:t>
            </a:r>
          </a:p>
        </p:txBody>
      </p:sp>
      <p:sp>
        <p:nvSpPr>
          <p:cNvPr id="17" name="TextBox 16">
            <a:extLst>
              <a:ext uri="{FF2B5EF4-FFF2-40B4-BE49-F238E27FC236}">
                <a16:creationId xmlns:a16="http://schemas.microsoft.com/office/drawing/2014/main" id="{894BE834-5BCD-0A02-FA8E-4DB96466D702}"/>
              </a:ext>
            </a:extLst>
          </p:cNvPr>
          <p:cNvSpPr txBox="1"/>
          <p:nvPr/>
        </p:nvSpPr>
        <p:spPr>
          <a:xfrm>
            <a:off x="19643501" y="9091581"/>
            <a:ext cx="2707105" cy="563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73797C"/>
                </a:solidFill>
                <a:effectLst/>
                <a:uFillTx/>
                <a:latin typeface="Helvetica Neue"/>
                <a:ea typeface="Helvetica Neue"/>
                <a:cs typeface="Helvetica Neue"/>
                <a:sym typeface="Helvetica Neue"/>
              </a:rPr>
              <a:t>Edge </a:t>
            </a:r>
          </a:p>
        </p:txBody>
      </p:sp>
    </p:spTree>
    <p:extLst>
      <p:ext uri="{BB962C8B-B14F-4D97-AF65-F5344CB8AC3E}">
        <p14:creationId xmlns:p14="http://schemas.microsoft.com/office/powerpoint/2010/main" val="41219923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 fill="hold"/>
                                        <p:tgtEl>
                                          <p:spTgt spid="9"/>
                                        </p:tgtEl>
                                      </p:cBhvr>
                                    </p:cmd>
                                  </p:childTnLst>
                                </p:cTn>
                              </p:par>
                            </p:childTnLst>
                          </p:cTn>
                        </p:par>
                        <p:par>
                          <p:cTn id="7" fill="hold">
                            <p:stCondLst>
                              <p:cond delay="2400"/>
                            </p:stCondLst>
                            <p:childTnLst>
                              <p:par>
                                <p:cTn id="8" presetID="1" presetClass="mediacall" presetSubtype="0" fill="hold" nodeType="afterEffect">
                                  <p:stCondLst>
                                    <p:cond delay="0"/>
                                  </p:stCondLst>
                                  <p:childTnLst>
                                    <p:cmd type="call" cmd="playFrom(0.0)">
                                      <p:cBhvr>
                                        <p:cTn id="9" dur="1560" fill="hold"/>
                                        <p:tgtEl>
                                          <p:spTgt spid="10"/>
                                        </p:tgtEl>
                                      </p:cBhvr>
                                    </p:cmd>
                                  </p:childTnLst>
                                </p:cTn>
                              </p:par>
                            </p:childTnLst>
                          </p:cTn>
                        </p:par>
                        <p:par>
                          <p:cTn id="10" fill="hold">
                            <p:stCondLst>
                              <p:cond delay="3960"/>
                            </p:stCondLst>
                            <p:childTnLst>
                              <p:par>
                                <p:cTn id="11" presetID="1" presetClass="mediacall" presetSubtype="0" fill="hold" nodeType="afterEffect">
                                  <p:stCondLst>
                                    <p:cond delay="0"/>
                                  </p:stCondLst>
                                  <p:childTnLst>
                                    <p:cmd type="call" cmd="playFrom(0.0)">
                                      <p:cBhvr>
                                        <p:cTn id="12" dur="778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9"/>
                </p:tgtEl>
              </p:cMediaNode>
            </p:vide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9"/>
                                        </p:tgtEl>
                                      </p:cBhvr>
                                    </p:cmd>
                                  </p:childTnLst>
                                </p:cTn>
                              </p:par>
                            </p:childTnLst>
                          </p:cTn>
                        </p:par>
                      </p:childTnLst>
                    </p:cTn>
                  </p:par>
                </p:childTnLst>
              </p:cTn>
              <p:nextCondLst>
                <p:cond evt="onClick" delay="0">
                  <p:tgtEl>
                    <p:spTgt spid="9"/>
                  </p:tgtEl>
                </p:cond>
              </p:nextCondLst>
            </p:seq>
            <p:video>
              <p:cMediaNode vol="80000">
                <p:cTn id="19" repeatCount="indefinite" fill="hold" display="0">
                  <p:stCondLst>
                    <p:cond delay="indefinite"/>
                  </p:stCondLst>
                </p:cTn>
                <p:tgtEl>
                  <p:spTgt spid="10"/>
                </p:tgtEl>
              </p:cMediaNode>
            </p:video>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0"/>
                                        </p:tgtEl>
                                      </p:cBhvr>
                                    </p:cmd>
                                  </p:childTnLst>
                                </p:cTn>
                              </p:par>
                            </p:childTnLst>
                          </p:cTn>
                        </p:par>
                      </p:childTnLst>
                    </p:cTn>
                  </p:par>
                </p:childTnLst>
              </p:cTn>
              <p:nextCondLst>
                <p:cond evt="onClick" delay="0">
                  <p:tgtEl>
                    <p:spTgt spid="10"/>
                  </p:tgtEl>
                </p:cond>
              </p:nextCondLst>
            </p:seq>
            <p:video>
              <p:cMediaNode vol="80000">
                <p:cTn id="25" repeatCount="indefinite" fill="hold" display="0">
                  <p:stCondLst>
                    <p:cond delay="indefinite"/>
                  </p:stCondLst>
                </p:cTn>
                <p:tgtEl>
                  <p:spTgt spid="11"/>
                </p:tgtEl>
              </p:cMediaNode>
            </p:video>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theme/theme1.xml><?xml version="1.0" encoding="utf-8"?>
<a:theme xmlns:a="http://schemas.openxmlformats.org/drawingml/2006/main" name="White">
  <a:themeElements>
    <a:clrScheme name="Custom 24">
      <a:dk1>
        <a:srgbClr val="000000"/>
      </a:dk1>
      <a:lt1>
        <a:srgbClr val="FFFFFF"/>
      </a:lt1>
      <a:dk2>
        <a:srgbClr val="5E5E5E"/>
      </a:dk2>
      <a:lt2>
        <a:srgbClr val="D5D5D5"/>
      </a:lt2>
      <a:accent1>
        <a:srgbClr val="007791"/>
      </a:accent1>
      <a:accent2>
        <a:srgbClr val="78B32B"/>
      </a:accent2>
      <a:accent3>
        <a:srgbClr val="FFC000"/>
      </a:accent3>
      <a:accent4>
        <a:srgbClr val="FAE232"/>
      </a:accent4>
      <a:accent5>
        <a:srgbClr val="FF644E"/>
      </a:accent5>
      <a:accent6>
        <a:srgbClr val="EF5FA7"/>
      </a:accent6>
      <a:hlink>
        <a:srgbClr val="0070C0"/>
      </a:hlink>
      <a:folHlink>
        <a:srgbClr val="BF00BF"/>
      </a:folHlink>
    </a:clrScheme>
    <a:fontScheme name="IVUS">
      <a:majorFont>
        <a:latin typeface="Helvetica"/>
        <a:ea typeface="Helvetica Neue Medium"/>
        <a:cs typeface="Helvetica Neue Medium"/>
      </a:majorFont>
      <a:minorFont>
        <a:latin typeface="Helvetica"/>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3C88567DCFC6142B51744853A66C7AA" ma:contentTypeVersion="13" ma:contentTypeDescription="Crée un document." ma:contentTypeScope="" ma:versionID="1fb92d9f533180f4aa0b4e74887079f9">
  <xsd:schema xmlns:xsd="http://www.w3.org/2001/XMLSchema" xmlns:xs="http://www.w3.org/2001/XMLSchema" xmlns:p="http://schemas.microsoft.com/office/2006/metadata/properties" xmlns:ns2="2e7bb7d9-5532-4c03-b610-9ce28b6ee64d" xmlns:ns3="8610eb83-b7bd-4e42-873a-cf5a0e6b0179" xmlns:ns4="e09f3f66-7606-464c-8bb7-106d86afdd1f" targetNamespace="http://schemas.microsoft.com/office/2006/metadata/properties" ma:root="true" ma:fieldsID="6040910f6ae412f661441b2764834f48" ns2:_="" ns3:_="" ns4:_="">
    <xsd:import namespace="2e7bb7d9-5532-4c03-b610-9ce28b6ee64d"/>
    <xsd:import namespace="8610eb83-b7bd-4e42-873a-cf5a0e6b0179"/>
    <xsd:import namespace="e09f3f66-7606-464c-8bb7-106d86afdd1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7bb7d9-5532-4c03-b610-9ce28b6ee6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alises d’images" ma:readOnly="false" ma:fieldId="{5cf76f15-5ced-4ddc-b409-7134ff3c332f}" ma:taxonomyMulti="true" ma:sspId="5c25cbba-0c74-4f28-92d4-a3c6495c4b6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610eb83-b7bd-4e42-873a-cf5a0e6b0179"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09f3f66-7606-464c-8bb7-106d86afdd1f"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a0593cdb-5e34-46aa-b3fd-4ac1c105f3dc}" ma:internalName="TaxCatchAll" ma:showField="CatchAllData" ma:web="8610eb83-b7bd-4e42-873a-cf5a0e6b017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09f3f66-7606-464c-8bb7-106d86afdd1f" xsi:nil="true"/>
    <SharedWithUsers xmlns="8610eb83-b7bd-4e42-873a-cf5a0e6b0179">
      <UserInfo>
        <DisplayName>Copple, Lauren</DisplayName>
        <AccountId>699</AccountId>
        <AccountType/>
      </UserInfo>
      <UserInfo>
        <DisplayName>Kim, Jason</DisplayName>
        <AccountId>264</AccountId>
        <AccountType/>
      </UserInfo>
    </SharedWithUsers>
    <lcf76f155ced4ddcb4097134ff3c332f xmlns="2e7bb7d9-5532-4c03-b610-9ce28b6ee64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ECB61F4-1AFC-45B5-A1A6-3B127CD350AA}">
  <ds:schemaRefs>
    <ds:schemaRef ds:uri="http://schemas.microsoft.com/sharepoint/v3/contenttype/forms"/>
  </ds:schemaRefs>
</ds:datastoreItem>
</file>

<file path=customXml/itemProps2.xml><?xml version="1.0" encoding="utf-8"?>
<ds:datastoreItem xmlns:ds="http://schemas.openxmlformats.org/officeDocument/2006/customXml" ds:itemID="{0DBEA125-BDE1-4964-A7F4-BA8842759F43}"/>
</file>

<file path=customXml/itemProps3.xml><?xml version="1.0" encoding="utf-8"?>
<ds:datastoreItem xmlns:ds="http://schemas.openxmlformats.org/officeDocument/2006/customXml" ds:itemID="{52447B78-CBD1-45C7-BB2C-F5878108DF0B}">
  <ds:schemaRefs>
    <ds:schemaRef ds:uri="http://schemas.microsoft.com/office/2006/metadata/properties"/>
    <ds:schemaRef ds:uri="http://schemas.microsoft.com/office/infopath/2007/PartnerControls"/>
    <ds:schemaRef ds:uri="df8242e4-00aa-4e1e-a02b-b0f2f6939f2e"/>
    <ds:schemaRef ds:uri="e09f3f66-7606-464c-8bb7-106d86afdd1f"/>
    <ds:schemaRef ds:uri="510e28ec-68de-4a57-bcb3-6a50a1585128"/>
    <ds:schemaRef ds:uri="000510df-fb7f-4d55-88d0-b007007c3d56"/>
    <ds:schemaRef ds:uri="8610eb83-b7bd-4e42-873a-cf5a0e6b0179"/>
    <ds:schemaRef ds:uri="2e7bb7d9-5532-4c03-b610-9ce28b6ee64d"/>
  </ds:schemaRefs>
</ds:datastoreItem>
</file>

<file path=docProps/app.xml><?xml version="1.0" encoding="utf-8"?>
<Properties xmlns="http://schemas.openxmlformats.org/officeDocument/2006/extended-properties" xmlns:vt="http://schemas.openxmlformats.org/officeDocument/2006/docPropsVTypes">
  <TotalTime>674</TotalTime>
  <Words>374</Words>
  <Application>Microsoft Office PowerPoint</Application>
  <PresentationFormat>Custom</PresentationFormat>
  <Paragraphs>65</Paragraphs>
  <Slides>14</Slides>
  <Notes>2</Notes>
  <HiddenSlides>0</HiddenSlides>
  <MMClips>12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Arial</vt:lpstr>
      <vt:lpstr>Calibri</vt:lpstr>
      <vt:lpstr>Calibri Light</vt:lpstr>
      <vt:lpstr>Courier New</vt:lpstr>
      <vt:lpstr>Helvetica</vt:lpstr>
      <vt:lpstr>Helvetica Neue</vt:lpstr>
      <vt:lpstr>White</vt:lpstr>
      <vt:lpstr>Office Theme</vt:lpstr>
      <vt:lpstr>PowerPoint Presentation</vt:lpstr>
      <vt:lpstr>What are the problems to be solved?</vt:lpstr>
      <vt:lpstr>Pre-stent workflow</vt:lpstr>
      <vt:lpstr>Pre-stent workflow</vt:lpstr>
      <vt:lpstr>Pre-stent workflow</vt:lpstr>
      <vt:lpstr>Pre-stent workflow</vt:lpstr>
      <vt:lpstr>Pre-stent workflow</vt:lpstr>
      <vt:lpstr>Post-stent workflow</vt:lpstr>
      <vt:lpstr>Post-stent workflow</vt:lpstr>
      <vt:lpstr>Post-stent workflow</vt:lpstr>
      <vt:lpstr>Post-stent workflow</vt:lpstr>
      <vt:lpstr>Post-stent workflow</vt:lpstr>
      <vt:lpstr>Post-stent workflow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IVUS?</dc:title>
  <dc:creator>West, Kayla (she/her/hers)</dc:creator>
  <cp:lastModifiedBy>Marloes Brands</cp:lastModifiedBy>
  <cp:revision>23</cp:revision>
  <dcterms:modified xsi:type="dcterms:W3CDTF">2022-10-04T12:06:05Z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0x0101002AD384E39890A04EB4DFE60AEBC907D1</vt:lpwstr>
  </property>
  <property fmtid="{D5CDD505-2E9C-101B-9397-08002B2CF9AE}" pid="3" name="MediaServiceImageTags">
    <vt:lpwstr/>
  </property>
</Properties>
</file>