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12"/>
  </p:notesMasterIdLst>
  <p:sldIdLst>
    <p:sldId id="282" r:id="rId4"/>
    <p:sldId id="283" r:id="rId5"/>
    <p:sldId id="284" r:id="rId6"/>
    <p:sldId id="285" r:id="rId7"/>
    <p:sldId id="286" r:id="rId8"/>
    <p:sldId id="301" r:id="rId9"/>
    <p:sldId id="302" r:id="rId10"/>
    <p:sldId id="30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13E4CB-AF5C-0242-767A-53BEFF2A79B3}" v="16" dt="2022-08-15T19:45:10.142"/>
    <p1510:client id="{FD38C931-DD8E-464A-B144-20AA2F99275B}" v="7" vWet="9" dt="2022-08-15T19:44:44.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20:31:33.509"/>
    </inkml:context>
    <inkml:brush xml:id="br0">
      <inkml:brushProperty name="width" value="0.35" units="cm"/>
      <inkml:brushProperty name="height" value="0.35" units="cm"/>
    </inkml:brush>
  </inkml:definitions>
  <inkml:trace contextRef="#ctx0" brushRef="#br0">0 0 24575,'97'9'0,"0"0"0,0 0 0,0 0 0,1 0 0,-1-1 0,-14-2 0,-10-1 0,11 1 0,-4 0 0,14 2 0,9 1 0,2 0 0,-5-1 0,-12-1 0,-18-3 0,9-3 0,-14-2 0,0-1 0,-2 0 0,-9 1 0,-2-1 0,39-3 0,-15 2 0,-30 2 0,-8-2 0,-19 2 0,-6-1 0,-70 3 0,-3 2 0,-2-1 0,-5-2 0,8 2 0,-1-1-492,-19-1 0,-4 0 454,-4 1 1,-1-2 37,-9-1 0,-5-1 0,10 0 0,-6 0 0,9-1 0,5 0 0,4-1 0,-21-1 0,14 1 0,45 2 0,24 1 0,17 1 0,-2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20:32:18.442"/>
    </inkml:context>
    <inkml:brush xml:id="br0">
      <inkml:brushProperty name="width" value="0.35" units="cm"/>
      <inkml:brushProperty name="height" value="0.35" units="cm"/>
    </inkml:brush>
  </inkml:definitions>
  <inkml:trace contextRef="#ctx0" brushRef="#br0">0 0 24575,'97'3'0,"0"1"0,0-1 0,-1 1 0,1-1 0,0 0 0,0 1 0,0-1 0,0 1 0,-1-1 0,1 0 0,0 1 0,-4-1 0,0 0 0,0 0 0,0 1 0,0-1 0,0 0 0,0 0 0,0 1 0,0-1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20:32:19.859"/>
    </inkml:context>
    <inkml:brush xml:id="br0">
      <inkml:brushProperty name="width" value="0.35" units="cm"/>
      <inkml:brushProperty name="height" value="0.35" units="cm"/>
    </inkml:brush>
  </inkml:definitions>
  <inkml:trace contextRef="#ctx0" brushRef="#br0">1991 1 24575,'-87'16'0,"0"0"0,0 0 0,0 0 0,-1 1 0,-9 1 0,-2 0 0,10-2 0,20-5 0,-7-3 0,20-4 0,6 0 0,5 0 0,5-3 0,-2 0 0,-10 0 0,16 1 0,-16-1 0,29 0 0,-3 0 0,9-1 0,-1 2 0,6-2 0,-1 1 0,-7-1 0,-15 0 0,-16 0 0,-20 0 0,-2 0 0,-15-1 0,11-1 0,25 1 0,3 0 0,-1-1 0,-5 2 0,43-1 0,7 1 0,1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10BDA-84CC-4718-A65D-C692F1A226FC}"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6BB89-811A-4D48-AA69-8094C6F77E8F}" type="slidenum">
              <a:rPr lang="en-US" smtClean="0"/>
              <a:t>‹#›</a:t>
            </a:fld>
            <a:endParaRPr lang="en-US"/>
          </a:p>
        </p:txBody>
      </p:sp>
    </p:spTree>
    <p:extLst>
      <p:ext uri="{BB962C8B-B14F-4D97-AF65-F5344CB8AC3E}">
        <p14:creationId xmlns:p14="http://schemas.microsoft.com/office/powerpoint/2010/main" val="3385559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FF52FC-0774-744B-8F5F-82D84F636727}"/>
              </a:ext>
            </a:extLst>
          </p:cNvPr>
          <p:cNvSpPr/>
          <p:nvPr userDrawn="1"/>
        </p:nvSpPr>
        <p:spPr>
          <a:xfrm>
            <a:off x="0" y="-1"/>
            <a:ext cx="12192000" cy="6200776"/>
          </a:xfrm>
          <a:prstGeom prst="rect">
            <a:avLst/>
          </a:prstGeom>
          <a:solidFill>
            <a:srgbClr val="DB3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715072-94ED-004D-BE6A-90790DD7F098}"/>
              </a:ext>
            </a:extLst>
          </p:cNvPr>
          <p:cNvSpPr>
            <a:spLocks noGrp="1"/>
          </p:cNvSpPr>
          <p:nvPr>
            <p:ph type="ctrTitle"/>
          </p:nvPr>
        </p:nvSpPr>
        <p:spPr>
          <a:xfrm>
            <a:off x="1524000" y="1122363"/>
            <a:ext cx="9144000" cy="2387600"/>
          </a:xfrm>
          <a:prstGeom prst="rect">
            <a:avLst/>
          </a:prstGeom>
        </p:spPr>
        <p:txBody>
          <a:bodyPr anchor="b"/>
          <a:lstStyle>
            <a:lvl1pPr algn="ctr">
              <a:defRPr sz="44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DB24531-4889-7D4B-8EA9-20536F907CB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5" name="Picture 4">
            <a:extLst>
              <a:ext uri="{FF2B5EF4-FFF2-40B4-BE49-F238E27FC236}">
                <a16:creationId xmlns:a16="http://schemas.microsoft.com/office/drawing/2014/main" id="{DBF77E03-D463-184A-A560-B971C27FCFB0}"/>
              </a:ext>
            </a:extLst>
          </p:cNvPr>
          <p:cNvPicPr>
            <a:picLocks noChangeAspect="1"/>
          </p:cNvPicPr>
          <p:nvPr userDrawn="1"/>
        </p:nvPicPr>
        <p:blipFill>
          <a:blip r:embed="rId2">
            <a:alphaModFix amt="5000"/>
          </a:blip>
          <a:stretch>
            <a:fillRect/>
          </a:stretch>
        </p:blipFill>
        <p:spPr>
          <a:xfrm rot="20955874" flipV="1">
            <a:off x="-3585135" y="1002156"/>
            <a:ext cx="17255062" cy="3604437"/>
          </a:xfrm>
          <a:prstGeom prst="rect">
            <a:avLst/>
          </a:prstGeom>
        </p:spPr>
      </p:pic>
    </p:spTree>
    <p:extLst>
      <p:ext uri="{BB962C8B-B14F-4D97-AF65-F5344CB8AC3E}">
        <p14:creationId xmlns:p14="http://schemas.microsoft.com/office/powerpoint/2010/main" val="349829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w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FF52FC-0774-744B-8F5F-82D84F636727}"/>
              </a:ext>
            </a:extLst>
          </p:cNvPr>
          <p:cNvSpPr/>
          <p:nvPr userDrawn="1"/>
        </p:nvSpPr>
        <p:spPr>
          <a:xfrm>
            <a:off x="0" y="-1"/>
            <a:ext cx="12192000" cy="6200776"/>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715072-94ED-004D-BE6A-90790DD7F098}"/>
              </a:ext>
            </a:extLst>
          </p:cNvPr>
          <p:cNvSpPr>
            <a:spLocks noGrp="1"/>
          </p:cNvSpPr>
          <p:nvPr>
            <p:ph type="ctrTitle"/>
          </p:nvPr>
        </p:nvSpPr>
        <p:spPr>
          <a:xfrm>
            <a:off x="1524000" y="1122363"/>
            <a:ext cx="9144000" cy="2387600"/>
          </a:xfrm>
          <a:prstGeom prst="rect">
            <a:avLst/>
          </a:prstGeom>
        </p:spPr>
        <p:txBody>
          <a:bodyPr anchor="b"/>
          <a:lstStyle>
            <a:lvl1pPr algn="ctr">
              <a:defRPr sz="4400" b="1">
                <a:solidFill>
                  <a:schemeClr val="bg1"/>
                </a:solidFill>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DBF77E03-D463-184A-A560-B971C27FCFB0}"/>
              </a:ext>
            </a:extLst>
          </p:cNvPr>
          <p:cNvPicPr>
            <a:picLocks noChangeAspect="1"/>
          </p:cNvPicPr>
          <p:nvPr userDrawn="1"/>
        </p:nvPicPr>
        <p:blipFill>
          <a:blip r:embed="rId2">
            <a:alphaModFix amt="5000"/>
          </a:blip>
          <a:stretch>
            <a:fillRect/>
          </a:stretch>
        </p:blipFill>
        <p:spPr>
          <a:xfrm rot="20955874" flipV="1">
            <a:off x="-3585135" y="1002156"/>
            <a:ext cx="17255062" cy="3604437"/>
          </a:xfrm>
          <a:prstGeom prst="rect">
            <a:avLst/>
          </a:prstGeom>
        </p:spPr>
      </p:pic>
    </p:spTree>
    <p:extLst>
      <p:ext uri="{BB962C8B-B14F-4D97-AF65-F5344CB8AC3E}">
        <p14:creationId xmlns:p14="http://schemas.microsoft.com/office/powerpoint/2010/main" val="424677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EA1A-2D06-9244-9C1C-D05A28406E85}"/>
              </a:ext>
            </a:extLst>
          </p:cNvPr>
          <p:cNvSpPr>
            <a:spLocks noGrp="1"/>
          </p:cNvSpPr>
          <p:nvPr>
            <p:ph sz="half" idx="1"/>
          </p:nvPr>
        </p:nvSpPr>
        <p:spPr>
          <a:xfrm>
            <a:off x="695325" y="1336894"/>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971659FC-CC1F-9649-BA2C-17CD5EE041A0}"/>
              </a:ext>
            </a:extLst>
          </p:cNvPr>
          <p:cNvSpPr/>
          <p:nvPr userDrawn="1"/>
        </p:nvSpPr>
        <p:spPr>
          <a:xfrm>
            <a:off x="0" y="0"/>
            <a:ext cx="12192000" cy="692150"/>
          </a:xfrm>
          <a:prstGeom prst="rect">
            <a:avLst/>
          </a:prstGeom>
          <a:solidFill>
            <a:srgbClr val="DB3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4A8E589-7AE1-874C-8675-254321AB802E}"/>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rot="384745" flipV="1">
            <a:off x="6237829" y="-451316"/>
            <a:ext cx="6603326" cy="1379379"/>
          </a:xfrm>
          <a:prstGeom prst="rect">
            <a:avLst/>
          </a:prstGeom>
        </p:spPr>
      </p:pic>
      <p:sp>
        <p:nvSpPr>
          <p:cNvPr id="4" name="Text Placeholder 3">
            <a:extLst>
              <a:ext uri="{FF2B5EF4-FFF2-40B4-BE49-F238E27FC236}">
                <a16:creationId xmlns:a16="http://schemas.microsoft.com/office/drawing/2014/main" id="{C4AFDE37-07BD-3546-9F96-C71FB22BFA04}"/>
              </a:ext>
            </a:extLst>
          </p:cNvPr>
          <p:cNvSpPr>
            <a:spLocks noGrp="1"/>
          </p:cNvSpPr>
          <p:nvPr>
            <p:ph type="body" sz="quarter" idx="10"/>
          </p:nvPr>
        </p:nvSpPr>
        <p:spPr>
          <a:xfrm>
            <a:off x="263451" y="188094"/>
            <a:ext cx="9432999" cy="504056"/>
          </a:xfrm>
          <a:prstGeom prst="rect">
            <a:avLst/>
          </a:prstGeom>
        </p:spPr>
        <p:txBody>
          <a:bodyPr/>
          <a:lstStyle>
            <a:lvl1pPr>
              <a:buNone/>
              <a:defRPr sz="28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90740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BDCA03-C170-EA43-9F42-969CBC4F7B35}"/>
              </a:ext>
            </a:extLst>
          </p:cNvPr>
          <p:cNvSpPr/>
          <p:nvPr userDrawn="1"/>
        </p:nvSpPr>
        <p:spPr>
          <a:xfrm>
            <a:off x="0" y="0"/>
            <a:ext cx="12192000" cy="692150"/>
          </a:xfrm>
          <a:prstGeom prst="rect">
            <a:avLst/>
          </a:prstGeom>
          <a:solidFill>
            <a:srgbClr val="DB3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BCE42D2-C7EB-9943-ABEB-A09939D7B4A6}"/>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rot="384745" flipV="1">
            <a:off x="6237829" y="-451316"/>
            <a:ext cx="6603326" cy="1379379"/>
          </a:xfrm>
          <a:prstGeom prst="rect">
            <a:avLst/>
          </a:prstGeom>
        </p:spPr>
      </p:pic>
      <p:sp>
        <p:nvSpPr>
          <p:cNvPr id="8" name="Text Placeholder 3">
            <a:extLst>
              <a:ext uri="{FF2B5EF4-FFF2-40B4-BE49-F238E27FC236}">
                <a16:creationId xmlns:a16="http://schemas.microsoft.com/office/drawing/2014/main" id="{7EB696C9-73ED-5E4A-962B-34BFAD833926}"/>
              </a:ext>
            </a:extLst>
          </p:cNvPr>
          <p:cNvSpPr>
            <a:spLocks noGrp="1"/>
          </p:cNvSpPr>
          <p:nvPr>
            <p:ph type="body" sz="quarter" idx="10"/>
          </p:nvPr>
        </p:nvSpPr>
        <p:spPr>
          <a:xfrm>
            <a:off x="263451" y="188094"/>
            <a:ext cx="9432999" cy="504056"/>
          </a:xfrm>
          <a:prstGeom prst="rect">
            <a:avLst/>
          </a:prstGeom>
        </p:spPr>
        <p:txBody>
          <a:bodyPr/>
          <a:lstStyle>
            <a:lvl1pPr>
              <a:buNone/>
              <a:defRPr sz="28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91106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893FB8-CE2A-497B-9178-72B49A78B5BB}"/>
              </a:ext>
            </a:extLst>
          </p:cNvPr>
          <p:cNvSpPr>
            <a:spLocks noGrp="1"/>
          </p:cNvSpPr>
          <p:nvPr>
            <p:ph type="dt" sz="half" idx="10"/>
          </p:nvPr>
        </p:nvSpPr>
        <p:spPr/>
        <p:txBody>
          <a:bodyPr/>
          <a:lstStyle/>
          <a:p>
            <a:fld id="{983796DE-B9DE-824F-9080-2909EC23C01F}" type="datetime1">
              <a:rPr lang="en-US" smtClean="0"/>
              <a:t>8/16/2022</a:t>
            </a:fld>
            <a:endParaRPr lang="en-GB"/>
          </a:p>
        </p:txBody>
      </p:sp>
      <p:sp>
        <p:nvSpPr>
          <p:cNvPr id="3" name="Footer Placeholder 2">
            <a:extLst>
              <a:ext uri="{FF2B5EF4-FFF2-40B4-BE49-F238E27FC236}">
                <a16:creationId xmlns:a16="http://schemas.microsoft.com/office/drawing/2014/main" id="{8BE8A669-194E-487F-9B0A-585EC9E61641}"/>
              </a:ext>
            </a:extLst>
          </p:cNvPr>
          <p:cNvSpPr>
            <a:spLocks noGrp="1"/>
          </p:cNvSpPr>
          <p:nvPr>
            <p:ph type="ftr" sz="quarter" idx="11"/>
          </p:nvPr>
        </p:nvSpPr>
        <p:spPr/>
        <p:txBody>
          <a:bodyPr/>
          <a:lstStyle/>
          <a:p>
            <a:r>
              <a:rPr lang="en-GB"/>
              <a:t>©2022 Boston Scientific Corporation or its affiliates. All rights reserved.    IC-1324007-AA</a:t>
            </a:r>
          </a:p>
        </p:txBody>
      </p:sp>
      <p:sp>
        <p:nvSpPr>
          <p:cNvPr id="4" name="Slide Number Placeholder 3">
            <a:extLst>
              <a:ext uri="{FF2B5EF4-FFF2-40B4-BE49-F238E27FC236}">
                <a16:creationId xmlns:a16="http://schemas.microsoft.com/office/drawing/2014/main" id="{2224D68F-F049-4830-855D-23E4EE61C982}"/>
              </a:ext>
            </a:extLst>
          </p:cNvPr>
          <p:cNvSpPr>
            <a:spLocks noGrp="1"/>
          </p:cNvSpPr>
          <p:nvPr>
            <p:ph type="sldNum" sz="quarter" idx="12"/>
          </p:nvPr>
        </p:nvSpPr>
        <p:spPr/>
        <p:txBody>
          <a:bodyPr/>
          <a:lstStyle/>
          <a:p>
            <a:fld id="{599ABF40-6183-4F0A-895C-6C75CB9F3807}" type="slidenum">
              <a:rPr lang="en-GB" smtClean="0"/>
              <a:t>‹#›</a:t>
            </a:fld>
            <a:endParaRPr lang="en-GB"/>
          </a:p>
        </p:txBody>
      </p:sp>
    </p:spTree>
    <p:extLst>
      <p:ext uri="{BB962C8B-B14F-4D97-AF65-F5344CB8AC3E}">
        <p14:creationId xmlns:p14="http://schemas.microsoft.com/office/powerpoint/2010/main" val="1751605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screen shot of a computer&#10;&#10;Description automatically generated">
            <a:extLst>
              <a:ext uri="{FF2B5EF4-FFF2-40B4-BE49-F238E27FC236}">
                <a16:creationId xmlns:a16="http://schemas.microsoft.com/office/drawing/2014/main" id="{4946DE68-DDCB-5541-8E9F-9E21818B0E0F}"/>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503307" y="6378228"/>
            <a:ext cx="1353731" cy="327372"/>
          </a:xfrm>
          <a:prstGeom prst="rect">
            <a:avLst/>
          </a:prstGeom>
        </p:spPr>
      </p:pic>
      <p:sp>
        <p:nvSpPr>
          <p:cNvPr id="12" name="Rectangle 11">
            <a:extLst>
              <a:ext uri="{FF2B5EF4-FFF2-40B4-BE49-F238E27FC236}">
                <a16:creationId xmlns:a16="http://schemas.microsoft.com/office/drawing/2014/main" id="{E6B787E4-7668-A64B-9969-C4DB9DB508AF}"/>
              </a:ext>
            </a:extLst>
          </p:cNvPr>
          <p:cNvSpPr/>
          <p:nvPr userDrawn="1"/>
        </p:nvSpPr>
        <p:spPr>
          <a:xfrm>
            <a:off x="0" y="0"/>
            <a:ext cx="12192000" cy="6200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477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69">
          <p15:clr>
            <a:srgbClr val="F26B43"/>
          </p15:clr>
        </p15:guide>
        <p15:guide id="2" pos="211">
          <p15:clr>
            <a:srgbClr val="F26B43"/>
          </p15:clr>
        </p15:guide>
        <p15:guide id="3" orient="horz" pos="210">
          <p15:clr>
            <a:srgbClr val="F26B43"/>
          </p15:clr>
        </p15:guide>
        <p15:guide id="4" orient="horz" pos="3997">
          <p15:clr>
            <a:srgbClr val="F26B43"/>
          </p15:clr>
        </p15:guide>
        <p15:guide id="5" pos="4294">
          <p15:clr>
            <a:srgbClr val="F26B43"/>
          </p15:clr>
        </p15:guide>
        <p15:guide id="6" pos="3840">
          <p15:clr>
            <a:srgbClr val="F26B43"/>
          </p15:clr>
        </p15:guide>
        <p15:guide id="7" orient="horz" pos="4224">
          <p15:clr>
            <a:srgbClr val="F26B43"/>
          </p15:clr>
        </p15:guide>
        <p15:guide id="8" orient="horz" pos="3906">
          <p15:clr>
            <a:srgbClr val="F26B43"/>
          </p15:clr>
        </p15:guide>
        <p15:guide id="9" orient="horz" pos="3702">
          <p15:clr>
            <a:srgbClr val="F26B43"/>
          </p15:clr>
        </p15:guide>
        <p15:guide id="10" pos="438">
          <p15:clr>
            <a:srgbClr val="F26B43"/>
          </p15:clr>
        </p15:guide>
        <p15:guide id="11" orient="horz" pos="436">
          <p15:clr>
            <a:srgbClr val="F26B43"/>
          </p15:clr>
        </p15:guide>
        <p15:guide id="12" orient="horz" pos="3498">
          <p15:clr>
            <a:srgbClr val="F26B43"/>
          </p15:clr>
        </p15:guide>
        <p15:guide id="13" pos="3386">
          <p15:clr>
            <a:srgbClr val="F26B43"/>
          </p15:clr>
        </p15:guide>
        <p15:guide id="14" pos="7242">
          <p15:clr>
            <a:srgbClr val="F26B43"/>
          </p15:clr>
        </p15:guide>
        <p15:guide id="15" pos="2026">
          <p15:clr>
            <a:srgbClr val="F26B43"/>
          </p15:clr>
        </p15:guide>
        <p15:guide id="16" pos="5654">
          <p15:clr>
            <a:srgbClr val="F26B43"/>
          </p15:clr>
        </p15:guide>
        <p15:guide id="17" pos="2933">
          <p15:clr>
            <a:srgbClr val="F26B43"/>
          </p15:clr>
        </p15:guide>
        <p15:guide id="18" orient="horz">
          <p15:clr>
            <a:srgbClr val="F26B43"/>
          </p15:clr>
        </p15:guide>
        <p15:guide id="19" pos="2479">
          <p15:clr>
            <a:srgbClr val="F26B43"/>
          </p15:clr>
        </p15:guide>
        <p15:guide id="20" pos="1572">
          <p15:clr>
            <a:srgbClr val="F26B43"/>
          </p15:clr>
        </p15:guide>
        <p15:guide id="21" pos="1118">
          <p15:clr>
            <a:srgbClr val="F26B43"/>
          </p15:clr>
        </p15:guide>
        <p15:guide id="22" pos="665">
          <p15:clr>
            <a:srgbClr val="F26B43"/>
          </p15:clr>
        </p15:guide>
        <p15:guide id="23" pos="4747">
          <p15:clr>
            <a:srgbClr val="F26B43"/>
          </p15:clr>
        </p15:guide>
        <p15:guide id="24" pos="5201">
          <p15:clr>
            <a:srgbClr val="F26B43"/>
          </p15:clr>
        </p15:guide>
        <p15:guide id="25" pos="6108">
          <p15:clr>
            <a:srgbClr val="F26B43"/>
          </p15:clr>
        </p15:guide>
        <p15:guide id="26" pos="6562">
          <p15:clr>
            <a:srgbClr val="F26B43"/>
          </p15:clr>
        </p15:guide>
        <p15:guide id="27" pos="7015">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7.png"/><Relationship Id="rId3" Type="http://schemas.microsoft.com/office/2007/relationships/media" Target="../media/media2.mp4"/><Relationship Id="rId7" Type="http://schemas.openxmlformats.org/officeDocument/2006/relationships/slideLayout" Target="../slideLayouts/slideLayout5.xml"/><Relationship Id="rId12" Type="http://schemas.openxmlformats.org/officeDocument/2006/relationships/customXml" Target="../ink/ink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png"/><Relationship Id="rId5" Type="http://schemas.microsoft.com/office/2007/relationships/media" Target="../media/media3.mp4"/><Relationship Id="rId10" Type="http://schemas.openxmlformats.org/officeDocument/2006/relationships/image" Target="../media/image5.png"/><Relationship Id="rId4" Type="http://schemas.openxmlformats.org/officeDocument/2006/relationships/video" Target="../media/media2.mp4"/><Relationship Id="rId9" Type="http://schemas.openxmlformats.org/officeDocument/2006/relationships/image" Target="../media/image4.png"/><Relationship Id="rId1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microsoft.com/office/2007/relationships/media" Target="../media/media5.mp4"/><Relationship Id="rId7" Type="http://schemas.openxmlformats.org/officeDocument/2006/relationships/slideLayout" Target="../slideLayouts/slideLayout5.xml"/><Relationship Id="rId12" Type="http://schemas.openxmlformats.org/officeDocument/2006/relationships/customXml" Target="../ink/ink2.xml"/><Relationship Id="rId2" Type="http://schemas.openxmlformats.org/officeDocument/2006/relationships/video" Target="../media/media4.mp4"/><Relationship Id="rId16" Type="http://schemas.openxmlformats.org/officeDocument/2006/relationships/image" Target="../media/image8.png"/><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12.png"/><Relationship Id="rId5" Type="http://schemas.microsoft.com/office/2007/relationships/media" Target="../media/media6.mp4"/><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video" Target="../media/media5.mp4"/><Relationship Id="rId9" Type="http://schemas.openxmlformats.org/officeDocument/2006/relationships/image" Target="../media/image10.png"/><Relationship Id="rId14" Type="http://schemas.openxmlformats.org/officeDocument/2006/relationships/customXml" Target="../ink/ink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03CDB-0829-E263-EC3C-1DDC3CFBBBC3}"/>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OST STENT STEP 1 HEALTHY LZ" descr="POST STENT STEP 1 HEALTHY LZ">
            <a:hlinkClick r:id="" action="ppaction://media"/>
            <a:extLst>
              <a:ext uri="{FF2B5EF4-FFF2-40B4-BE49-F238E27FC236}">
                <a16:creationId xmlns:a16="http://schemas.microsoft.com/office/drawing/2014/main" id="{B88B3400-AC2A-1010-1A63-F4A56F71A0D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7778" t="3828" r="39531" b="55833"/>
          <a:stretch/>
        </p:blipFill>
        <p:spPr>
          <a:xfrm>
            <a:off x="4375150" y="2527300"/>
            <a:ext cx="2060575" cy="2060575"/>
          </a:xfrm>
          <a:prstGeom prst="ellipse">
            <a:avLst/>
          </a:prstGeom>
        </p:spPr>
      </p:pic>
      <p:pic>
        <p:nvPicPr>
          <p:cNvPr id="10" name="POST STENT STEP 1 DISEASED LZ" descr="POST STENT STEP 1 DISEASED LZ">
            <a:hlinkClick r:id="" action="ppaction://media"/>
            <a:extLst>
              <a:ext uri="{FF2B5EF4-FFF2-40B4-BE49-F238E27FC236}">
                <a16:creationId xmlns:a16="http://schemas.microsoft.com/office/drawing/2014/main" id="{FA5551EF-7057-C869-33B5-B073060B09E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46710" t="15302" r="30621" b="44398"/>
          <a:stretch/>
        </p:blipFill>
        <p:spPr>
          <a:xfrm>
            <a:off x="6921500" y="2527300"/>
            <a:ext cx="2060575" cy="2060575"/>
          </a:xfrm>
          <a:prstGeom prst="ellipse">
            <a:avLst/>
          </a:prstGeom>
        </p:spPr>
      </p:pic>
      <p:pic>
        <p:nvPicPr>
          <p:cNvPr id="11" name="Post stent step 1 edge dissection" descr="Post stent step 1 edge dissection">
            <a:hlinkClick r:id="" action="ppaction://media"/>
            <a:extLst>
              <a:ext uri="{FF2B5EF4-FFF2-40B4-BE49-F238E27FC236}">
                <a16:creationId xmlns:a16="http://schemas.microsoft.com/office/drawing/2014/main" id="{FE12E259-41C4-871B-DCD0-9EEE2CB136A3}"/>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19525" t="15508" r="9296" b="15508"/>
          <a:stretch/>
        </p:blipFill>
        <p:spPr>
          <a:xfrm>
            <a:off x="9467850" y="2527299"/>
            <a:ext cx="2060575" cy="2060575"/>
          </a:xfrm>
          <a:prstGeom prst="ellipse">
            <a:avLst/>
          </a:prstGeom>
        </p:spPr>
      </p:pic>
      <p:sp>
        <p:nvSpPr>
          <p:cNvPr id="4" name="TextBox 3">
            <a:extLst>
              <a:ext uri="{FF2B5EF4-FFF2-40B4-BE49-F238E27FC236}">
                <a16:creationId xmlns:a16="http://schemas.microsoft.com/office/drawing/2014/main" id="{A61ED0A4-6B7F-5D5C-6BCA-02A8B0DB4A12}"/>
              </a:ext>
            </a:extLst>
          </p:cNvPr>
          <p:cNvSpPr txBox="1"/>
          <p:nvPr/>
        </p:nvSpPr>
        <p:spPr>
          <a:xfrm>
            <a:off x="0" y="6642556"/>
            <a:ext cx="662151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©2022 Boston Scientific Corporation or its affiliates. All rights reserved. IC-1385708-AA    </a:t>
            </a:r>
          </a:p>
        </p:txBody>
      </p:sp>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B9954AB1-60B4-4D22-8772-E3BC6EEB2394}"/>
                  </a:ext>
                </a:extLst>
              </p14:cNvPr>
              <p14:cNvContentPartPr/>
              <p14:nvPr/>
            </p14:nvContentPartPr>
            <p14:xfrm>
              <a:off x="10927709" y="5847156"/>
              <a:ext cx="765000" cy="44280"/>
            </p14:xfrm>
          </p:contentPart>
        </mc:Choice>
        <mc:Fallback xmlns="">
          <p:pic>
            <p:nvPicPr>
              <p:cNvPr id="5" name="Ink 4">
                <a:extLst>
                  <a:ext uri="{FF2B5EF4-FFF2-40B4-BE49-F238E27FC236}">
                    <a16:creationId xmlns:a16="http://schemas.microsoft.com/office/drawing/2014/main" id="{B9954AB1-60B4-4D22-8772-E3BC6EEB2394}"/>
                  </a:ext>
                </a:extLst>
              </p:cNvPr>
              <p:cNvPicPr/>
              <p:nvPr/>
            </p:nvPicPr>
            <p:blipFill>
              <a:blip r:embed="rId13"/>
              <a:stretch>
                <a:fillRect/>
              </a:stretch>
            </p:blipFill>
            <p:spPr>
              <a:xfrm>
                <a:off x="10864709" y="5784156"/>
                <a:ext cx="890640" cy="169920"/>
              </a:xfrm>
              <a:prstGeom prst="rect">
                <a:avLst/>
              </a:prstGeom>
            </p:spPr>
          </p:pic>
        </mc:Fallback>
      </mc:AlternateContent>
      <p:pic>
        <p:nvPicPr>
          <p:cNvPr id="2" name="Picture 5">
            <a:extLst>
              <a:ext uri="{FF2B5EF4-FFF2-40B4-BE49-F238E27FC236}">
                <a16:creationId xmlns:a16="http://schemas.microsoft.com/office/drawing/2014/main" id="{3688FF1D-3E63-8C71-EA42-72F1A35A9404}"/>
              </a:ext>
            </a:extLst>
          </p:cNvPr>
          <p:cNvPicPr>
            <a:picLocks noChangeAspect="1"/>
          </p:cNvPicPr>
          <p:nvPr/>
        </p:nvPicPr>
        <p:blipFill>
          <a:blip r:embed="rId14"/>
          <a:stretch>
            <a:fillRect/>
          </a:stretch>
        </p:blipFill>
        <p:spPr>
          <a:xfrm>
            <a:off x="5848350" y="3219450"/>
            <a:ext cx="495300" cy="419100"/>
          </a:xfrm>
          <a:prstGeom prst="rect">
            <a:avLst/>
          </a:prstGeom>
        </p:spPr>
      </p:pic>
      <p:sp>
        <p:nvSpPr>
          <p:cNvPr id="6" name="Rectangle 5">
            <a:extLst>
              <a:ext uri="{FF2B5EF4-FFF2-40B4-BE49-F238E27FC236}">
                <a16:creationId xmlns:a16="http://schemas.microsoft.com/office/drawing/2014/main" id="{751839F8-19D0-2044-1D04-30ACDC9F788D}"/>
              </a:ext>
            </a:extLst>
          </p:cNvPr>
          <p:cNvSpPr/>
          <p:nvPr/>
        </p:nvSpPr>
        <p:spPr>
          <a:xfrm>
            <a:off x="5910402" y="6344215"/>
            <a:ext cx="565842" cy="422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99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 fill="hold"/>
                                        <p:tgtEl>
                                          <p:spTgt spid="9"/>
                                        </p:tgtEl>
                                      </p:cBhvr>
                                    </p:cmd>
                                  </p:childTnLst>
                                </p:cTn>
                              </p:par>
                            </p:childTnLst>
                          </p:cTn>
                        </p:par>
                        <p:par>
                          <p:cTn id="7" fill="hold">
                            <p:stCondLst>
                              <p:cond delay="2400"/>
                            </p:stCondLst>
                            <p:childTnLst>
                              <p:par>
                                <p:cTn id="8" presetID="1" presetClass="mediacall" presetSubtype="0" fill="hold" nodeType="afterEffect">
                                  <p:stCondLst>
                                    <p:cond delay="0"/>
                                  </p:stCondLst>
                                  <p:childTnLst>
                                    <p:cmd type="call" cmd="playFrom(0.0)">
                                      <p:cBhvr>
                                        <p:cTn id="9" dur="1560" fill="hold"/>
                                        <p:tgtEl>
                                          <p:spTgt spid="10"/>
                                        </p:tgtEl>
                                      </p:cBhvr>
                                    </p:cmd>
                                  </p:childTnLst>
                                </p:cTn>
                              </p:par>
                            </p:childTnLst>
                          </p:cTn>
                        </p:par>
                        <p:par>
                          <p:cTn id="10" fill="hold">
                            <p:stCondLst>
                              <p:cond delay="3960"/>
                            </p:stCondLst>
                            <p:childTnLst>
                              <p:par>
                                <p:cTn id="11" presetID="1" presetClass="mediacall" presetSubtype="0" fill="hold" nodeType="afterEffect">
                                  <p:stCondLst>
                                    <p:cond delay="0"/>
                                  </p:stCondLst>
                                  <p:childTnLst>
                                    <p:cmd type="call" cmd="playFrom(0.0)">
                                      <p:cBhvr>
                                        <p:cTn id="12" dur="778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repeatCount="indefinite"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repeatCount="indefinite"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82D59-E3ED-B491-AE0F-DA88D204C850}"/>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OST STENT STEP 2 APPOSED" descr="POST STENT STEP 2 APPOSED">
            <a:hlinkClick r:id="" action="ppaction://media"/>
            <a:extLst>
              <a:ext uri="{FF2B5EF4-FFF2-40B4-BE49-F238E27FC236}">
                <a16:creationId xmlns:a16="http://schemas.microsoft.com/office/drawing/2014/main" id="{ACA74EF7-F54A-7A25-9945-C41E524DFCD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1604" t="18268" r="43598" b="37647"/>
          <a:stretch/>
        </p:blipFill>
        <p:spPr>
          <a:xfrm>
            <a:off x="4379913" y="2527300"/>
            <a:ext cx="2060575" cy="2060575"/>
          </a:xfrm>
          <a:prstGeom prst="ellipse">
            <a:avLst/>
          </a:prstGeom>
        </p:spPr>
      </p:pic>
      <p:pic>
        <p:nvPicPr>
          <p:cNvPr id="10" name="POST STENT STEP 2 MALAPPOSED" descr="POST STENT STEP 2 MALAPPOSED">
            <a:hlinkClick r:id="" action="ppaction://media"/>
            <a:extLst>
              <a:ext uri="{FF2B5EF4-FFF2-40B4-BE49-F238E27FC236}">
                <a16:creationId xmlns:a16="http://schemas.microsoft.com/office/drawing/2014/main" id="{5AFB8F66-B285-0DD8-882C-144639A14EA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6353" t="8404" r="26850" b="8404"/>
          <a:stretch/>
        </p:blipFill>
        <p:spPr>
          <a:xfrm>
            <a:off x="6976152" y="2550765"/>
            <a:ext cx="1969385" cy="2037109"/>
          </a:xfrm>
          <a:prstGeom prst="ellipse">
            <a:avLst/>
          </a:prstGeom>
        </p:spPr>
      </p:pic>
      <p:pic>
        <p:nvPicPr>
          <p:cNvPr id="11" name="POST STENT STEP 2 SIDE BRANCH" descr="POST STENT STEP 2 SIDE BRANCH">
            <a:hlinkClick r:id="" action="ppaction://media"/>
            <a:extLst>
              <a:ext uri="{FF2B5EF4-FFF2-40B4-BE49-F238E27FC236}">
                <a16:creationId xmlns:a16="http://schemas.microsoft.com/office/drawing/2014/main" id="{3CD14DF7-8D31-D91C-D01A-6DD922E93EC6}"/>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33934" t="5489" r="34637" b="38638"/>
          <a:stretch/>
        </p:blipFill>
        <p:spPr>
          <a:xfrm>
            <a:off x="9466263" y="2527300"/>
            <a:ext cx="2060575" cy="2060575"/>
          </a:xfrm>
          <a:prstGeom prst="ellipse">
            <a:avLst/>
          </a:prstGeom>
        </p:spPr>
      </p:pic>
      <p:sp>
        <p:nvSpPr>
          <p:cNvPr id="4" name="TextBox 3">
            <a:extLst>
              <a:ext uri="{FF2B5EF4-FFF2-40B4-BE49-F238E27FC236}">
                <a16:creationId xmlns:a16="http://schemas.microsoft.com/office/drawing/2014/main" id="{D6918F7E-F0C5-8BAF-C449-62AE5E9DF25C}"/>
              </a:ext>
            </a:extLst>
          </p:cNvPr>
          <p:cNvSpPr txBox="1"/>
          <p:nvPr/>
        </p:nvSpPr>
        <p:spPr>
          <a:xfrm>
            <a:off x="0" y="6642556"/>
            <a:ext cx="662151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©2022 Boston Scientific Corporation or its affiliates. All rights reserved. IC-1385708-AA    </a:t>
            </a:r>
          </a:p>
        </p:txBody>
      </p:sp>
      <p:grpSp>
        <p:nvGrpSpPr>
          <p:cNvPr id="17" name="Group 16">
            <a:extLst>
              <a:ext uri="{FF2B5EF4-FFF2-40B4-BE49-F238E27FC236}">
                <a16:creationId xmlns:a16="http://schemas.microsoft.com/office/drawing/2014/main" id="{90D5DC05-6BB9-1E33-7915-9007FC60E955}"/>
              </a:ext>
            </a:extLst>
          </p:cNvPr>
          <p:cNvGrpSpPr/>
          <p:nvPr/>
        </p:nvGrpSpPr>
        <p:grpSpPr>
          <a:xfrm>
            <a:off x="10911149" y="5830956"/>
            <a:ext cx="753120" cy="96840"/>
            <a:chOff x="10911149" y="5830956"/>
            <a:chExt cx="753120" cy="96840"/>
          </a:xfrm>
        </p:grpSpPr>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C9686383-905B-F5CD-180F-F17F1FA0B9B9}"/>
                    </a:ext>
                  </a:extLst>
                </p14:cNvPr>
                <p14:cNvContentPartPr/>
                <p14:nvPr/>
              </p14:nvContentPartPr>
              <p14:xfrm>
                <a:off x="10911149" y="5830956"/>
                <a:ext cx="753120" cy="26640"/>
              </p14:xfrm>
            </p:contentPart>
          </mc:Choice>
          <mc:Fallback xmlns="">
            <p:pic>
              <p:nvPicPr>
                <p:cNvPr id="15" name="Ink 14">
                  <a:extLst>
                    <a:ext uri="{FF2B5EF4-FFF2-40B4-BE49-F238E27FC236}">
                      <a16:creationId xmlns:a16="http://schemas.microsoft.com/office/drawing/2014/main" id="{C9686383-905B-F5CD-180F-F17F1FA0B9B9}"/>
                    </a:ext>
                  </a:extLst>
                </p:cNvPr>
                <p:cNvPicPr/>
                <p:nvPr/>
              </p:nvPicPr>
              <p:blipFill>
                <a:blip r:embed="rId13"/>
                <a:stretch>
                  <a:fillRect/>
                </a:stretch>
              </p:blipFill>
              <p:spPr>
                <a:xfrm>
                  <a:off x="10848179" y="5767956"/>
                  <a:ext cx="87870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6" name="Ink 15">
                  <a:extLst>
                    <a:ext uri="{FF2B5EF4-FFF2-40B4-BE49-F238E27FC236}">
                      <a16:creationId xmlns:a16="http://schemas.microsoft.com/office/drawing/2014/main" id="{4A5080EE-8469-A687-838D-4417820EF0DE}"/>
                    </a:ext>
                  </a:extLst>
                </p14:cNvPr>
                <p14:cNvContentPartPr/>
                <p14:nvPr/>
              </p14:nvContentPartPr>
              <p14:xfrm>
                <a:off x="10911149" y="5864436"/>
                <a:ext cx="717120" cy="63360"/>
              </p14:xfrm>
            </p:contentPart>
          </mc:Choice>
          <mc:Fallback xmlns="">
            <p:pic>
              <p:nvPicPr>
                <p:cNvPr id="16" name="Ink 15">
                  <a:extLst>
                    <a:ext uri="{FF2B5EF4-FFF2-40B4-BE49-F238E27FC236}">
                      <a16:creationId xmlns:a16="http://schemas.microsoft.com/office/drawing/2014/main" id="{4A5080EE-8469-A687-838D-4417820EF0DE}"/>
                    </a:ext>
                  </a:extLst>
                </p:cNvPr>
                <p:cNvPicPr/>
                <p:nvPr/>
              </p:nvPicPr>
              <p:blipFill>
                <a:blip r:embed="rId15"/>
                <a:stretch>
                  <a:fillRect/>
                </a:stretch>
              </p:blipFill>
              <p:spPr>
                <a:xfrm>
                  <a:off x="10848117" y="5801436"/>
                  <a:ext cx="842823" cy="189000"/>
                </a:xfrm>
                <a:prstGeom prst="rect">
                  <a:avLst/>
                </a:prstGeom>
              </p:spPr>
            </p:pic>
          </mc:Fallback>
        </mc:AlternateContent>
      </p:grpSp>
      <p:pic>
        <p:nvPicPr>
          <p:cNvPr id="2" name="Picture 4">
            <a:extLst>
              <a:ext uri="{FF2B5EF4-FFF2-40B4-BE49-F238E27FC236}">
                <a16:creationId xmlns:a16="http://schemas.microsoft.com/office/drawing/2014/main" id="{84EB40A1-E95C-2807-0162-2DD8F32557A9}"/>
              </a:ext>
            </a:extLst>
          </p:cNvPr>
          <p:cNvPicPr>
            <a:picLocks noChangeAspect="1"/>
          </p:cNvPicPr>
          <p:nvPr/>
        </p:nvPicPr>
        <p:blipFill>
          <a:blip r:embed="rId16"/>
          <a:stretch>
            <a:fillRect/>
          </a:stretch>
        </p:blipFill>
        <p:spPr>
          <a:xfrm>
            <a:off x="5818172" y="6350440"/>
            <a:ext cx="495300" cy="419100"/>
          </a:xfrm>
          <a:prstGeom prst="rect">
            <a:avLst/>
          </a:prstGeom>
        </p:spPr>
      </p:pic>
    </p:spTree>
    <p:extLst>
      <p:ext uri="{BB962C8B-B14F-4D97-AF65-F5344CB8AC3E}">
        <p14:creationId xmlns:p14="http://schemas.microsoft.com/office/powerpoint/2010/main" val="118355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0" fill="hold"/>
                                        <p:tgtEl>
                                          <p:spTgt spid="9"/>
                                        </p:tgtEl>
                                      </p:cBhvr>
                                    </p:cmd>
                                  </p:childTnLst>
                                </p:cTn>
                              </p:par>
                            </p:childTnLst>
                          </p:cTn>
                        </p:par>
                        <p:par>
                          <p:cTn id="7" fill="hold">
                            <p:stCondLst>
                              <p:cond delay="3760"/>
                            </p:stCondLst>
                            <p:childTnLst>
                              <p:par>
                                <p:cTn id="8" presetID="1" presetClass="mediacall" presetSubtype="0" fill="hold" nodeType="afterEffect">
                                  <p:stCondLst>
                                    <p:cond delay="0"/>
                                  </p:stCondLst>
                                  <p:childTnLst>
                                    <p:cmd type="call" cmd="playFrom(0.0)">
                                      <p:cBhvr>
                                        <p:cTn id="9" dur="3536" fill="hold"/>
                                        <p:tgtEl>
                                          <p:spTgt spid="10"/>
                                        </p:tgtEl>
                                      </p:cBhvr>
                                    </p:cmd>
                                  </p:childTnLst>
                                </p:cTn>
                              </p:par>
                            </p:childTnLst>
                          </p:cTn>
                        </p:par>
                        <p:par>
                          <p:cTn id="10" fill="hold">
                            <p:stCondLst>
                              <p:cond delay="7296"/>
                            </p:stCondLst>
                            <p:childTnLst>
                              <p:par>
                                <p:cTn id="11" presetID="1" presetClass="mediacall" presetSubtype="0" fill="hold" nodeType="afterEffect">
                                  <p:stCondLst>
                                    <p:cond delay="0"/>
                                  </p:stCondLst>
                                  <p:childTnLst>
                                    <p:cmd type="call" cmd="playFrom(0.0)">
                                      <p:cBhvr>
                                        <p:cTn id="12" dur="29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9"/>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repeatCount="indefinite" fill="hold" display="0">
                  <p:stCondLst>
                    <p:cond delay="indefinite"/>
                  </p:stCondLst>
                </p:cTn>
                <p:tgtEl>
                  <p:spTgt spid="10"/>
                </p:tgtEl>
              </p:cMediaNode>
            </p:video>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0"/>
                                        </p:tgtEl>
                                      </p:cBhvr>
                                    </p:cmd>
                                  </p:childTnLst>
                                </p:cTn>
                              </p:par>
                            </p:childTnLst>
                          </p:cTn>
                        </p:par>
                      </p:childTnLst>
                    </p:cTn>
                  </p:par>
                </p:childTnLst>
              </p:cTn>
              <p:nextCondLst>
                <p:cond evt="onClick" delay="0">
                  <p:tgtEl>
                    <p:spTgt spid="10"/>
                  </p:tgtEl>
                </p:cond>
              </p:nextCondLst>
            </p:seq>
            <p:video>
              <p:cMediaNode vol="80000">
                <p:cTn id="25" repeatCount="indefinite" fill="hold" display="0">
                  <p:stCondLst>
                    <p:cond delay="indefinite"/>
                  </p:stCondLst>
                </p:cTn>
                <p:tgtEl>
                  <p:spTgt spid="11"/>
                </p:tgtEl>
              </p:cMediaNode>
            </p:video>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C4318-38D3-AFA8-CF6B-60DF3E123C8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99611D-E298-14F5-F2CE-00C933250790}"/>
              </a:ext>
            </a:extLst>
          </p:cNvPr>
          <p:cNvSpPr txBox="1"/>
          <p:nvPr/>
        </p:nvSpPr>
        <p:spPr>
          <a:xfrm>
            <a:off x="0" y="6642556"/>
            <a:ext cx="662151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©2022 Boston Scientific Corporation or its affiliates. All rights reserved. IC-1385708-AA    </a:t>
            </a:r>
          </a:p>
        </p:txBody>
      </p:sp>
      <p:pic>
        <p:nvPicPr>
          <p:cNvPr id="2" name="Picture 4">
            <a:extLst>
              <a:ext uri="{FF2B5EF4-FFF2-40B4-BE49-F238E27FC236}">
                <a16:creationId xmlns:a16="http://schemas.microsoft.com/office/drawing/2014/main" id="{EB110F25-0CD1-8024-0993-2D639F3F45C2}"/>
              </a:ext>
            </a:extLst>
          </p:cNvPr>
          <p:cNvPicPr>
            <a:picLocks noChangeAspect="1"/>
          </p:cNvPicPr>
          <p:nvPr/>
        </p:nvPicPr>
        <p:blipFill>
          <a:blip r:embed="rId3"/>
          <a:stretch>
            <a:fillRect/>
          </a:stretch>
        </p:blipFill>
        <p:spPr>
          <a:xfrm>
            <a:off x="5848350" y="6327806"/>
            <a:ext cx="495300" cy="419100"/>
          </a:xfrm>
          <a:prstGeom prst="rect">
            <a:avLst/>
          </a:prstGeom>
        </p:spPr>
      </p:pic>
    </p:spTree>
    <p:extLst>
      <p:ext uri="{BB962C8B-B14F-4D97-AF65-F5344CB8AC3E}">
        <p14:creationId xmlns:p14="http://schemas.microsoft.com/office/powerpoint/2010/main" val="1357921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628F5C-EE36-387B-BF0A-DA7ED6F0E1D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DEBD38F-B19E-8C87-B94D-C8D20FDC7A91}"/>
              </a:ext>
            </a:extLst>
          </p:cNvPr>
          <p:cNvSpPr txBox="1"/>
          <p:nvPr/>
        </p:nvSpPr>
        <p:spPr>
          <a:xfrm>
            <a:off x="0" y="6642556"/>
            <a:ext cx="662151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©2022 Boston Scientific Corporation or its affiliates. All rights reserved. IC-1385708-AA    </a:t>
            </a:r>
          </a:p>
        </p:txBody>
      </p:sp>
      <p:pic>
        <p:nvPicPr>
          <p:cNvPr id="2" name="Picture 4">
            <a:extLst>
              <a:ext uri="{FF2B5EF4-FFF2-40B4-BE49-F238E27FC236}">
                <a16:creationId xmlns:a16="http://schemas.microsoft.com/office/drawing/2014/main" id="{3962565B-1390-4EC4-F8CA-9047A2CDDBAD}"/>
              </a:ext>
            </a:extLst>
          </p:cNvPr>
          <p:cNvPicPr>
            <a:picLocks noChangeAspect="1"/>
          </p:cNvPicPr>
          <p:nvPr/>
        </p:nvPicPr>
        <p:blipFill>
          <a:blip r:embed="rId3"/>
          <a:stretch>
            <a:fillRect/>
          </a:stretch>
        </p:blipFill>
        <p:spPr>
          <a:xfrm>
            <a:off x="5848350" y="6327806"/>
            <a:ext cx="495300" cy="419100"/>
          </a:xfrm>
          <a:prstGeom prst="rect">
            <a:avLst/>
          </a:prstGeom>
        </p:spPr>
      </p:pic>
    </p:spTree>
    <p:extLst>
      <p:ext uri="{BB962C8B-B14F-4D97-AF65-F5344CB8AC3E}">
        <p14:creationId xmlns:p14="http://schemas.microsoft.com/office/powerpoint/2010/main" val="2925419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233971-F7C8-FABC-59D5-4C288CE187F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0787D49-9493-2F9A-4E1E-4B5DEE92949E}"/>
              </a:ext>
            </a:extLst>
          </p:cNvPr>
          <p:cNvSpPr txBox="1"/>
          <p:nvPr/>
        </p:nvSpPr>
        <p:spPr>
          <a:xfrm>
            <a:off x="0" y="6642556"/>
            <a:ext cx="662151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©2022 Boston Scientific Corporation or its affiliates. All rights reserved. IC-1385708-AA  </a:t>
            </a:r>
          </a:p>
        </p:txBody>
      </p:sp>
      <p:pic>
        <p:nvPicPr>
          <p:cNvPr id="2" name="Picture 4">
            <a:extLst>
              <a:ext uri="{FF2B5EF4-FFF2-40B4-BE49-F238E27FC236}">
                <a16:creationId xmlns:a16="http://schemas.microsoft.com/office/drawing/2014/main" id="{51DF4CC3-D608-BE0B-4EA0-579042DC33C1}"/>
              </a:ext>
            </a:extLst>
          </p:cNvPr>
          <p:cNvPicPr>
            <a:picLocks noChangeAspect="1"/>
          </p:cNvPicPr>
          <p:nvPr/>
        </p:nvPicPr>
        <p:blipFill>
          <a:blip r:embed="rId3"/>
          <a:stretch>
            <a:fillRect/>
          </a:stretch>
        </p:blipFill>
        <p:spPr>
          <a:xfrm>
            <a:off x="5848350" y="6327806"/>
            <a:ext cx="495300" cy="419100"/>
          </a:xfrm>
          <a:prstGeom prst="rect">
            <a:avLst/>
          </a:prstGeom>
        </p:spPr>
      </p:pic>
    </p:spTree>
    <p:extLst>
      <p:ext uri="{BB962C8B-B14F-4D97-AF65-F5344CB8AC3E}">
        <p14:creationId xmlns:p14="http://schemas.microsoft.com/office/powerpoint/2010/main" val="1089551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FC725-3AAD-133D-F2F0-2917ED7091F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01212C25-CBE0-8E34-C2C8-E1CFC4C563C4}"/>
              </a:ext>
            </a:extLst>
          </p:cNvPr>
          <p:cNvPicPr>
            <a:picLocks noChangeAspect="1"/>
          </p:cNvPicPr>
          <p:nvPr/>
        </p:nvPicPr>
        <p:blipFill>
          <a:blip r:embed="rId2"/>
          <a:stretch>
            <a:fillRect/>
          </a:stretch>
        </p:blipFill>
        <p:spPr>
          <a:xfrm>
            <a:off x="10310647" y="259268"/>
            <a:ext cx="1383205" cy="603894"/>
          </a:xfrm>
          <a:prstGeom prst="rect">
            <a:avLst/>
          </a:prstGeom>
        </p:spPr>
      </p:pic>
      <p:sp>
        <p:nvSpPr>
          <p:cNvPr id="5" name="TextBox 4">
            <a:extLst>
              <a:ext uri="{FF2B5EF4-FFF2-40B4-BE49-F238E27FC236}">
                <a16:creationId xmlns:a16="http://schemas.microsoft.com/office/drawing/2014/main" id="{F014C94F-CB33-9F10-AA18-F6A0E3FCA32B}"/>
              </a:ext>
            </a:extLst>
          </p:cNvPr>
          <p:cNvSpPr txBox="1"/>
          <p:nvPr/>
        </p:nvSpPr>
        <p:spPr>
          <a:xfrm>
            <a:off x="916313" y="1151004"/>
            <a:ext cx="10085936" cy="4722703"/>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OPTICROSS 6 MDU5 PLUS Sterile Bag</a:t>
            </a: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INTENDED USE/INDICATIONS FOR USE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This catheter is intended for ultrasound examination of coronary intravascular pathology only. Intravascular ultrasound imaging is indicated in patients who are candidates for transluminal coronary interventional procedures. The MDU5 PLUS Sterile Bag is intended to cover the </a:t>
            </a:r>
            <a:r>
              <a:rPr kumimoji="0" lang="en-US" sz="800" b="0"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motordrive</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during intravascular ultrasound procedures to maintain the sterile field and prevent transfer of microorganisms, body fluids and particulate material to the patient and healthcare worker.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CONTRAINDICATIONS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Use of this Imaging Catheter is contraindicated where introduction of any catheter would constitute a threat to patient safety. The contraindications also include the following: • Bacteremia or sepsis • Major coagulation system abnormalities • Patients diagnosed with coronary artery spasm • Patients disqualified for CABG surgery • Patients disqualified for PTCA • Severe hemodynamic instability or shock • Use of the imaging catheter to cross a total occlusion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WARNINGS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Intravascular ultrasound examination of coronary anatomy should be performed only by physicians fully trained in interventional cardiology or interventional radiology and in the techniques of intravascular ultrasound, and in the specific approach to be used, in a fully-equipped cardiac catheterization lab.  • The catheter has no user serviceable parts. Do not attempt to repair or to alter any component of the catheter assembly as provided.  • No modification of this equipment is allowed. •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Do not pinch, crush, kink or sharply bend the catheter at any time.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An insertion angle greater than 45° is considered excessive. • Do not advance the catheter if resistance is encountered. The catheter should never be forcibly inserted into lumens narrower than the catheter body or forced through a tight stenosis. • When advancing the catheter through a stented vessel, catheters that do not completely encapsulate the guidewire may engage the stent between the junction of the catheter and guidewire, resulting in entrapment of catheter/guidewire, catheter tip separation, and/or stent dislocation • If resistance is met upon withdrawal of the catheter, verify resistance using fluoroscopy, then remove the entire system simultaneously. • When </a:t>
            </a:r>
            <a:r>
              <a:rPr kumimoji="0" lang="en-US" sz="800" b="0" i="0" u="sng"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readvancing</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 catheter after deployment of stent(s), at no time should a catheter be advanced across a guidewire that may be passing between one or more stent struts. A guidewire may exit between one or more stent struts when recrossing stent(s). Subsequent advancement of the catheter could cause entanglement between the catheter and the stent(s), resulting in entrapment of catheter/guidewire, catheter tip separation and/or stent dislocation. Use caution when removing the catheter from a stented vessel. • Inadequately apposed stents, overlapping stents, and/or small stented vessels with distal angulation may lead to entrapment of the catheter with the stent upon retraction. When retracting the catheter, separation of a guidewire from an imaging catheter or bending of the guidewire may result in kinking of the guidewire, damage to the catheter distal tip, and/or vessel injury. The looped guidewire or damaged tip may catch on the stent strut resulting in entrapment.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PRECAUTIONS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 Do not attempt to connect the catheter to electronic equipment other than the designated Systems. • Never attempt to attach or detach the catheter while the motor is running. To do so may damage the connector.  • Never advance the imaging catheter without guidewire support because it can cause difficulty in reaching the intended region of interest or can cause the distal catheter tip to kink. • During and after the procedure, inspect the catheter carefully for any damage which may have occurred during use. Multiple insertions may lead to catheter exit port dimension change/distortion which could increase the chance of the catheter catching on the stent. Care should be taken when re-inserting and/or retracting catheter to prevent exit port damage. • Turn the MDU5 PLUS “OFF” before withdrawing the imaging catheter.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ADVERSE EVENTS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 risks and discomforts involved in vascular imaging include those associated with all catheterization procedures. These risks or discomforts may occur at any time with varying frequency or severity. Additionally, these complications may necessitate additional medical treatment including surgical intervention and, in rare instances, result in death. • Allergic reaction •Angina • Cardiac arrest • Cardiac arrhythmias including, but not limited to ventricular tachycardia, atrial/ventricular fibrillation and complete heart block  • Cardiac tamponade/Pericardial effusion • Death • Device entrapment requiring surgical intervention • Embolism (air, foreign body, tissue or thrombus) • Hemorrhage/Hematoma • Hypotension • Infection • Myocardial infarction • Myocardial Ischemia • Stroke and Transient Ischemic Attack • Thrombosis • Vessel occlusion and abrupt closure • Vessel trauma including, but not limited to dissection and perforation</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CAUTION: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Federal law (USA) restricts this device to sale by or on the order of a physician. Rx only. Prior to use, please see the complete “Directions for Use” for more information on Indications, Contraindications, Warnings, Precautions, Adverse Events, and Operator’s Instructions</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91130373 AA </a:t>
            </a: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3081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BD98FB-1493-152A-1DFF-E4F1655CF3C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62D75D7D-70F0-16E9-E905-3613DD9B8F39}"/>
              </a:ext>
            </a:extLst>
          </p:cNvPr>
          <p:cNvSpPr txBox="1"/>
          <p:nvPr/>
        </p:nvSpPr>
        <p:spPr>
          <a:xfrm>
            <a:off x="7292051" y="73267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AB0418F6-4629-C938-3622-1BB4D7E0E209}"/>
              </a:ext>
            </a:extLst>
          </p:cNvPr>
          <p:cNvPicPr>
            <a:picLocks noChangeAspect="1"/>
          </p:cNvPicPr>
          <p:nvPr/>
        </p:nvPicPr>
        <p:blipFill>
          <a:blip r:embed="rId2"/>
          <a:stretch>
            <a:fillRect/>
          </a:stretch>
        </p:blipFill>
        <p:spPr>
          <a:xfrm>
            <a:off x="10310647" y="259268"/>
            <a:ext cx="1383205" cy="603894"/>
          </a:xfrm>
          <a:prstGeom prst="rect">
            <a:avLst/>
          </a:prstGeom>
        </p:spPr>
      </p:pic>
      <p:sp>
        <p:nvSpPr>
          <p:cNvPr id="11" name="TextBox 10">
            <a:extLst>
              <a:ext uri="{FF2B5EF4-FFF2-40B4-BE49-F238E27FC236}">
                <a16:creationId xmlns:a16="http://schemas.microsoft.com/office/drawing/2014/main" id="{B926A439-79B7-DB69-E317-9CF9885AF540}"/>
              </a:ext>
            </a:extLst>
          </p:cNvPr>
          <p:cNvSpPr txBox="1"/>
          <p:nvPr/>
        </p:nvSpPr>
        <p:spPr>
          <a:xfrm>
            <a:off x="916313" y="1151004"/>
            <a:ext cx="10085936" cy="5184368"/>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OPTICROSS HD, 6 HD 60 MHz Coronary Imaging Catheters &amp; MDU5 PLUS Bag </a:t>
            </a:r>
          </a:p>
          <a:p>
            <a:pPr marL="0" marR="0" lvl="0" indent="0" algn="l" defTabSz="914400" rtl="0" eaLnBrk="1" fontAlgn="auto" latinLnBrk="0" hangingPunct="1">
              <a:lnSpc>
                <a:spcPts val="1100"/>
              </a:lnSpc>
              <a:spcBef>
                <a:spcPts val="5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INTENDED USE/INDICATIONS FOR USE </a:t>
            </a:r>
            <a:r>
              <a:rPr kumimoji="0" lang="en-US" sz="800" b="1" i="0" u="none" strike="noStrike" kern="1200" cap="none" spc="0" normalizeH="0" baseline="0" noProof="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OptiCross</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HD, 6 HD: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This catheter is intended for ultrasound examination of coronary intravascular pathology only. Intravascular ultrasound imaging is indicated in patients who are candidates for transluminal coronary interventional procedures.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MDU5 PLUS Sterile Bag</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The MDU5 PLUS Sterile Bag is intended to cover the </a:t>
            </a:r>
            <a:r>
              <a:rPr kumimoji="0" lang="en-US" sz="800" b="0"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motordrive</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during intravascular ultrasound procedures to maintain the sterile field and prevent transfer of microorganisms, body fluids and particulate material to the patient and healthcare worker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CONTRAINDICATIONS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Use of this imaging catheter is contraindicated where introduction of any catheter would constitute a threat to patient safety. The contraindications also include the following: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Bacteremia or sepsis • Major coagulation system abnormalities • Patients diagnosed with coronary artery spasm  • Patients disqualified for CABG surgery • Patients disqualified for PTCA • Severe hemodynamic instability or shock • Use of the imaging catheter to cross a total occlusion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WARNINGS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Intravascular ultrasound examination of coronary anatomy should be performed only by physicians fully trained in interventional cardiology or interventional radiology and in the techniques of intravascular ultrasound, and in the specific approach to be used, in a fully-equipped cardiac catheterization lab. • The catheter has no user serviceable parts. Do not attempt to repair or to alter any component of the catheter assembly as provided. Using an altered catheter can result in poor image quality or patient complications. • No modification of this equipment is allowed. •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Do not pinch, crush, kink or sharply bend the catheter at any time.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An insertion angle greater than 45° is considered excessive. • Do not advance the catheter if resistance is encountered. The catheter should never be forcibly inserted into lumens narrower than the catheter body or forced through a tight stenosis. • When advancing the catheter through a stented vessel, catheters that do not completely encapsulate the guidewire may engage the stent between the junction of the catheter and guidewire, resulting in entrapment of catheter/ guidewire, catheter tip separation, and/or stent dislocation. • If resistance is met upon withdrawal of the catheter, verify resistance using fluoroscopy, then remove the entire system simultaneously. • When </a:t>
            </a:r>
            <a:r>
              <a:rPr kumimoji="0" lang="en-US" sz="800" b="0" i="0" u="sng"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readvancing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catheter after deployment of stent(s), at no time should a catheter be advanced across a guidewire that may be passing between one or more stent struts. A guidewire may exit between one or more stent struts when recrossing stent(s). Subsequent advancement of the catheter could cause entanglement between the catheter and the stent(s), resulting in entrapment of catheter/guidewire, catheter tip separation and/or stent dislocation. Use caution when removing the catheter from a stented vessel. • Inadequately apposed stents, overlapping stents, and/or small stented vessels with distal angulation may lead to entrapment of the catheter with the stent upon retraction. When retracting the catheter, separation of a guidewire from an imaging catheter or bending of the guidewire may result in kinking of the guidewire, damage to the catheter distal tip, and/or vessel injury. The looped guidewire or damaged tip may catch on the stent strut resulting in entrapment.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PRECAUTIONS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Do not attempt to connect the catheter to electronic equipment other than the designated Systems. • Never attempt to attach or detach the catheter while the motor is running. • If difficulty is encountered when backloading the guidewire into the distal end of the catheter, inspect the guidewire exit port for damage before inserting the catheter into the vasculature. • Never advance the imaging catheter without guidewire support. • Never advance the distal tip of the imaging catheter near the very floppy end of the guidewire. • Never advance or withdraw the imaging catheter without the imaging core assembly being positioned at the most distal position of the imaging window. • During and after the procedure, inspect the catheter carefully for any damage which may have occurred during use. Multiple insertions may lead to catheter exit port dimension change/distortion which could increase the chance of the catheter catching on the stent. Care should be taken when re-inserting and/or retracting catheter to prevent exit port damage. • Turn the MDU5 PLUS “OFF” before withdrawing the imaging catheter.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ADVERSE EVENTS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risks and discomforts involved in vascular imaging include those associated with all catheterization procedures. These risks or discomforts may occur at any time with varying frequency or severity. Additionally, these complications may necessitate additional medical treatment including surgical intervention and, in rare instances, result in death.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Allergic reaction • Angina • Cardiac arrest • Cardiac arrhythmias including, but not limited to ventricular tachycardia, atrial/ventricular fibrillation and complete heart block • Cardiac tamponade/Pericardial effusion • Death • Device entrapment requiring surgical intervention • Embolism (air, foreign body, tissue or thrombus) • Hemorrhage/Hematoma • Hypotension • Infection • Myocardial infarction • Myocardial Ischemia • Stroke and Transient Ischemic Attack • Thrombosis • Vessel occlusion and abrupt closure • Vessel trauma including, but not limited to dissection and perforation</a:t>
            </a: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UniversLTStd-Cn" panose="020B0603020202020204" pitchFamily="34" charset="0"/>
                <a:cs typeface="Arial" panose="020B0604020202020204" pitchFamily="34" charset="0"/>
              </a:rPr>
              <a:t> </a:t>
            </a: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CAUTION: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Federal law (USA) restricts this device to sale by or on the order of a physician. Rx only. Prior to use, please see the complete “Directions for Use” for more information on Indications, Contraindications, Warnings, Precautions, Adverse Events, and Operator’s Instructions</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92201920 AA </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202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BD98FB-1493-152A-1DFF-E4F1655CF3C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62D75D7D-70F0-16E9-E905-3613DD9B8F39}"/>
              </a:ext>
            </a:extLst>
          </p:cNvPr>
          <p:cNvSpPr txBox="1"/>
          <p:nvPr/>
        </p:nvSpPr>
        <p:spPr>
          <a:xfrm>
            <a:off x="7292051" y="73267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AB0418F6-4629-C938-3622-1BB4D7E0E209}"/>
              </a:ext>
            </a:extLst>
          </p:cNvPr>
          <p:cNvPicPr>
            <a:picLocks noChangeAspect="1"/>
          </p:cNvPicPr>
          <p:nvPr/>
        </p:nvPicPr>
        <p:blipFill>
          <a:blip r:embed="rId2"/>
          <a:stretch>
            <a:fillRect/>
          </a:stretch>
        </p:blipFill>
        <p:spPr>
          <a:xfrm>
            <a:off x="10310647" y="259268"/>
            <a:ext cx="1383205" cy="603894"/>
          </a:xfrm>
          <a:prstGeom prst="rect">
            <a:avLst/>
          </a:prstGeom>
        </p:spPr>
      </p:pic>
      <p:sp>
        <p:nvSpPr>
          <p:cNvPr id="11" name="TextBox 10">
            <a:extLst>
              <a:ext uri="{FF2B5EF4-FFF2-40B4-BE49-F238E27FC236}">
                <a16:creationId xmlns:a16="http://schemas.microsoft.com/office/drawing/2014/main" id="{B926A439-79B7-DB69-E317-9CF9885AF540}"/>
              </a:ext>
            </a:extLst>
          </p:cNvPr>
          <p:cNvSpPr txBox="1"/>
          <p:nvPr/>
        </p:nvSpPr>
        <p:spPr>
          <a:xfrm>
            <a:off x="916313" y="1151004"/>
            <a:ext cx="10085936" cy="4620111"/>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OPTICROSS  MDU5 PLUS Sterile</a:t>
            </a:r>
            <a:endPar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ts val="1100"/>
              </a:lnSpc>
              <a:spcBef>
                <a:spcPts val="5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INTENDED USE/INDICATIONS FOR USE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This catheter is intended for ultrasound examination of coronary intravascular pathology only. Intravascular ultrasound imaging is indicated in patients who are candidates for transluminal coronary interventional procedures.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CONTRAINDICATIONS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Use of this Imaging Catheter is contraindicated where introduction of any catheter would constitute a threat to patient safety. The contraindications also include the following patient characteristics: • Bacteremia or sepsis • Major coagulation system abnormalities • Patients diagnosed with coronary artery spasm • Patients disqualified for CABG surgery • Patients disqualified for PTCA • Severe hemodynamic instability or shock • Total occlusion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WARNINGS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Intravascular ultrasound examination of coronary anatomy should be performed only by physicians fully trained in interventional cardiology or interventional radiology and in the techniques of intravascular ultrasound, and in the specific approach to be used, in a fully-equipped cardiac catheterization lab. • The catheter has no user serviceable parts. Do not attempt to repair or to alter any component of the catheter assembly as provided. • No modification of this equipment is allowed. • Do not pinch, crush, kink or sharply bend the catheter at any time. An insertion angle greater than 45° is considered excessive.  • Do not advance the catheter if resistance is encountered. The catheter should never be forcibly inserted into lumens narrower than the catheter body or forced through a tight stenosis.  • When advancing the catheter through a stented vessel, catheters that do not completely encapsulate the guidewire may engage the stent between the junction of the catheter and guidewire, resulting in entrapment of catheter/guidewire, catheter tip separation, and/or stent dislocation. • If resistance is met upon withdrawal of the catheter, verify resistance using fluoroscopy, then remove the entire system simultaneously. A catheter that is forcibly removed may cause vessel injury or patient complications.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When readvancing a catheter after deployment of stent(s), at no time should a catheter be advanced across a guidewire that may be passing between one or more stent struts. A guidewire may exit between one or more stent struts when recrossing stent(s). Subsequent advancement of the catheter could cause entanglement between the catheter and the stent(s), resulting in entrapment of catheter/guidewire, catheter tip separation and/or stent dislocation. Use caution when removing the catheter from a stented vessel. </a:t>
            </a: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Inadequately apposed stents, overlapping stents, and/or small stented vessels with distal angulation may lead to entrapment of the catheter with the stent upon retraction. When retracting the catheter, separation of a guidewire from an Imaging Catheter or bending of the guidewire may result in kinking of the guidewire, damage to the catheter distal tip, and/or vessel injury. The looped guidewire or damaged tip may catch on the stent strut resulting in entrapment.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PRECAUTIONS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Do not attempt to connect the catheter to electronic equipment other than the designated Systems. • Never attempt to attach or detach the catheter while the motor is running. To do so may damage the connector. • During and after the procedure, inspect the catheter carefully for any damage which may have occurred during use. Multiple insertions may lead to catheter exit port dimension change/distortion which could increase the chance of the catheter catching on the stent. Care should be taken when re-inserting and/or retracting catheter to prevent exit port damage. • Turn the MDU5 PLUS™ “OFF” before withdrawing the Imaging.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ADVERSE EVENTS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 risks and discomforts involved in vascular imaging include those associated with all catheterization procedures. These risks or discomforts may occur at any time with varying frequency or severity. Additionally, these complications may necessitate additional medical treatment including surgical intervention and, in rare instances, result in death. • Allergic reaction</a:t>
            </a: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•Angina • Cardiac arrest • Cardiac arrhythmias including, but not limited to ventricular tachycardia, atrial/ventricular fibrillation and complete heart block  • Cardiac tamponade/Pericardial effusion • Death • Device entrapment requiring surgical intervention • Embolism • Hemorrhage/Hematoma • Hypotension • Infection • Myocardial infarction • Myocardial Ischemia • Stroke and Transient Ischemic Attack • Thrombosis • Vessel occlusion and abrupt closure • Vessel trauma including, but not limited to dissection and perforation</a:t>
            </a: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CAUTION: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Federal law (USA) restricts this device to sale by or on the order of a physician. Rx only. Prior to use, please see the complete “Directions for Use” for more information on Indications, Contraindications, Warnings, Precautions, Adverse Events, and Operator’s Instructions</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90960358 AB </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91459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ptima - VP briefing template.pptx" id="{00A39C8A-6ABF-7F4A-9AB7-3BD40F242211}" vid="{E4F0902C-B284-F047-A735-AAF291727A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1F35CE3D54E945A8385D6E27CD7DAB" ma:contentTypeVersion="13" ma:contentTypeDescription="Create a new document." ma:contentTypeScope="" ma:versionID="95043ebabeeaecd0f5048f483010be97">
  <xsd:schema xmlns:xsd="http://www.w3.org/2001/XMLSchema" xmlns:xs="http://www.w3.org/2001/XMLSchema" xmlns:p="http://schemas.microsoft.com/office/2006/metadata/properties" xmlns:ns2="b46e17c0-b136-48a3-95d1-8ad4cb46fffe" xmlns:ns3="f715e93c-8158-4803-be02-f428245c5dc9" targetNamespace="http://schemas.microsoft.com/office/2006/metadata/properties" ma:root="true" ma:fieldsID="e223dcae3020975f0b9c6685dea4c6f3" ns2:_="" ns3:_="">
    <xsd:import namespace="b46e17c0-b136-48a3-95d1-8ad4cb46fffe"/>
    <xsd:import namespace="f715e93c-8158-4803-be02-f428245c5d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e17c0-b136-48a3-95d1-8ad4cb46f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715e93c-8158-4803-be02-f428245c5dc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8CBFE1C-0B19-46C1-ACF5-5326E7AECA6A}">
  <ds:schemaRefs>
    <ds:schemaRef ds:uri="b46e17c0-b136-48a3-95d1-8ad4cb46fffe"/>
    <ds:schemaRef ds:uri="f715e93c-8158-4803-be02-f428245c5d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F264F9-2CAF-49FC-AB41-9A2F1F164B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0</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Mclellan, Anne</dc:creator>
  <cp:revision>2</cp:revision>
  <dcterms:created xsi:type="dcterms:W3CDTF">2022-08-10T21:36:45Z</dcterms:created>
  <dcterms:modified xsi:type="dcterms:W3CDTF">2022-08-16T16:24:40Z</dcterms:modified>
</cp:coreProperties>
</file>