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09728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50" d="100"/>
          <a:sy n="50" d="100"/>
        </p:scale>
        <p:origin x="3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FAE44E-C0E1-234E-AA8E-634FFA8200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00" y="13090788"/>
            <a:ext cx="2743200" cy="7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FontTx/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Place Logo Here</a:t>
            </a:r>
          </a:p>
        </p:txBody>
      </p:sp>
    </p:spTree>
    <p:extLst>
      <p:ext uri="{BB962C8B-B14F-4D97-AF65-F5344CB8AC3E}">
        <p14:creationId xmlns:p14="http://schemas.microsoft.com/office/powerpoint/2010/main" val="37936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4381500"/>
            <a:ext cx="9464040" cy="10443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876300"/>
            <a:ext cx="2366010" cy="1394841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876300"/>
            <a:ext cx="6960870" cy="139484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4381500"/>
            <a:ext cx="9464040" cy="10443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4103375"/>
            <a:ext cx="9464040" cy="6846569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11014715"/>
            <a:ext cx="9464040" cy="3600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4381500"/>
            <a:ext cx="4663440" cy="10443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4381500"/>
            <a:ext cx="4663440" cy="10443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876304"/>
            <a:ext cx="9464040" cy="3181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4034791"/>
            <a:ext cx="4642008" cy="19773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6012180"/>
            <a:ext cx="4642008" cy="8843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4034791"/>
            <a:ext cx="4664869" cy="19773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6012180"/>
            <a:ext cx="4664869" cy="8843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2369824"/>
            <a:ext cx="5554980" cy="1169670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2369824"/>
            <a:ext cx="5554980" cy="1169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2AC7B26-DB7B-0D41-B5B9-4B455758CE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/>
          <a:lstStyle/>
          <a:p>
            <a:fld id="{6E59599C-489A-9844-AE06-5A564FAF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7CDAB44-53D1-E540-AD3B-581DE10291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972800" cy="16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23A1DC-519D-8E42-BC9A-9AC553EFCC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1081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71B5FDB0F0246A096634D0198616E" ma:contentTypeVersion="11" ma:contentTypeDescription="Create a new document." ma:contentTypeScope="" ma:versionID="28134256d1199bbdcbfbde7d323b52bc">
  <xsd:schema xmlns:xsd="http://www.w3.org/2001/XMLSchema" xmlns:xs="http://www.w3.org/2001/XMLSchema" xmlns:p="http://schemas.microsoft.com/office/2006/metadata/properties" xmlns:ns2="1c33e4cc-fc83-4339-b2f7-a0ceb706c18e" xmlns:ns3="b00c21d7-85d5-435b-9d80-76d566b3fb4c" targetNamespace="http://schemas.microsoft.com/office/2006/metadata/properties" ma:root="true" ma:fieldsID="0418e5932aed7b7961602c66d7b4bd9d" ns2:_="" ns3:_="">
    <xsd:import namespace="1c33e4cc-fc83-4339-b2f7-a0ceb706c18e"/>
    <xsd:import namespace="b00c21d7-85d5-435b-9d80-76d566b3f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3e4cc-fc83-4339-b2f7-a0ceb706c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c21d7-85d5-435b-9d80-76d566b3f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755A77-C390-490F-96A8-752EF04C1B4C}"/>
</file>

<file path=customXml/itemProps2.xml><?xml version="1.0" encoding="utf-8"?>
<ds:datastoreItem xmlns:ds="http://schemas.openxmlformats.org/officeDocument/2006/customXml" ds:itemID="{E302D935-188B-4B49-A947-656A16684B77}"/>
</file>

<file path=customXml/itemProps3.xml><?xml version="1.0" encoding="utf-8"?>
<ds:datastoreItem xmlns:ds="http://schemas.openxmlformats.org/officeDocument/2006/customXml" ds:itemID="{A6FD36F3-1A41-4102-A158-31C8DB71D0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2021-03-26T16:36:59Z</dcterms:created>
  <dcterms:modified xsi:type="dcterms:W3CDTF">2021-03-26T18:43:43Z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0x0101001DB71B5FDB0F0246A096634D0198616E</vt:lpwstr>
  </property>
</Properties>
</file>