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8" r:id="rId5"/>
    <p:sldId id="1165" r:id="rId6"/>
    <p:sldId id="267" r:id="rId7"/>
    <p:sldId id="1157" r:id="rId8"/>
    <p:sldId id="1158" r:id="rId9"/>
    <p:sldId id="1159" r:id="rId10"/>
    <p:sldId id="1160" r:id="rId11"/>
    <p:sldId id="1161" r:id="rId12"/>
    <p:sldId id="1162" r:id="rId13"/>
    <p:sldId id="1163" r:id="rId14"/>
    <p:sldId id="1164" r:id="rId15"/>
    <p:sldId id="266" r:id="rId16"/>
    <p:sldId id="1166" r:id="rId17"/>
    <p:sldId id="11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lkin, Matthew" initials="SM" lastIdx="4" clrIdx="0">
    <p:extLst>
      <p:ext uri="{19B8F6BF-5375-455C-9EA6-DF929625EA0E}">
        <p15:presenceInfo xmlns:p15="http://schemas.microsoft.com/office/powerpoint/2012/main" userId="S::Matthew.Sulkin@bsci.com::eb123608-27a5-4315-acab-1c6fddc888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AE"/>
    <a:srgbClr val="0F77AF"/>
    <a:srgbClr val="0978AF"/>
    <a:srgbClr val="0642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44" y="-3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garciab" userId="S::igarciab_unav.es#ext#@bostonscientific.onmicrosoft.com::7745caba-62f8-4e54-b720-80260a002c73" providerId="AD" clId="Web-{35E88071-A85D-42CE-AE4A-D33836C83869}"/>
    <pc:docChg chg="modSld">
      <pc:chgData name="igarciab" userId="S::igarciab_unav.es#ext#@bostonscientific.onmicrosoft.com::7745caba-62f8-4e54-b720-80260a002c73" providerId="AD" clId="Web-{35E88071-A85D-42CE-AE4A-D33836C83869}" dt="2020-04-28T13:56:18.585" v="1" actId="20577"/>
      <pc:docMkLst>
        <pc:docMk/>
      </pc:docMkLst>
      <pc:sldChg chg="modSp">
        <pc:chgData name="igarciab" userId="S::igarciab_unav.es#ext#@bostonscientific.onmicrosoft.com::7745caba-62f8-4e54-b720-80260a002c73" providerId="AD" clId="Web-{35E88071-A85D-42CE-AE4A-D33836C83869}" dt="2020-04-28T13:56:18.585" v="1" actId="20577"/>
        <pc:sldMkLst>
          <pc:docMk/>
          <pc:sldMk cId="2759663322" sldId="1165"/>
        </pc:sldMkLst>
        <pc:spChg chg="mod">
          <ac:chgData name="igarciab" userId="S::igarciab_unav.es#ext#@bostonscientific.onmicrosoft.com::7745caba-62f8-4e54-b720-80260a002c73" providerId="AD" clId="Web-{35E88071-A85D-42CE-AE4A-D33836C83869}" dt="2020-04-28T13:56:18.585" v="1" actId="20577"/>
          <ac:spMkLst>
            <pc:docMk/>
            <pc:sldMk cId="2759663322" sldId="1165"/>
            <ac:spMk id="3" creationId="{0D0EF17E-B1BF-4141-A3DE-EDBD3CD743F0}"/>
          </ac:spMkLst>
        </pc:spChg>
      </pc:sldChg>
    </pc:docChg>
  </pc:docChgLst>
  <pc:docChgLst>
    <pc:chgData name="Anderson, Brittany" userId="8feb703d-2e73-49f9-906f-2a59376e795c" providerId="ADAL" clId="{934575E4-0841-439B-AB92-D3ECE199178F}"/>
    <pc:docChg chg="modSld">
      <pc:chgData name="Anderson, Brittany" userId="8feb703d-2e73-49f9-906f-2a59376e795c" providerId="ADAL" clId="{934575E4-0841-439B-AB92-D3ECE199178F}" dt="2020-08-24T21:51:18.126" v="29" actId="13926"/>
      <pc:docMkLst>
        <pc:docMk/>
      </pc:docMkLst>
      <pc:sldChg chg="modSp">
        <pc:chgData name="Anderson, Brittany" userId="8feb703d-2e73-49f9-906f-2a59376e795c" providerId="ADAL" clId="{934575E4-0841-439B-AB92-D3ECE199178F}" dt="2020-08-24T21:51:18.126" v="29" actId="13926"/>
        <pc:sldMkLst>
          <pc:docMk/>
          <pc:sldMk cId="953291378" sldId="1167"/>
        </pc:sldMkLst>
        <pc:spChg chg="mod">
          <ac:chgData name="Anderson, Brittany" userId="8feb703d-2e73-49f9-906f-2a59376e795c" providerId="ADAL" clId="{934575E4-0841-439B-AB92-D3ECE199178F}" dt="2020-08-24T21:51:18.126" v="29" actId="13926"/>
          <ac:spMkLst>
            <pc:docMk/>
            <pc:sldMk cId="953291378" sldId="1167"/>
            <ac:spMk id="4" creationId="{95367876-AD7C-43B3-AF66-7121AFDDB851}"/>
          </ac:spMkLst>
        </pc:spChg>
      </pc:sldChg>
    </pc:docChg>
  </pc:docChgLst>
  <pc:docChgLst>
    <pc:chgData name="Sulkin, Matthew" userId="S::matthew.sulkin@bsci.com::eb123608-27a5-4315-acab-1c6fddc88833" providerId="AD" clId="Web-{C7B28EDB-4D91-EE33-4BA4-A6143202DD2D}"/>
    <pc:docChg chg="modSld">
      <pc:chgData name="Sulkin, Matthew" userId="S::matthew.sulkin@bsci.com::eb123608-27a5-4315-acab-1c6fddc88833" providerId="AD" clId="Web-{C7B28EDB-4D91-EE33-4BA4-A6143202DD2D}" dt="2020-04-16T03:11:31.867" v="24" actId="14100"/>
      <pc:docMkLst>
        <pc:docMk/>
      </pc:docMkLst>
      <pc:sldChg chg="modSp">
        <pc:chgData name="Sulkin, Matthew" userId="S::matthew.sulkin@bsci.com::eb123608-27a5-4315-acab-1c6fddc88833" providerId="AD" clId="Web-{C7B28EDB-4D91-EE33-4BA4-A6143202DD2D}" dt="2020-04-16T03:11:31.867" v="24" actId="14100"/>
        <pc:sldMkLst>
          <pc:docMk/>
          <pc:sldMk cId="4102175806" sldId="258"/>
        </pc:sldMkLst>
        <pc:spChg chg="mod">
          <ac:chgData name="Sulkin, Matthew" userId="S::matthew.sulkin@bsci.com::eb123608-27a5-4315-acab-1c6fddc88833" providerId="AD" clId="Web-{C7B28EDB-4D91-EE33-4BA4-A6143202DD2D}" dt="2020-04-16T03:11:31.867" v="24" actId="14100"/>
          <ac:spMkLst>
            <pc:docMk/>
            <pc:sldMk cId="4102175806" sldId="258"/>
            <ac:spMk id="5" creationId="{BE4D1D0F-040C-B849-A821-9FBCF9C2F37A}"/>
          </ac:spMkLst>
        </pc:spChg>
      </pc:sldChg>
    </pc:docChg>
  </pc:docChgLst>
  <pc:docChgLst>
    <pc:chgData name="igarciab" userId="S::igarciab_unav.es#ext#@bostonscientific.onmicrosoft.com::7745caba-62f8-4e54-b720-80260a002c73" providerId="AD" clId="Web-{BAE18900-3D13-4274-B5E6-89E99C5A11A7}"/>
    <pc:docChg chg="modSld">
      <pc:chgData name="igarciab" userId="S::igarciab_unav.es#ext#@bostonscientific.onmicrosoft.com::7745caba-62f8-4e54-b720-80260a002c73" providerId="AD" clId="Web-{BAE18900-3D13-4274-B5E6-89E99C5A11A7}" dt="2020-04-28T13:58:09.758" v="5" actId="14100"/>
      <pc:docMkLst>
        <pc:docMk/>
      </pc:docMkLst>
      <pc:sldChg chg="modSp">
        <pc:chgData name="igarciab" userId="S::igarciab_unav.es#ext#@bostonscientific.onmicrosoft.com::7745caba-62f8-4e54-b720-80260a002c73" providerId="AD" clId="Web-{BAE18900-3D13-4274-B5E6-89E99C5A11A7}" dt="2020-04-28T13:58:09.758" v="5" actId="14100"/>
        <pc:sldMkLst>
          <pc:docMk/>
          <pc:sldMk cId="2759663322" sldId="1165"/>
        </pc:sldMkLst>
        <pc:spChg chg="mod">
          <ac:chgData name="igarciab" userId="S::igarciab_unav.es#ext#@bostonscientific.onmicrosoft.com::7745caba-62f8-4e54-b720-80260a002c73" providerId="AD" clId="Web-{BAE18900-3D13-4274-B5E6-89E99C5A11A7}" dt="2020-04-28T13:58:09.758" v="5" actId="14100"/>
          <ac:spMkLst>
            <pc:docMk/>
            <pc:sldMk cId="2759663322" sldId="1165"/>
            <ac:spMk id="3" creationId="{0D0EF17E-B1BF-4141-A3DE-EDBD3CD743F0}"/>
          </ac:spMkLst>
        </pc:spChg>
      </pc:sldChg>
    </pc:docChg>
  </pc:docChgLst>
  <pc:docChgLst>
    <pc:chgData name="igarciab" userId="S::igarciab_unav.es#ext#@bostonscientific.onmicrosoft.com::7745caba-62f8-4e54-b720-80260a002c73" providerId="AD" clId="Web-{577B72BD-FFE2-42B2-A61A-88450CAFFF8D}"/>
    <pc:docChg chg="modSld">
      <pc:chgData name="igarciab" userId="S::igarciab_unav.es#ext#@bostonscientific.onmicrosoft.com::7745caba-62f8-4e54-b720-80260a002c73" providerId="AD" clId="Web-{577B72BD-FFE2-42B2-A61A-88450CAFFF8D}" dt="2020-04-29T10:14:21.271" v="42" actId="20577"/>
      <pc:docMkLst>
        <pc:docMk/>
      </pc:docMkLst>
      <pc:sldChg chg="modSp">
        <pc:chgData name="igarciab" userId="S::igarciab_unav.es#ext#@bostonscientific.onmicrosoft.com::7745caba-62f8-4e54-b720-80260a002c73" providerId="AD" clId="Web-{577B72BD-FFE2-42B2-A61A-88450CAFFF8D}" dt="2020-04-29T10:14:18.942" v="41" actId="20577"/>
        <pc:sldMkLst>
          <pc:docMk/>
          <pc:sldMk cId="4102175806" sldId="258"/>
        </pc:sldMkLst>
        <pc:spChg chg="mod">
          <ac:chgData name="igarciab" userId="S::igarciab_unav.es#ext#@bostonscientific.onmicrosoft.com::7745caba-62f8-4e54-b720-80260a002c73" providerId="AD" clId="Web-{577B72BD-FFE2-42B2-A61A-88450CAFFF8D}" dt="2020-04-29T10:14:18.942" v="41" actId="20577"/>
          <ac:spMkLst>
            <pc:docMk/>
            <pc:sldMk cId="4102175806" sldId="258"/>
            <ac:spMk id="5" creationId="{BE4D1D0F-040C-B849-A821-9FBCF9C2F37A}"/>
          </ac:spMkLst>
        </pc:spChg>
      </pc:sldChg>
    </pc:docChg>
  </pc:docChgLst>
  <pc:docChgLst>
    <pc:chgData name="Annoni, Elizabeth" userId="fab38eaf-3110-4851-8eb8-7c68b3ba29d6" providerId="ADAL" clId="{AD2144F9-9AD1-4E1A-B555-7EB82D6BF147}"/>
    <pc:docChg chg="undo custSel addSld delSld modSld sldOrd">
      <pc:chgData name="Annoni, Elizabeth" userId="fab38eaf-3110-4851-8eb8-7c68b3ba29d6" providerId="ADAL" clId="{AD2144F9-9AD1-4E1A-B555-7EB82D6BF147}" dt="2020-04-16T14:09:59.921" v="344" actId="1076"/>
      <pc:docMkLst>
        <pc:docMk/>
      </pc:docMkLst>
      <pc:sldChg chg="add del">
        <pc:chgData name="Annoni, Elizabeth" userId="fab38eaf-3110-4851-8eb8-7c68b3ba29d6" providerId="ADAL" clId="{AD2144F9-9AD1-4E1A-B555-7EB82D6BF147}" dt="2020-04-15T21:49:34.613" v="29" actId="2696"/>
        <pc:sldMkLst>
          <pc:docMk/>
          <pc:sldMk cId="0" sldId="257"/>
        </pc:sldMkLst>
      </pc:sldChg>
      <pc:sldChg chg="modSp">
        <pc:chgData name="Annoni, Elizabeth" userId="fab38eaf-3110-4851-8eb8-7c68b3ba29d6" providerId="ADAL" clId="{AD2144F9-9AD1-4E1A-B555-7EB82D6BF147}" dt="2020-04-15T21:49:27.730" v="28" actId="20577"/>
        <pc:sldMkLst>
          <pc:docMk/>
          <pc:sldMk cId="4102175806" sldId="258"/>
        </pc:sldMkLst>
        <pc:spChg chg="mod">
          <ac:chgData name="Annoni, Elizabeth" userId="fab38eaf-3110-4851-8eb8-7c68b3ba29d6" providerId="ADAL" clId="{AD2144F9-9AD1-4E1A-B555-7EB82D6BF147}" dt="2020-04-15T21:48:28.882" v="2" actId="255"/>
          <ac:spMkLst>
            <pc:docMk/>
            <pc:sldMk cId="4102175806" sldId="258"/>
            <ac:spMk id="4" creationId="{85359B98-3CA4-DA41-BA18-DCA711F997ED}"/>
          </ac:spMkLst>
        </pc:spChg>
        <pc:spChg chg="mod">
          <ac:chgData name="Annoni, Elizabeth" userId="fab38eaf-3110-4851-8eb8-7c68b3ba29d6" providerId="ADAL" clId="{AD2144F9-9AD1-4E1A-B555-7EB82D6BF147}" dt="2020-04-15T21:49:27.730" v="28" actId="20577"/>
          <ac:spMkLst>
            <pc:docMk/>
            <pc:sldMk cId="4102175806" sldId="258"/>
            <ac:spMk id="5" creationId="{BE4D1D0F-040C-B849-A821-9FBCF9C2F37A}"/>
          </ac:spMkLst>
        </pc:spChg>
      </pc:sldChg>
      <pc:sldChg chg="addSp delSp modSp ord">
        <pc:chgData name="Annoni, Elizabeth" userId="fab38eaf-3110-4851-8eb8-7c68b3ba29d6" providerId="ADAL" clId="{AD2144F9-9AD1-4E1A-B555-7EB82D6BF147}" dt="2020-04-15T22:02:52.765" v="321" actId="2710"/>
        <pc:sldMkLst>
          <pc:docMk/>
          <pc:sldMk cId="284070463" sldId="267"/>
        </pc:sldMkLst>
        <pc:spChg chg="mod">
          <ac:chgData name="Annoni, Elizabeth" userId="fab38eaf-3110-4851-8eb8-7c68b3ba29d6" providerId="ADAL" clId="{AD2144F9-9AD1-4E1A-B555-7EB82D6BF147}" dt="2020-04-15T21:52:04.389" v="119" actId="255"/>
          <ac:spMkLst>
            <pc:docMk/>
            <pc:sldMk cId="284070463" sldId="267"/>
            <ac:spMk id="2" creationId="{6EDA2118-B4B8-FE48-83DD-910F0564A828}"/>
          </ac:spMkLst>
        </pc:spChg>
        <pc:spChg chg="del">
          <ac:chgData name="Annoni, Elizabeth" userId="fab38eaf-3110-4851-8eb8-7c68b3ba29d6" providerId="ADAL" clId="{AD2144F9-9AD1-4E1A-B555-7EB82D6BF147}" dt="2020-04-15T21:50:14.382" v="45" actId="478"/>
          <ac:spMkLst>
            <pc:docMk/>
            <pc:sldMk cId="284070463" sldId="267"/>
            <ac:spMk id="3" creationId="{33BA8043-F3EC-8C41-A1C0-05C20C1493EA}"/>
          </ac:spMkLst>
        </pc:spChg>
        <pc:spChg chg="add mod">
          <ac:chgData name="Annoni, Elizabeth" userId="fab38eaf-3110-4851-8eb8-7c68b3ba29d6" providerId="ADAL" clId="{AD2144F9-9AD1-4E1A-B555-7EB82D6BF147}" dt="2020-04-15T22:02:52.765" v="321" actId="2710"/>
          <ac:spMkLst>
            <pc:docMk/>
            <pc:sldMk cId="284070463" sldId="267"/>
            <ac:spMk id="4" creationId="{DDC16F17-1E01-41C8-9184-55EBEB637F7F}"/>
          </ac:spMkLst>
        </pc:spChg>
        <pc:grpChg chg="add mod">
          <ac:chgData name="Annoni, Elizabeth" userId="fab38eaf-3110-4851-8eb8-7c68b3ba29d6" providerId="ADAL" clId="{AD2144F9-9AD1-4E1A-B555-7EB82D6BF147}" dt="2020-04-15T21:50:08.216" v="44" actId="1076"/>
          <ac:grpSpMkLst>
            <pc:docMk/>
            <pc:sldMk cId="284070463" sldId="267"/>
            <ac:grpSpMk id="5" creationId="{DD78C973-05C4-4803-B45F-BBAC6CD4B366}"/>
          </ac:grpSpMkLst>
        </pc:grpChg>
      </pc:sldChg>
      <pc:sldChg chg="add del">
        <pc:chgData name="Annoni, Elizabeth" userId="fab38eaf-3110-4851-8eb8-7c68b3ba29d6" providerId="ADAL" clId="{AD2144F9-9AD1-4E1A-B555-7EB82D6BF147}" dt="2020-04-15T21:58:17.194" v="251" actId="2696"/>
        <pc:sldMkLst>
          <pc:docMk/>
          <pc:sldMk cId="50125551" sldId="274"/>
        </pc:sldMkLst>
      </pc:sldChg>
      <pc:sldChg chg="add del">
        <pc:chgData name="Annoni, Elizabeth" userId="fab38eaf-3110-4851-8eb8-7c68b3ba29d6" providerId="ADAL" clId="{AD2144F9-9AD1-4E1A-B555-7EB82D6BF147}" dt="2020-04-15T21:51:09.228" v="80" actId="2696"/>
        <pc:sldMkLst>
          <pc:docMk/>
          <pc:sldMk cId="1971161284" sldId="275"/>
        </pc:sldMkLst>
      </pc:sldChg>
      <pc:sldChg chg="add del">
        <pc:chgData name="Annoni, Elizabeth" userId="fab38eaf-3110-4851-8eb8-7c68b3ba29d6" providerId="ADAL" clId="{AD2144F9-9AD1-4E1A-B555-7EB82D6BF147}" dt="2020-04-15T21:50:19.888" v="46" actId="2696"/>
        <pc:sldMkLst>
          <pc:docMk/>
          <pc:sldMk cId="28293434" sldId="276"/>
        </pc:sldMkLst>
      </pc:sldChg>
      <pc:sldChg chg="add del">
        <pc:chgData name="Annoni, Elizabeth" userId="fab38eaf-3110-4851-8eb8-7c68b3ba29d6" providerId="ADAL" clId="{AD2144F9-9AD1-4E1A-B555-7EB82D6BF147}" dt="2020-04-15T21:55:56.460" v="206" actId="2696"/>
        <pc:sldMkLst>
          <pc:docMk/>
          <pc:sldMk cId="1631469484" sldId="1140"/>
        </pc:sldMkLst>
      </pc:sldChg>
      <pc:sldChg chg="add del">
        <pc:chgData name="Annoni, Elizabeth" userId="fab38eaf-3110-4851-8eb8-7c68b3ba29d6" providerId="ADAL" clId="{AD2144F9-9AD1-4E1A-B555-7EB82D6BF147}" dt="2020-04-15T21:55:55.936" v="205" actId="2696"/>
        <pc:sldMkLst>
          <pc:docMk/>
          <pc:sldMk cId="2473736601" sldId="1151"/>
        </pc:sldMkLst>
      </pc:sldChg>
      <pc:sldChg chg="add del setBg">
        <pc:chgData name="Annoni, Elizabeth" userId="fab38eaf-3110-4851-8eb8-7c68b3ba29d6" providerId="ADAL" clId="{AD2144F9-9AD1-4E1A-B555-7EB82D6BF147}" dt="2020-04-15T22:00:41.084" v="302" actId="2696"/>
        <pc:sldMkLst>
          <pc:docMk/>
          <pc:sldMk cId="2824167912" sldId="1152"/>
        </pc:sldMkLst>
      </pc:sldChg>
      <pc:sldChg chg="add del">
        <pc:chgData name="Annoni, Elizabeth" userId="fab38eaf-3110-4851-8eb8-7c68b3ba29d6" providerId="ADAL" clId="{AD2144F9-9AD1-4E1A-B555-7EB82D6BF147}" dt="2020-04-15T22:00:41.719" v="303" actId="2696"/>
        <pc:sldMkLst>
          <pc:docMk/>
          <pc:sldMk cId="3864924662" sldId="1154"/>
        </pc:sldMkLst>
      </pc:sldChg>
      <pc:sldChg chg="modSp add del">
        <pc:chgData name="Annoni, Elizabeth" userId="fab38eaf-3110-4851-8eb8-7c68b3ba29d6" providerId="ADAL" clId="{AD2144F9-9AD1-4E1A-B555-7EB82D6BF147}" dt="2020-04-15T21:57:30.039" v="228" actId="2696"/>
        <pc:sldMkLst>
          <pc:docMk/>
          <pc:sldMk cId="438860868" sldId="1155"/>
        </pc:sldMkLst>
        <pc:spChg chg="mod">
          <ac:chgData name="Annoni, Elizabeth" userId="fab38eaf-3110-4851-8eb8-7c68b3ba29d6" providerId="ADAL" clId="{AD2144F9-9AD1-4E1A-B555-7EB82D6BF147}" dt="2020-04-15T21:56:01.487" v="208"/>
          <ac:spMkLst>
            <pc:docMk/>
            <pc:sldMk cId="438860868" sldId="1155"/>
            <ac:spMk id="14" creationId="{A5784C20-6072-4220-850C-C60C57115B53}"/>
          </ac:spMkLst>
        </pc:spChg>
      </pc:sldChg>
      <pc:sldChg chg="add del">
        <pc:chgData name="Annoni, Elizabeth" userId="fab38eaf-3110-4851-8eb8-7c68b3ba29d6" providerId="ADAL" clId="{AD2144F9-9AD1-4E1A-B555-7EB82D6BF147}" dt="2020-04-15T21:55:57.165" v="207" actId="2696"/>
        <pc:sldMkLst>
          <pc:docMk/>
          <pc:sldMk cId="833181515" sldId="1156"/>
        </pc:sldMkLst>
      </pc:sldChg>
      <pc:sldChg chg="addSp delSp modSp add modAnim">
        <pc:chgData name="Annoni, Elizabeth" userId="fab38eaf-3110-4851-8eb8-7c68b3ba29d6" providerId="ADAL" clId="{AD2144F9-9AD1-4E1A-B555-7EB82D6BF147}" dt="2020-04-15T21:55:05.587" v="197" actId="404"/>
        <pc:sldMkLst>
          <pc:docMk/>
          <pc:sldMk cId="2181227469" sldId="1157"/>
        </pc:sldMkLst>
        <pc:spChg chg="mod">
          <ac:chgData name="Annoni, Elizabeth" userId="fab38eaf-3110-4851-8eb8-7c68b3ba29d6" providerId="ADAL" clId="{AD2144F9-9AD1-4E1A-B555-7EB82D6BF147}" dt="2020-04-15T21:51:58.309" v="118" actId="255"/>
          <ac:spMkLst>
            <pc:docMk/>
            <pc:sldMk cId="2181227469" sldId="1157"/>
            <ac:spMk id="2" creationId="{7217CCF0-5BE4-4758-AEFD-84D18C0D9539}"/>
          </ac:spMkLst>
        </pc:spChg>
        <pc:spChg chg="del mod">
          <ac:chgData name="Annoni, Elizabeth" userId="fab38eaf-3110-4851-8eb8-7c68b3ba29d6" providerId="ADAL" clId="{AD2144F9-9AD1-4E1A-B555-7EB82D6BF147}" dt="2020-04-15T21:50:51.140" v="59" actId="478"/>
          <ac:spMkLst>
            <pc:docMk/>
            <pc:sldMk cId="2181227469" sldId="1157"/>
            <ac:spMk id="3" creationId="{F1BAB6B6-AB06-4331-AC73-1228109EDD28}"/>
          </ac:spMkLst>
        </pc:spChg>
        <pc:spChg chg="add mod ord">
          <ac:chgData name="Annoni, Elizabeth" userId="fab38eaf-3110-4851-8eb8-7c68b3ba29d6" providerId="ADAL" clId="{AD2144F9-9AD1-4E1A-B555-7EB82D6BF147}" dt="2020-04-15T21:55:05.587" v="197" actId="404"/>
          <ac:spMkLst>
            <pc:docMk/>
            <pc:sldMk cId="2181227469" sldId="1157"/>
            <ac:spMk id="4" creationId="{B1402D55-B50F-4C9D-8E48-D1349C1B82AA}"/>
          </ac:spMkLst>
        </pc:spChg>
        <pc:spChg chg="add mod">
          <ac:chgData name="Annoni, Elizabeth" userId="fab38eaf-3110-4851-8eb8-7c68b3ba29d6" providerId="ADAL" clId="{AD2144F9-9AD1-4E1A-B555-7EB82D6BF147}" dt="2020-04-15T21:50:38.680" v="56" actId="1076"/>
          <ac:spMkLst>
            <pc:docMk/>
            <pc:sldMk cId="2181227469" sldId="1157"/>
            <ac:spMk id="5" creationId="{A158B28C-44B3-475F-A542-0B2CF328067B}"/>
          </ac:spMkLst>
        </pc:spChg>
        <pc:grpChg chg="add mod">
          <ac:chgData name="Annoni, Elizabeth" userId="fab38eaf-3110-4851-8eb8-7c68b3ba29d6" providerId="ADAL" clId="{AD2144F9-9AD1-4E1A-B555-7EB82D6BF147}" dt="2020-04-15T21:50:38.680" v="56" actId="1076"/>
          <ac:grpSpMkLst>
            <pc:docMk/>
            <pc:sldMk cId="2181227469" sldId="1157"/>
            <ac:grpSpMk id="6" creationId="{8983A96C-F175-4FF6-B8C1-BD64F359BDB1}"/>
          </ac:grpSpMkLst>
        </pc:grpChg>
      </pc:sldChg>
      <pc:sldChg chg="addSp delSp modSp add">
        <pc:chgData name="Annoni, Elizabeth" userId="fab38eaf-3110-4851-8eb8-7c68b3ba29d6" providerId="ADAL" clId="{AD2144F9-9AD1-4E1A-B555-7EB82D6BF147}" dt="2020-04-15T21:55:33.390" v="202" actId="1076"/>
        <pc:sldMkLst>
          <pc:docMk/>
          <pc:sldMk cId="2650259246" sldId="1158"/>
        </pc:sldMkLst>
        <pc:spChg chg="mod">
          <ac:chgData name="Annoni, Elizabeth" userId="fab38eaf-3110-4851-8eb8-7c68b3ba29d6" providerId="ADAL" clId="{AD2144F9-9AD1-4E1A-B555-7EB82D6BF147}" dt="2020-04-15T21:51:47.916" v="117" actId="255"/>
          <ac:spMkLst>
            <pc:docMk/>
            <pc:sldMk cId="2650259246" sldId="1158"/>
            <ac:spMk id="2" creationId="{AA451602-E592-4372-9717-36544C9AD328}"/>
          </ac:spMkLst>
        </pc:spChg>
        <pc:spChg chg="del">
          <ac:chgData name="Annoni, Elizabeth" userId="fab38eaf-3110-4851-8eb8-7c68b3ba29d6" providerId="ADAL" clId="{AD2144F9-9AD1-4E1A-B555-7EB82D6BF147}" dt="2020-04-15T21:52:32.165" v="151" actId="478"/>
          <ac:spMkLst>
            <pc:docMk/>
            <pc:sldMk cId="2650259246" sldId="1158"/>
            <ac:spMk id="3" creationId="{D1B15C4E-C45F-4F10-9BDD-2CD2BF9B8A9B}"/>
          </ac:spMkLst>
        </pc:spChg>
        <pc:spChg chg="add mod">
          <ac:chgData name="Annoni, Elizabeth" userId="fab38eaf-3110-4851-8eb8-7c68b3ba29d6" providerId="ADAL" clId="{AD2144F9-9AD1-4E1A-B555-7EB82D6BF147}" dt="2020-04-15T21:55:14.887" v="199" actId="404"/>
          <ac:spMkLst>
            <pc:docMk/>
            <pc:sldMk cId="2650259246" sldId="1158"/>
            <ac:spMk id="4" creationId="{2CF00279-67CF-47BC-9801-E1C4E22405B0}"/>
          </ac:spMkLst>
        </pc:spChg>
        <pc:spChg chg="add mod">
          <ac:chgData name="Annoni, Elizabeth" userId="fab38eaf-3110-4851-8eb8-7c68b3ba29d6" providerId="ADAL" clId="{AD2144F9-9AD1-4E1A-B555-7EB82D6BF147}" dt="2020-04-15T21:55:33.390" v="202" actId="1076"/>
          <ac:spMkLst>
            <pc:docMk/>
            <pc:sldMk cId="2650259246" sldId="1158"/>
            <ac:spMk id="5" creationId="{456A2BCE-B417-4DA4-8730-846E7B26B8F7}"/>
          </ac:spMkLst>
        </pc:spChg>
        <pc:picChg chg="add mod">
          <ac:chgData name="Annoni, Elizabeth" userId="fab38eaf-3110-4851-8eb8-7c68b3ba29d6" providerId="ADAL" clId="{AD2144F9-9AD1-4E1A-B555-7EB82D6BF147}" dt="2020-04-15T21:53:02.890" v="155" actId="1076"/>
          <ac:picMkLst>
            <pc:docMk/>
            <pc:sldMk cId="2650259246" sldId="1158"/>
            <ac:picMk id="6" creationId="{85CB28D8-F491-4380-B008-410C169824CE}"/>
          </ac:picMkLst>
        </pc:picChg>
      </pc:sldChg>
      <pc:sldChg chg="addSp delSp modSp add">
        <pc:chgData name="Annoni, Elizabeth" userId="fab38eaf-3110-4851-8eb8-7c68b3ba29d6" providerId="ADAL" clId="{AD2144F9-9AD1-4E1A-B555-7EB82D6BF147}" dt="2020-04-15T22:02:37.801" v="320" actId="403"/>
        <pc:sldMkLst>
          <pc:docMk/>
          <pc:sldMk cId="1340391204" sldId="1159"/>
        </pc:sldMkLst>
        <pc:spChg chg="mod">
          <ac:chgData name="Annoni, Elizabeth" userId="fab38eaf-3110-4851-8eb8-7c68b3ba29d6" providerId="ADAL" clId="{AD2144F9-9AD1-4E1A-B555-7EB82D6BF147}" dt="2020-04-15T21:52:27.462" v="149" actId="255"/>
          <ac:spMkLst>
            <pc:docMk/>
            <pc:sldMk cId="1340391204" sldId="1159"/>
            <ac:spMk id="2" creationId="{4D494BF3-9867-4941-AE08-D53EFFA31F54}"/>
          </ac:spMkLst>
        </pc:spChg>
        <pc:spChg chg="del">
          <ac:chgData name="Annoni, Elizabeth" userId="fab38eaf-3110-4851-8eb8-7c68b3ba29d6" providerId="ADAL" clId="{AD2144F9-9AD1-4E1A-B555-7EB82D6BF147}" dt="2020-04-15T21:52:29.941" v="150" actId="478"/>
          <ac:spMkLst>
            <pc:docMk/>
            <pc:sldMk cId="1340391204" sldId="1159"/>
            <ac:spMk id="3" creationId="{587205A3-2150-4807-BD12-326EEBF04F8B}"/>
          </ac:spMkLst>
        </pc:spChg>
        <pc:spChg chg="add mod">
          <ac:chgData name="Annoni, Elizabeth" userId="fab38eaf-3110-4851-8eb8-7c68b3ba29d6" providerId="ADAL" clId="{AD2144F9-9AD1-4E1A-B555-7EB82D6BF147}" dt="2020-04-15T22:01:12.639" v="308" actId="14100"/>
          <ac:spMkLst>
            <pc:docMk/>
            <pc:sldMk cId="1340391204" sldId="1159"/>
            <ac:spMk id="4" creationId="{AB7E5511-4882-4034-A9E7-0CEDFD306827}"/>
          </ac:spMkLst>
        </pc:spChg>
        <pc:graphicFrameChg chg="add mod modGraphic">
          <ac:chgData name="Annoni, Elizabeth" userId="fab38eaf-3110-4851-8eb8-7c68b3ba29d6" providerId="ADAL" clId="{AD2144F9-9AD1-4E1A-B555-7EB82D6BF147}" dt="2020-04-15T22:02:16.342" v="317" actId="1076"/>
          <ac:graphicFrameMkLst>
            <pc:docMk/>
            <pc:sldMk cId="1340391204" sldId="1159"/>
            <ac:graphicFrameMk id="5" creationId="{8E95452C-BF39-4805-9712-81DA39D3CD9D}"/>
          </ac:graphicFrameMkLst>
        </pc:graphicFrameChg>
        <pc:graphicFrameChg chg="add mod modGraphic">
          <ac:chgData name="Annoni, Elizabeth" userId="fab38eaf-3110-4851-8eb8-7c68b3ba29d6" providerId="ADAL" clId="{AD2144F9-9AD1-4E1A-B555-7EB82D6BF147}" dt="2020-04-15T22:02:31.300" v="319" actId="403"/>
          <ac:graphicFrameMkLst>
            <pc:docMk/>
            <pc:sldMk cId="1340391204" sldId="1159"/>
            <ac:graphicFrameMk id="6" creationId="{DD335817-ECF8-42DA-85F7-8EEFE4B27269}"/>
          </ac:graphicFrameMkLst>
        </pc:graphicFrameChg>
        <pc:graphicFrameChg chg="add mod modGraphic">
          <ac:chgData name="Annoni, Elizabeth" userId="fab38eaf-3110-4851-8eb8-7c68b3ba29d6" providerId="ADAL" clId="{AD2144F9-9AD1-4E1A-B555-7EB82D6BF147}" dt="2020-04-15T22:02:37.801" v="320" actId="403"/>
          <ac:graphicFrameMkLst>
            <pc:docMk/>
            <pc:sldMk cId="1340391204" sldId="1159"/>
            <ac:graphicFrameMk id="7" creationId="{F7DAC253-8C60-4CFF-A941-F08692C1FC6B}"/>
          </ac:graphicFrameMkLst>
        </pc:graphicFrameChg>
      </pc:sldChg>
      <pc:sldChg chg="addSp delSp modSp add">
        <pc:chgData name="Annoni, Elizabeth" userId="fab38eaf-3110-4851-8eb8-7c68b3ba29d6" providerId="ADAL" clId="{AD2144F9-9AD1-4E1A-B555-7EB82D6BF147}" dt="2020-04-15T21:55:50.048" v="204" actId="14100"/>
        <pc:sldMkLst>
          <pc:docMk/>
          <pc:sldMk cId="3216061577" sldId="1160"/>
        </pc:sldMkLst>
        <pc:spChg chg="mod">
          <ac:chgData name="Annoni, Elizabeth" userId="fab38eaf-3110-4851-8eb8-7c68b3ba29d6" providerId="ADAL" clId="{AD2144F9-9AD1-4E1A-B555-7EB82D6BF147}" dt="2020-04-15T21:54:14.807" v="186" actId="255"/>
          <ac:spMkLst>
            <pc:docMk/>
            <pc:sldMk cId="3216061577" sldId="1160"/>
            <ac:spMk id="2" creationId="{96FFDA5A-5C69-41AE-B3A4-1C503EB46CD9}"/>
          </ac:spMkLst>
        </pc:spChg>
        <pc:spChg chg="del">
          <ac:chgData name="Annoni, Elizabeth" userId="fab38eaf-3110-4851-8eb8-7c68b3ba29d6" providerId="ADAL" clId="{AD2144F9-9AD1-4E1A-B555-7EB82D6BF147}" dt="2020-04-15T21:54:18.447" v="187" actId="478"/>
          <ac:spMkLst>
            <pc:docMk/>
            <pc:sldMk cId="3216061577" sldId="1160"/>
            <ac:spMk id="3" creationId="{AFD63EE6-FA12-42F6-83A2-337522422056}"/>
          </ac:spMkLst>
        </pc:spChg>
        <pc:spChg chg="add mod">
          <ac:chgData name="Annoni, Elizabeth" userId="fab38eaf-3110-4851-8eb8-7c68b3ba29d6" providerId="ADAL" clId="{AD2144F9-9AD1-4E1A-B555-7EB82D6BF147}" dt="2020-04-15T21:55:50.048" v="204" actId="14100"/>
          <ac:spMkLst>
            <pc:docMk/>
            <pc:sldMk cId="3216061577" sldId="1160"/>
            <ac:spMk id="4" creationId="{EF6D0874-AD4B-4B98-B254-5B744CF4E3A6}"/>
          </ac:spMkLst>
        </pc:spChg>
      </pc:sldChg>
      <pc:sldChg chg="addSp delSp modSp add">
        <pc:chgData name="Annoni, Elizabeth" userId="fab38eaf-3110-4851-8eb8-7c68b3ba29d6" providerId="ADAL" clId="{AD2144F9-9AD1-4E1A-B555-7EB82D6BF147}" dt="2020-04-16T14:09:59.921" v="344" actId="1076"/>
        <pc:sldMkLst>
          <pc:docMk/>
          <pc:sldMk cId="3253787581" sldId="1161"/>
        </pc:sldMkLst>
        <pc:spChg chg="mod">
          <ac:chgData name="Annoni, Elizabeth" userId="fab38eaf-3110-4851-8eb8-7c68b3ba29d6" providerId="ADAL" clId="{AD2144F9-9AD1-4E1A-B555-7EB82D6BF147}" dt="2020-04-15T21:56:43.194" v="216" actId="14100"/>
          <ac:spMkLst>
            <pc:docMk/>
            <pc:sldMk cId="3253787581" sldId="1161"/>
            <ac:spMk id="2" creationId="{C559B016-A0BD-4974-9D3F-243F96A692C4}"/>
          </ac:spMkLst>
        </pc:spChg>
        <pc:spChg chg="add mod">
          <ac:chgData name="Annoni, Elizabeth" userId="fab38eaf-3110-4851-8eb8-7c68b3ba29d6" providerId="ADAL" clId="{AD2144F9-9AD1-4E1A-B555-7EB82D6BF147}" dt="2020-04-16T14:09:59.921" v="344" actId="1076"/>
          <ac:spMkLst>
            <pc:docMk/>
            <pc:sldMk cId="3253787581" sldId="1161"/>
            <ac:spMk id="3" creationId="{AFBDB2F5-453E-4EA9-9675-C5A684E76BE1}"/>
          </ac:spMkLst>
        </pc:spChg>
        <pc:spChg chg="del">
          <ac:chgData name="Annoni, Elizabeth" userId="fab38eaf-3110-4851-8eb8-7c68b3ba29d6" providerId="ADAL" clId="{AD2144F9-9AD1-4E1A-B555-7EB82D6BF147}" dt="2020-04-15T21:56:20.631" v="213" actId="478"/>
          <ac:spMkLst>
            <pc:docMk/>
            <pc:sldMk cId="3253787581" sldId="1161"/>
            <ac:spMk id="3" creationId="{AFFDE572-2961-48CA-A8BC-D87C2A57AAB2}"/>
          </ac:spMkLst>
        </pc:spChg>
        <pc:spChg chg="add mod">
          <ac:chgData name="Annoni, Elizabeth" userId="fab38eaf-3110-4851-8eb8-7c68b3ba29d6" providerId="ADAL" clId="{AD2144F9-9AD1-4E1A-B555-7EB82D6BF147}" dt="2020-04-15T21:57:24.683" v="227" actId="14100"/>
          <ac:spMkLst>
            <pc:docMk/>
            <pc:sldMk cId="3253787581" sldId="1161"/>
            <ac:spMk id="5" creationId="{E9AB26D9-12D5-4B44-94DB-E08EED2EEF6B}"/>
          </ac:spMkLst>
        </pc:spChg>
        <pc:graphicFrameChg chg="add mod">
          <ac:chgData name="Annoni, Elizabeth" userId="fab38eaf-3110-4851-8eb8-7c68b3ba29d6" providerId="ADAL" clId="{AD2144F9-9AD1-4E1A-B555-7EB82D6BF147}" dt="2020-04-15T21:56:57.197" v="219" actId="1076"/>
          <ac:graphicFrameMkLst>
            <pc:docMk/>
            <pc:sldMk cId="3253787581" sldId="1161"/>
            <ac:graphicFrameMk id="4" creationId="{8BD37894-82CA-4EAD-BB04-DA6E7CBADFC6}"/>
          </ac:graphicFrameMkLst>
        </pc:graphicFrameChg>
      </pc:sldChg>
      <pc:sldChg chg="addSp delSp modSp add">
        <pc:chgData name="Annoni, Elizabeth" userId="fab38eaf-3110-4851-8eb8-7c68b3ba29d6" providerId="ADAL" clId="{AD2144F9-9AD1-4E1A-B555-7EB82D6BF147}" dt="2020-04-15T22:00:08.997" v="295" actId="1037"/>
        <pc:sldMkLst>
          <pc:docMk/>
          <pc:sldMk cId="1831984597" sldId="1162"/>
        </pc:sldMkLst>
        <pc:spChg chg="mod">
          <ac:chgData name="Annoni, Elizabeth" userId="fab38eaf-3110-4851-8eb8-7c68b3ba29d6" providerId="ADAL" clId="{AD2144F9-9AD1-4E1A-B555-7EB82D6BF147}" dt="2020-04-15T21:58:55.748" v="259" actId="1076"/>
          <ac:spMkLst>
            <pc:docMk/>
            <pc:sldMk cId="1831984597" sldId="1162"/>
            <ac:spMk id="2" creationId="{AA362155-0C2F-404C-94A7-151958A2BB9F}"/>
          </ac:spMkLst>
        </pc:spChg>
        <pc:spChg chg="del">
          <ac:chgData name="Annoni, Elizabeth" userId="fab38eaf-3110-4851-8eb8-7c68b3ba29d6" providerId="ADAL" clId="{AD2144F9-9AD1-4E1A-B555-7EB82D6BF147}" dt="2020-04-15T21:58:41.589" v="257" actId="478"/>
          <ac:spMkLst>
            <pc:docMk/>
            <pc:sldMk cId="1831984597" sldId="1162"/>
            <ac:spMk id="3" creationId="{9CDBFF4A-EDDA-43ED-8DFB-0793C8A6DA1A}"/>
          </ac:spMkLst>
        </pc:spChg>
        <pc:spChg chg="add mod">
          <ac:chgData name="Annoni, Elizabeth" userId="fab38eaf-3110-4851-8eb8-7c68b3ba29d6" providerId="ADAL" clId="{AD2144F9-9AD1-4E1A-B555-7EB82D6BF147}" dt="2020-04-15T21:59:03.982" v="261" actId="255"/>
          <ac:spMkLst>
            <pc:docMk/>
            <pc:sldMk cId="1831984597" sldId="1162"/>
            <ac:spMk id="4" creationId="{1A285B69-E3AF-4911-AFCC-4C86CA9E87F2}"/>
          </ac:spMkLst>
        </pc:spChg>
        <pc:graphicFrameChg chg="add mod">
          <ac:chgData name="Annoni, Elizabeth" userId="fab38eaf-3110-4851-8eb8-7c68b3ba29d6" providerId="ADAL" clId="{AD2144F9-9AD1-4E1A-B555-7EB82D6BF147}" dt="2020-04-15T21:59:57.727" v="272" actId="12788"/>
          <ac:graphicFrameMkLst>
            <pc:docMk/>
            <pc:sldMk cId="1831984597" sldId="1162"/>
            <ac:graphicFrameMk id="5" creationId="{6754DF31-DFCF-496B-A79B-AB89E3EC7462}"/>
          </ac:graphicFrameMkLst>
        </pc:graphicFrameChg>
        <pc:graphicFrameChg chg="add mod">
          <ac:chgData name="Annoni, Elizabeth" userId="fab38eaf-3110-4851-8eb8-7c68b3ba29d6" providerId="ADAL" clId="{AD2144F9-9AD1-4E1A-B555-7EB82D6BF147}" dt="2020-04-15T22:00:00.991" v="273" actId="12788"/>
          <ac:graphicFrameMkLst>
            <pc:docMk/>
            <pc:sldMk cId="1831984597" sldId="1162"/>
            <ac:graphicFrameMk id="6" creationId="{95DFB6C2-3EB8-4597-9CFD-448E3B51A403}"/>
          </ac:graphicFrameMkLst>
        </pc:graphicFrameChg>
        <pc:picChg chg="add mod">
          <ac:chgData name="Annoni, Elizabeth" userId="fab38eaf-3110-4851-8eb8-7c68b3ba29d6" providerId="ADAL" clId="{AD2144F9-9AD1-4E1A-B555-7EB82D6BF147}" dt="2020-04-15T22:00:08.997" v="295" actId="1037"/>
          <ac:picMkLst>
            <pc:docMk/>
            <pc:sldMk cId="1831984597" sldId="1162"/>
            <ac:picMk id="7" creationId="{AF9E122B-76B7-4BCE-A54C-7EC3494AB863}"/>
          </ac:picMkLst>
        </pc:picChg>
        <pc:picChg chg="add mod">
          <ac:chgData name="Annoni, Elizabeth" userId="fab38eaf-3110-4851-8eb8-7c68b3ba29d6" providerId="ADAL" clId="{AD2144F9-9AD1-4E1A-B555-7EB82D6BF147}" dt="2020-04-15T22:00:06.596" v="284" actId="1037"/>
          <ac:picMkLst>
            <pc:docMk/>
            <pc:sldMk cId="1831984597" sldId="1162"/>
            <ac:picMk id="8" creationId="{6F009C63-4AA5-44C0-B1AF-1C1E5E55C5B9}"/>
          </ac:picMkLst>
        </pc:picChg>
      </pc:sldChg>
      <pc:sldChg chg="addSp delSp modSp add">
        <pc:chgData name="Annoni, Elizabeth" userId="fab38eaf-3110-4851-8eb8-7c68b3ba29d6" providerId="ADAL" clId="{AD2144F9-9AD1-4E1A-B555-7EB82D6BF147}" dt="2020-04-15T22:00:37.470" v="301" actId="255"/>
        <pc:sldMkLst>
          <pc:docMk/>
          <pc:sldMk cId="1652492003" sldId="1163"/>
        </pc:sldMkLst>
        <pc:spChg chg="mod">
          <ac:chgData name="Annoni, Elizabeth" userId="fab38eaf-3110-4851-8eb8-7c68b3ba29d6" providerId="ADAL" clId="{AD2144F9-9AD1-4E1A-B555-7EB82D6BF147}" dt="2020-04-15T22:00:20.319" v="297" actId="255"/>
          <ac:spMkLst>
            <pc:docMk/>
            <pc:sldMk cId="1652492003" sldId="1163"/>
            <ac:spMk id="2" creationId="{737C43D2-8C23-4028-A680-BDBD40E7641C}"/>
          </ac:spMkLst>
        </pc:spChg>
        <pc:spChg chg="del">
          <ac:chgData name="Annoni, Elizabeth" userId="fab38eaf-3110-4851-8eb8-7c68b3ba29d6" providerId="ADAL" clId="{AD2144F9-9AD1-4E1A-B555-7EB82D6BF147}" dt="2020-04-15T22:00:22.773" v="298" actId="478"/>
          <ac:spMkLst>
            <pc:docMk/>
            <pc:sldMk cId="1652492003" sldId="1163"/>
            <ac:spMk id="3" creationId="{CC99CBD9-12A9-4AF0-881F-3FCFEFA7D127}"/>
          </ac:spMkLst>
        </pc:spChg>
        <pc:spChg chg="add mod">
          <ac:chgData name="Annoni, Elizabeth" userId="fab38eaf-3110-4851-8eb8-7c68b3ba29d6" providerId="ADAL" clId="{AD2144F9-9AD1-4E1A-B555-7EB82D6BF147}" dt="2020-04-15T22:00:37.470" v="301" actId="255"/>
          <ac:spMkLst>
            <pc:docMk/>
            <pc:sldMk cId="1652492003" sldId="1163"/>
            <ac:spMk id="4" creationId="{95C954B2-ED88-44EC-8F47-4FD586704CBF}"/>
          </ac:spMkLst>
        </pc:spChg>
        <pc:graphicFrameChg chg="add">
          <ac:chgData name="Annoni, Elizabeth" userId="fab38eaf-3110-4851-8eb8-7c68b3ba29d6" providerId="ADAL" clId="{AD2144F9-9AD1-4E1A-B555-7EB82D6BF147}" dt="2020-04-15T22:00:30.021" v="299"/>
          <ac:graphicFrameMkLst>
            <pc:docMk/>
            <pc:sldMk cId="1652492003" sldId="1163"/>
            <ac:graphicFrameMk id="5" creationId="{D45D7FB4-62AC-49D0-98EE-5F18156CBC5A}"/>
          </ac:graphicFrameMkLst>
        </pc:graphicFrameChg>
        <pc:graphicFrameChg chg="add">
          <ac:chgData name="Annoni, Elizabeth" userId="fab38eaf-3110-4851-8eb8-7c68b3ba29d6" providerId="ADAL" clId="{AD2144F9-9AD1-4E1A-B555-7EB82D6BF147}" dt="2020-04-15T22:00:30.021" v="299"/>
          <ac:graphicFrameMkLst>
            <pc:docMk/>
            <pc:sldMk cId="1652492003" sldId="1163"/>
            <ac:graphicFrameMk id="6" creationId="{A963D60D-6F96-4503-9304-10EEF5FD842F}"/>
          </ac:graphicFrameMkLst>
        </pc:graphicFrameChg>
        <pc:picChg chg="add">
          <ac:chgData name="Annoni, Elizabeth" userId="fab38eaf-3110-4851-8eb8-7c68b3ba29d6" providerId="ADAL" clId="{AD2144F9-9AD1-4E1A-B555-7EB82D6BF147}" dt="2020-04-15T22:00:30.021" v="299"/>
          <ac:picMkLst>
            <pc:docMk/>
            <pc:sldMk cId="1652492003" sldId="1163"/>
            <ac:picMk id="7" creationId="{97C69294-BC5D-47A1-A135-B7E97FE2CC03}"/>
          </ac:picMkLst>
        </pc:picChg>
        <pc:picChg chg="add">
          <ac:chgData name="Annoni, Elizabeth" userId="fab38eaf-3110-4851-8eb8-7c68b3ba29d6" providerId="ADAL" clId="{AD2144F9-9AD1-4E1A-B555-7EB82D6BF147}" dt="2020-04-15T22:00:30.021" v="299"/>
          <ac:picMkLst>
            <pc:docMk/>
            <pc:sldMk cId="1652492003" sldId="1163"/>
            <ac:picMk id="8" creationId="{4E26828E-0F32-4F9D-A93C-D0E8341974D6}"/>
          </ac:picMkLst>
        </pc:picChg>
      </pc:sldChg>
      <pc:sldChg chg="addSp delSp modSp add modAnim">
        <pc:chgData name="Annoni, Elizabeth" userId="fab38eaf-3110-4851-8eb8-7c68b3ba29d6" providerId="ADAL" clId="{AD2144F9-9AD1-4E1A-B555-7EB82D6BF147}" dt="2020-04-15T21:58:11.324" v="250" actId="255"/>
        <pc:sldMkLst>
          <pc:docMk/>
          <pc:sldMk cId="4034781113" sldId="1164"/>
        </pc:sldMkLst>
        <pc:spChg chg="mod">
          <ac:chgData name="Annoni, Elizabeth" userId="fab38eaf-3110-4851-8eb8-7c68b3ba29d6" providerId="ADAL" clId="{AD2144F9-9AD1-4E1A-B555-7EB82D6BF147}" dt="2020-04-15T21:57:39.534" v="242" actId="20577"/>
          <ac:spMkLst>
            <pc:docMk/>
            <pc:sldMk cId="4034781113" sldId="1164"/>
            <ac:spMk id="2" creationId="{DAEBE93F-7E67-40A6-97EF-4B4820910341}"/>
          </ac:spMkLst>
        </pc:spChg>
        <pc:spChg chg="add del">
          <ac:chgData name="Annoni, Elizabeth" userId="fab38eaf-3110-4851-8eb8-7c68b3ba29d6" providerId="ADAL" clId="{AD2144F9-9AD1-4E1A-B555-7EB82D6BF147}" dt="2020-04-15T21:57:55.868" v="247" actId="478"/>
          <ac:spMkLst>
            <pc:docMk/>
            <pc:sldMk cId="4034781113" sldId="1164"/>
            <ac:spMk id="3" creationId="{B09161A3-2288-4F24-8E6E-06897130E7A6}"/>
          </ac:spMkLst>
        </pc:spChg>
        <pc:spChg chg="add del">
          <ac:chgData name="Annoni, Elizabeth" userId="fab38eaf-3110-4851-8eb8-7c68b3ba29d6" providerId="ADAL" clId="{AD2144F9-9AD1-4E1A-B555-7EB82D6BF147}" dt="2020-04-15T21:57:48.262" v="244"/>
          <ac:spMkLst>
            <pc:docMk/>
            <pc:sldMk cId="4034781113" sldId="1164"/>
            <ac:spMk id="4" creationId="{A358DC1C-039A-44B6-B7DB-D898F690BE0D}"/>
          </ac:spMkLst>
        </pc:spChg>
        <pc:spChg chg="add mod">
          <ac:chgData name="Annoni, Elizabeth" userId="fab38eaf-3110-4851-8eb8-7c68b3ba29d6" providerId="ADAL" clId="{AD2144F9-9AD1-4E1A-B555-7EB82D6BF147}" dt="2020-04-15T21:58:11.324" v="250" actId="255"/>
          <ac:spMkLst>
            <pc:docMk/>
            <pc:sldMk cId="4034781113" sldId="1164"/>
            <ac:spMk id="5" creationId="{7B9469F4-4209-4367-8FF6-6A0B0604433B}"/>
          </ac:spMkLst>
        </pc:spChg>
      </pc:sldChg>
      <pc:sldMasterChg chg="delSldLayout">
        <pc:chgData name="Annoni, Elizabeth" userId="fab38eaf-3110-4851-8eb8-7c68b3ba29d6" providerId="ADAL" clId="{AD2144F9-9AD1-4E1A-B555-7EB82D6BF147}" dt="2020-04-15T22:00:41.720" v="304" actId="2696"/>
        <pc:sldMasterMkLst>
          <pc:docMk/>
          <pc:sldMasterMk cId="358433112" sldId="2147483648"/>
        </pc:sldMasterMkLst>
        <pc:sldLayoutChg chg="del">
          <pc:chgData name="Annoni, Elizabeth" userId="fab38eaf-3110-4851-8eb8-7c68b3ba29d6" providerId="ADAL" clId="{AD2144F9-9AD1-4E1A-B555-7EB82D6BF147}" dt="2020-04-15T21:49:34.616" v="30" actId="2696"/>
          <pc:sldLayoutMkLst>
            <pc:docMk/>
            <pc:sldMasterMk cId="358433112" sldId="2147483648"/>
            <pc:sldLayoutMk cId="2959069109" sldId="2147483681"/>
          </pc:sldLayoutMkLst>
        </pc:sldLayoutChg>
        <pc:sldLayoutChg chg="del">
          <pc:chgData name="Annoni, Elizabeth" userId="fab38eaf-3110-4851-8eb8-7c68b3ba29d6" providerId="ADAL" clId="{AD2144F9-9AD1-4E1A-B555-7EB82D6BF147}" dt="2020-04-15T22:00:41.720" v="304" actId="2696"/>
          <pc:sldLayoutMkLst>
            <pc:docMk/>
            <pc:sldMasterMk cId="358433112" sldId="2147483648"/>
            <pc:sldLayoutMk cId="513224533" sldId="2147483682"/>
          </pc:sldLayoutMkLst>
        </pc:sldLayoutChg>
        <pc:sldLayoutChg chg="del">
          <pc:chgData name="Annoni, Elizabeth" userId="fab38eaf-3110-4851-8eb8-7c68b3ba29d6" providerId="ADAL" clId="{AD2144F9-9AD1-4E1A-B555-7EB82D6BF147}" dt="2020-04-15T21:58:17.196" v="252" actId="2696"/>
          <pc:sldLayoutMkLst>
            <pc:docMk/>
            <pc:sldMasterMk cId="358433112" sldId="2147483648"/>
            <pc:sldLayoutMk cId="742709803" sldId="2147483683"/>
          </pc:sldLayoutMkLst>
        </pc:sldLayoutChg>
      </pc:sldMasterChg>
    </pc:docChg>
  </pc:docChgLst>
  <pc:docChgLst>
    <pc:chgData name="Sulkin, Matthew" userId="S::matthew.sulkin@bsci.com::eb123608-27a5-4315-acab-1c6fddc88833" providerId="AD" clId="Web-{77A417B9-CDDA-49D2-924F-0EDEE507BA3E}"/>
    <pc:docChg chg="modSld">
      <pc:chgData name="Sulkin, Matthew" userId="S::matthew.sulkin@bsci.com::eb123608-27a5-4315-acab-1c6fddc88833" providerId="AD" clId="Web-{77A417B9-CDDA-49D2-924F-0EDEE507BA3E}" dt="2020-04-17T01:07:04.127" v="9" actId="20577"/>
      <pc:docMkLst>
        <pc:docMk/>
      </pc:docMkLst>
      <pc:sldChg chg="delSp modSp">
        <pc:chgData name="Sulkin, Matthew" userId="S::matthew.sulkin@bsci.com::eb123608-27a5-4315-acab-1c6fddc88833" providerId="AD" clId="Web-{77A417B9-CDDA-49D2-924F-0EDEE507BA3E}" dt="2020-04-17T01:07:02.987" v="7" actId="20577"/>
        <pc:sldMkLst>
          <pc:docMk/>
          <pc:sldMk cId="3253787581" sldId="1161"/>
        </pc:sldMkLst>
        <pc:spChg chg="del">
          <ac:chgData name="Sulkin, Matthew" userId="S::matthew.sulkin@bsci.com::eb123608-27a5-4315-acab-1c6fddc88833" providerId="AD" clId="Web-{77A417B9-CDDA-49D2-924F-0EDEE507BA3E}" dt="2020-04-17T01:06:57.909" v="0"/>
          <ac:spMkLst>
            <pc:docMk/>
            <pc:sldMk cId="3253787581" sldId="1161"/>
            <ac:spMk id="3" creationId="{AFBDB2F5-453E-4EA9-9675-C5A684E76BE1}"/>
          </ac:spMkLst>
        </pc:spChg>
        <pc:spChg chg="mod">
          <ac:chgData name="Sulkin, Matthew" userId="S::matthew.sulkin@bsci.com::eb123608-27a5-4315-acab-1c6fddc88833" providerId="AD" clId="Web-{77A417B9-CDDA-49D2-924F-0EDEE507BA3E}" dt="2020-04-17T01:07:02.987" v="7" actId="20577"/>
          <ac:spMkLst>
            <pc:docMk/>
            <pc:sldMk cId="3253787581" sldId="1161"/>
            <ac:spMk id="5" creationId="{E9AB26D9-12D5-4B44-94DB-E08EED2EEF6B}"/>
          </ac:spMkLst>
        </pc:spChg>
      </pc:sldChg>
    </pc:docChg>
  </pc:docChgLst>
  <pc:docChgLst>
    <pc:chgData name="Anderson, Brittany" userId="8feb703d-2e73-49f9-906f-2a59376e795c" providerId="ADAL" clId="{A298D514-9821-46C5-874F-BC9ECF34B63F}"/>
    <pc:docChg chg="undo custSel addSld modSld">
      <pc:chgData name="Anderson, Brittany" userId="8feb703d-2e73-49f9-906f-2a59376e795c" providerId="ADAL" clId="{A298D514-9821-46C5-874F-BC9ECF34B63F}" dt="2020-07-27T17:23:22.082" v="192" actId="20577"/>
      <pc:docMkLst>
        <pc:docMk/>
      </pc:docMkLst>
      <pc:sldChg chg="addSp delSp modSp add">
        <pc:chgData name="Anderson, Brittany" userId="8feb703d-2e73-49f9-906f-2a59376e795c" providerId="ADAL" clId="{A298D514-9821-46C5-874F-BC9ECF34B63F}" dt="2020-07-27T17:16:44.219" v="31" actId="1076"/>
        <pc:sldMkLst>
          <pc:docMk/>
          <pc:sldMk cId="3318788598" sldId="1166"/>
        </pc:sldMkLst>
        <pc:spChg chg="del mod">
          <ac:chgData name="Anderson, Brittany" userId="8feb703d-2e73-49f9-906f-2a59376e795c" providerId="ADAL" clId="{A298D514-9821-46C5-874F-BC9ECF34B63F}" dt="2020-07-27T17:14:26.161" v="17" actId="478"/>
          <ac:spMkLst>
            <pc:docMk/>
            <pc:sldMk cId="3318788598" sldId="1166"/>
            <ac:spMk id="2" creationId="{35167514-3A90-4037-B4E3-43D9DAD60299}"/>
          </ac:spMkLst>
        </pc:spChg>
        <pc:spChg chg="del">
          <ac:chgData name="Anderson, Brittany" userId="8feb703d-2e73-49f9-906f-2a59376e795c" providerId="ADAL" clId="{A298D514-9821-46C5-874F-BC9ECF34B63F}" dt="2020-07-27T17:13:32.885" v="16" actId="478"/>
          <ac:spMkLst>
            <pc:docMk/>
            <pc:sldMk cId="3318788598" sldId="1166"/>
            <ac:spMk id="3" creationId="{112C9A49-F133-4565-9B93-7030C73316E9}"/>
          </ac:spMkLst>
        </pc:spChg>
        <pc:spChg chg="add del mod">
          <ac:chgData name="Anderson, Brittany" userId="8feb703d-2e73-49f9-906f-2a59376e795c" providerId="ADAL" clId="{A298D514-9821-46C5-874F-BC9ECF34B63F}" dt="2020-07-27T17:14:28.410" v="18" actId="478"/>
          <ac:spMkLst>
            <pc:docMk/>
            <pc:sldMk cId="3318788598" sldId="1166"/>
            <ac:spMk id="5" creationId="{CE1E7DE1-62D7-454E-A449-45203D32D1DF}"/>
          </ac:spMkLst>
        </pc:spChg>
        <pc:spChg chg="add mod">
          <ac:chgData name="Anderson, Brittany" userId="8feb703d-2e73-49f9-906f-2a59376e795c" providerId="ADAL" clId="{A298D514-9821-46C5-874F-BC9ECF34B63F}" dt="2020-07-27T17:15:54.793" v="25" actId="1076"/>
          <ac:spMkLst>
            <pc:docMk/>
            <pc:sldMk cId="3318788598" sldId="1166"/>
            <ac:spMk id="6" creationId="{CD33A8A5-A75A-4775-91DE-D64C0C19DA46}"/>
          </ac:spMkLst>
        </pc:spChg>
        <pc:spChg chg="add mod">
          <ac:chgData name="Anderson, Brittany" userId="8feb703d-2e73-49f9-906f-2a59376e795c" providerId="ADAL" clId="{A298D514-9821-46C5-874F-BC9ECF34B63F}" dt="2020-07-27T17:16:44.219" v="31" actId="1076"/>
          <ac:spMkLst>
            <pc:docMk/>
            <pc:sldMk cId="3318788598" sldId="1166"/>
            <ac:spMk id="7" creationId="{DD1F7732-0E5E-42C2-8B96-AB0BC7207EEA}"/>
          </ac:spMkLst>
        </pc:spChg>
      </pc:sldChg>
      <pc:sldChg chg="addSp delSp modSp add">
        <pc:chgData name="Anderson, Brittany" userId="8feb703d-2e73-49f9-906f-2a59376e795c" providerId="ADAL" clId="{A298D514-9821-46C5-874F-BC9ECF34B63F}" dt="2020-07-27T17:23:22.082" v="192" actId="20577"/>
        <pc:sldMkLst>
          <pc:docMk/>
          <pc:sldMk cId="953291378" sldId="1167"/>
        </pc:sldMkLst>
        <pc:spChg chg="del">
          <ac:chgData name="Anderson, Brittany" userId="8feb703d-2e73-49f9-906f-2a59376e795c" providerId="ADAL" clId="{A298D514-9821-46C5-874F-BC9ECF34B63F}" dt="2020-07-27T17:16:57.062" v="33" actId="478"/>
          <ac:spMkLst>
            <pc:docMk/>
            <pc:sldMk cId="953291378" sldId="1167"/>
            <ac:spMk id="2" creationId="{337E3BDD-CB7C-431F-B679-721AE289659E}"/>
          </ac:spMkLst>
        </pc:spChg>
        <pc:spChg chg="del">
          <ac:chgData name="Anderson, Brittany" userId="8feb703d-2e73-49f9-906f-2a59376e795c" providerId="ADAL" clId="{A298D514-9821-46C5-874F-BC9ECF34B63F}" dt="2020-07-27T17:17:00.083" v="34" actId="478"/>
          <ac:spMkLst>
            <pc:docMk/>
            <pc:sldMk cId="953291378" sldId="1167"/>
            <ac:spMk id="3" creationId="{09C3B776-9931-4D74-B622-838CA9BBCB7E}"/>
          </ac:spMkLst>
        </pc:spChg>
        <pc:spChg chg="add mod">
          <ac:chgData name="Anderson, Brittany" userId="8feb703d-2e73-49f9-906f-2a59376e795c" providerId="ADAL" clId="{A298D514-9821-46C5-874F-BC9ECF34B63F}" dt="2020-07-27T17:23:22.082" v="192" actId="20577"/>
          <ac:spMkLst>
            <pc:docMk/>
            <pc:sldMk cId="953291378" sldId="1167"/>
            <ac:spMk id="4" creationId="{95367876-AD7C-43B3-AF66-7121AFDDB851}"/>
          </ac:spMkLst>
        </pc:spChg>
      </pc:sldChg>
    </pc:docChg>
  </pc:docChgLst>
  <pc:docChgLst>
    <pc:chgData name="igarciab" userId="S::igarciab_unav.es#ext#@bostonscientific.onmicrosoft.com::7745caba-62f8-4e54-b720-80260a002c73" providerId="AD" clId="Web-{FB9B384E-D86C-4F62-9C73-FC28CC6CF853}"/>
    <pc:docChg chg="modSld">
      <pc:chgData name="igarciab" userId="S::igarciab_unav.es#ext#@bostonscientific.onmicrosoft.com::7745caba-62f8-4e54-b720-80260a002c73" providerId="AD" clId="Web-{FB9B384E-D86C-4F62-9C73-FC28CC6CF853}" dt="2020-04-29T10:48:55.555" v="0" actId="1076"/>
      <pc:docMkLst>
        <pc:docMk/>
      </pc:docMkLst>
      <pc:sldChg chg="modSp">
        <pc:chgData name="igarciab" userId="S::igarciab_unav.es#ext#@bostonscientific.onmicrosoft.com::7745caba-62f8-4e54-b720-80260a002c73" providerId="AD" clId="Web-{FB9B384E-D86C-4F62-9C73-FC28CC6CF853}" dt="2020-04-29T10:48:55.555" v="0" actId="1076"/>
        <pc:sldMkLst>
          <pc:docMk/>
          <pc:sldMk cId="4102175806" sldId="258"/>
        </pc:sldMkLst>
        <pc:spChg chg="mod">
          <ac:chgData name="igarciab" userId="S::igarciab_unav.es#ext#@bostonscientific.onmicrosoft.com::7745caba-62f8-4e54-b720-80260a002c73" providerId="AD" clId="Web-{FB9B384E-D86C-4F62-9C73-FC28CC6CF853}" dt="2020-04-29T10:48:55.555" v="0" actId="1076"/>
          <ac:spMkLst>
            <pc:docMk/>
            <pc:sldMk cId="4102175806" sldId="258"/>
            <ac:spMk id="4" creationId="{85359B98-3CA4-DA41-BA18-DCA711F997ED}"/>
          </ac:spMkLst>
        </pc:spChg>
      </pc:sldChg>
    </pc:docChg>
  </pc:docChgLst>
  <pc:docChgLst>
    <pc:chgData name="igarciab" userId="S::igarciab_unav.es#ext#@bostonscientific.onmicrosoft.com::7745caba-62f8-4e54-b720-80260a002c73" providerId="AD" clId="Web-{2A86A65C-86B1-4A13-BBEF-B59B00EEE8FE}"/>
    <pc:docChg chg="modSld">
      <pc:chgData name="igarciab" userId="S::igarciab_unav.es#ext#@bostonscientific.onmicrosoft.com::7745caba-62f8-4e54-b720-80260a002c73" providerId="AD" clId="Web-{2A86A65C-86B1-4A13-BBEF-B59B00EEE8FE}" dt="2020-04-29T10:44:45.358" v="258" actId="20577"/>
      <pc:docMkLst>
        <pc:docMk/>
      </pc:docMkLst>
      <pc:sldChg chg="modSp">
        <pc:chgData name="igarciab" userId="S::igarciab_unav.es#ext#@bostonscientific.onmicrosoft.com::7745caba-62f8-4e54-b720-80260a002c73" providerId="AD" clId="Web-{2A86A65C-86B1-4A13-BBEF-B59B00EEE8FE}" dt="2020-04-29T10:44:45.342" v="257" actId="20577"/>
        <pc:sldMkLst>
          <pc:docMk/>
          <pc:sldMk cId="4102175806" sldId="258"/>
        </pc:sldMkLst>
        <pc:spChg chg="mod">
          <ac:chgData name="igarciab" userId="S::igarciab_unav.es#ext#@bostonscientific.onmicrosoft.com::7745caba-62f8-4e54-b720-80260a002c73" providerId="AD" clId="Web-{2A86A65C-86B1-4A13-BBEF-B59B00EEE8FE}" dt="2020-04-29T10:44:45.342" v="257" actId="20577"/>
          <ac:spMkLst>
            <pc:docMk/>
            <pc:sldMk cId="4102175806" sldId="258"/>
            <ac:spMk id="5" creationId="{BE4D1D0F-040C-B849-A821-9FBCF9C2F37A}"/>
          </ac:spMkLst>
        </pc:spChg>
      </pc:sldChg>
    </pc:docChg>
  </pc:docChgLst>
  <pc:docChgLst>
    <pc:chgData name="Sulkin, Matthew" userId="eb123608-27a5-4315-acab-1c6fddc88833" providerId="ADAL" clId="{1A81D3FA-6B2E-4215-96B2-1CDE7038DDCF}"/>
    <pc:docChg chg="undo redo custSel addSld modSld">
      <pc:chgData name="Sulkin, Matthew" userId="eb123608-27a5-4315-acab-1c6fddc88833" providerId="ADAL" clId="{1A81D3FA-6B2E-4215-96B2-1CDE7038DDCF}" dt="2020-04-20T16:59:14.525" v="2558" actId="20577"/>
      <pc:docMkLst>
        <pc:docMk/>
      </pc:docMkLst>
      <pc:sldChg chg="modSp">
        <pc:chgData name="Sulkin, Matthew" userId="eb123608-27a5-4315-acab-1c6fddc88833" providerId="ADAL" clId="{1A81D3FA-6B2E-4215-96B2-1CDE7038DDCF}" dt="2020-04-16T03:15:07.363" v="85" actId="1036"/>
        <pc:sldMkLst>
          <pc:docMk/>
          <pc:sldMk cId="4102175806" sldId="258"/>
        </pc:sldMkLst>
        <pc:spChg chg="mod">
          <ac:chgData name="Sulkin, Matthew" userId="eb123608-27a5-4315-acab-1c6fddc88833" providerId="ADAL" clId="{1A81D3FA-6B2E-4215-96B2-1CDE7038DDCF}" dt="2020-04-16T03:15:07.363" v="85" actId="1036"/>
          <ac:spMkLst>
            <pc:docMk/>
            <pc:sldMk cId="4102175806" sldId="258"/>
            <ac:spMk id="5" creationId="{BE4D1D0F-040C-B849-A821-9FBCF9C2F37A}"/>
          </ac:spMkLst>
        </pc:spChg>
      </pc:sldChg>
      <pc:sldChg chg="modSp">
        <pc:chgData name="Sulkin, Matthew" userId="eb123608-27a5-4315-acab-1c6fddc88833" providerId="ADAL" clId="{1A81D3FA-6B2E-4215-96B2-1CDE7038DDCF}" dt="2020-04-17T01:42:02.195" v="904" actId="255"/>
        <pc:sldMkLst>
          <pc:docMk/>
          <pc:sldMk cId="284070463" sldId="267"/>
        </pc:sldMkLst>
        <pc:spChg chg="mod">
          <ac:chgData name="Sulkin, Matthew" userId="eb123608-27a5-4315-acab-1c6fddc88833" providerId="ADAL" clId="{1A81D3FA-6B2E-4215-96B2-1CDE7038DDCF}" dt="2020-04-17T01:42:02.195" v="904" actId="255"/>
          <ac:spMkLst>
            <pc:docMk/>
            <pc:sldMk cId="284070463" sldId="267"/>
            <ac:spMk id="7" creationId="{8D03762B-30CE-404A-9B25-E3911E0865AD}"/>
          </ac:spMkLst>
        </pc:spChg>
      </pc:sldChg>
      <pc:sldChg chg="modSp">
        <pc:chgData name="Sulkin, Matthew" userId="eb123608-27a5-4315-acab-1c6fddc88833" providerId="ADAL" clId="{1A81D3FA-6B2E-4215-96B2-1CDE7038DDCF}" dt="2020-04-17T02:05:51.184" v="1417"/>
        <pc:sldMkLst>
          <pc:docMk/>
          <pc:sldMk cId="2181227469" sldId="1157"/>
        </pc:sldMkLst>
        <pc:spChg chg="mod">
          <ac:chgData name="Sulkin, Matthew" userId="eb123608-27a5-4315-acab-1c6fddc88833" providerId="ADAL" clId="{1A81D3FA-6B2E-4215-96B2-1CDE7038DDCF}" dt="2020-04-17T01:42:55.379" v="905" actId="1076"/>
          <ac:spMkLst>
            <pc:docMk/>
            <pc:sldMk cId="2181227469" sldId="1157"/>
            <ac:spMk id="4" creationId="{B1402D55-B50F-4C9D-8E48-D1349C1B82AA}"/>
          </ac:spMkLst>
        </pc:spChg>
        <pc:spChg chg="mod">
          <ac:chgData name="Sulkin, Matthew" userId="eb123608-27a5-4315-acab-1c6fddc88833" providerId="ADAL" clId="{1A81D3FA-6B2E-4215-96B2-1CDE7038DDCF}" dt="2020-04-17T02:05:51.184" v="1417"/>
          <ac:spMkLst>
            <pc:docMk/>
            <pc:sldMk cId="2181227469" sldId="1157"/>
            <ac:spMk id="5" creationId="{A158B28C-44B3-475F-A542-0B2CF328067B}"/>
          </ac:spMkLst>
        </pc:spChg>
        <pc:grpChg chg="mod">
          <ac:chgData name="Sulkin, Matthew" userId="eb123608-27a5-4315-acab-1c6fddc88833" providerId="ADAL" clId="{1A81D3FA-6B2E-4215-96B2-1CDE7038DDCF}" dt="2020-04-17T01:42:57.524" v="906" actId="1076"/>
          <ac:grpSpMkLst>
            <pc:docMk/>
            <pc:sldMk cId="2181227469" sldId="1157"/>
            <ac:grpSpMk id="6" creationId="{8983A96C-F175-4FF6-B8C1-BD64F359BDB1}"/>
          </ac:grpSpMkLst>
        </pc:grpChg>
      </pc:sldChg>
      <pc:sldChg chg="modSp modNotesTx">
        <pc:chgData name="Sulkin, Matthew" userId="eb123608-27a5-4315-acab-1c6fddc88833" providerId="ADAL" clId="{1A81D3FA-6B2E-4215-96B2-1CDE7038DDCF}" dt="2020-04-20T16:38:58.423" v="2465" actId="20577"/>
        <pc:sldMkLst>
          <pc:docMk/>
          <pc:sldMk cId="2650259246" sldId="1158"/>
        </pc:sldMkLst>
        <pc:spChg chg="mod">
          <ac:chgData name="Sulkin, Matthew" userId="eb123608-27a5-4315-acab-1c6fddc88833" providerId="ADAL" clId="{1A81D3FA-6B2E-4215-96B2-1CDE7038DDCF}" dt="2020-04-17T01:50:03.529" v="1087" actId="20577"/>
          <ac:spMkLst>
            <pc:docMk/>
            <pc:sldMk cId="2650259246" sldId="1158"/>
            <ac:spMk id="2" creationId="{AA451602-E592-4372-9717-36544C9AD328}"/>
          </ac:spMkLst>
        </pc:spChg>
        <pc:spChg chg="mod">
          <ac:chgData name="Sulkin, Matthew" userId="eb123608-27a5-4315-acab-1c6fddc88833" providerId="ADAL" clId="{1A81D3FA-6B2E-4215-96B2-1CDE7038DDCF}" dt="2020-04-17T02:06:45.227" v="1429" actId="1076"/>
          <ac:spMkLst>
            <pc:docMk/>
            <pc:sldMk cId="2650259246" sldId="1158"/>
            <ac:spMk id="4" creationId="{2CF00279-67CF-47BC-9801-E1C4E22405B0}"/>
          </ac:spMkLst>
        </pc:spChg>
        <pc:spChg chg="mod">
          <ac:chgData name="Sulkin, Matthew" userId="eb123608-27a5-4315-acab-1c6fddc88833" providerId="ADAL" clId="{1A81D3FA-6B2E-4215-96B2-1CDE7038DDCF}" dt="2020-04-17T01:51:22.871" v="1139" actId="1076"/>
          <ac:spMkLst>
            <pc:docMk/>
            <pc:sldMk cId="2650259246" sldId="1158"/>
            <ac:spMk id="5" creationId="{456A2BCE-B417-4DA4-8730-846E7B26B8F7}"/>
          </ac:spMkLst>
        </pc:spChg>
        <pc:picChg chg="mod">
          <ac:chgData name="Sulkin, Matthew" userId="eb123608-27a5-4315-acab-1c6fddc88833" providerId="ADAL" clId="{1A81D3FA-6B2E-4215-96B2-1CDE7038DDCF}" dt="2020-04-17T02:06:48.363" v="1430" actId="1076"/>
          <ac:picMkLst>
            <pc:docMk/>
            <pc:sldMk cId="2650259246" sldId="1158"/>
            <ac:picMk id="6" creationId="{85CB28D8-F491-4380-B008-410C169824CE}"/>
          </ac:picMkLst>
        </pc:picChg>
      </pc:sldChg>
      <pc:sldChg chg="addSp delSp modSp">
        <pc:chgData name="Sulkin, Matthew" userId="eb123608-27a5-4315-acab-1c6fddc88833" providerId="ADAL" clId="{1A81D3FA-6B2E-4215-96B2-1CDE7038DDCF}" dt="2020-04-17T02:02:37.333" v="1360" actId="20577"/>
        <pc:sldMkLst>
          <pc:docMk/>
          <pc:sldMk cId="1340391204" sldId="1159"/>
        </pc:sldMkLst>
        <pc:spChg chg="add mod">
          <ac:chgData name="Sulkin, Matthew" userId="eb123608-27a5-4315-acab-1c6fddc88833" providerId="ADAL" clId="{1A81D3FA-6B2E-4215-96B2-1CDE7038DDCF}" dt="2020-04-17T01:52:58.166" v="1214" actId="20577"/>
          <ac:spMkLst>
            <pc:docMk/>
            <pc:sldMk cId="1340391204" sldId="1159"/>
            <ac:spMk id="3" creationId="{BF71AEF6-E450-40D4-91B3-80E70D9B74BB}"/>
          </ac:spMkLst>
        </pc:spChg>
        <pc:spChg chg="mod">
          <ac:chgData name="Sulkin, Matthew" userId="eb123608-27a5-4315-acab-1c6fddc88833" providerId="ADAL" clId="{1A81D3FA-6B2E-4215-96B2-1CDE7038DDCF}" dt="2020-04-17T01:52:08.231" v="1142" actId="1076"/>
          <ac:spMkLst>
            <pc:docMk/>
            <pc:sldMk cId="1340391204" sldId="1159"/>
            <ac:spMk id="4" creationId="{AB7E5511-4882-4034-A9E7-0CEDFD306827}"/>
          </ac:spMkLst>
        </pc:spChg>
        <pc:graphicFrameChg chg="del">
          <ac:chgData name="Sulkin, Matthew" userId="eb123608-27a5-4315-acab-1c6fddc88833" providerId="ADAL" clId="{1A81D3FA-6B2E-4215-96B2-1CDE7038DDCF}" dt="2020-04-17T01:11:14.994" v="568" actId="478"/>
          <ac:graphicFrameMkLst>
            <pc:docMk/>
            <pc:sldMk cId="1340391204" sldId="1159"/>
            <ac:graphicFrameMk id="5" creationId="{8E95452C-BF39-4805-9712-81DA39D3CD9D}"/>
          </ac:graphicFrameMkLst>
        </pc:graphicFrameChg>
        <pc:graphicFrameChg chg="mod modGraphic">
          <ac:chgData name="Sulkin, Matthew" userId="eb123608-27a5-4315-acab-1c6fddc88833" providerId="ADAL" clId="{1A81D3FA-6B2E-4215-96B2-1CDE7038DDCF}" dt="2020-04-17T02:02:37.333" v="1360" actId="20577"/>
          <ac:graphicFrameMkLst>
            <pc:docMk/>
            <pc:sldMk cId="1340391204" sldId="1159"/>
            <ac:graphicFrameMk id="6" creationId="{DD335817-ECF8-42DA-85F7-8EEFE4B27269}"/>
          </ac:graphicFrameMkLst>
        </pc:graphicFrameChg>
        <pc:graphicFrameChg chg="mod modGraphic">
          <ac:chgData name="Sulkin, Matthew" userId="eb123608-27a5-4315-acab-1c6fddc88833" providerId="ADAL" clId="{1A81D3FA-6B2E-4215-96B2-1CDE7038DDCF}" dt="2020-04-17T01:52:16.551" v="1144" actId="1076"/>
          <ac:graphicFrameMkLst>
            <pc:docMk/>
            <pc:sldMk cId="1340391204" sldId="1159"/>
            <ac:graphicFrameMk id="7" creationId="{F7DAC253-8C60-4CFF-A941-F08692C1FC6B}"/>
          </ac:graphicFrameMkLst>
        </pc:graphicFrameChg>
      </pc:sldChg>
      <pc:sldChg chg="addSp delSp modSp">
        <pc:chgData name="Sulkin, Matthew" userId="eb123608-27a5-4315-acab-1c6fddc88833" providerId="ADAL" clId="{1A81D3FA-6B2E-4215-96B2-1CDE7038DDCF}" dt="2020-04-17T02:07:56.403" v="1435" actId="20577"/>
        <pc:sldMkLst>
          <pc:docMk/>
          <pc:sldMk cId="3216061577" sldId="1160"/>
        </pc:sldMkLst>
        <pc:spChg chg="mod">
          <ac:chgData name="Sulkin, Matthew" userId="eb123608-27a5-4315-acab-1c6fddc88833" providerId="ADAL" clId="{1A81D3FA-6B2E-4215-96B2-1CDE7038DDCF}" dt="2020-04-17T01:59:33.090" v="1298" actId="20577"/>
          <ac:spMkLst>
            <pc:docMk/>
            <pc:sldMk cId="3216061577" sldId="1160"/>
            <ac:spMk id="2" creationId="{96FFDA5A-5C69-41AE-B3A4-1C503EB46CD9}"/>
          </ac:spMkLst>
        </pc:spChg>
        <pc:spChg chg="add del mod">
          <ac:chgData name="Sulkin, Matthew" userId="eb123608-27a5-4315-acab-1c6fddc88833" providerId="ADAL" clId="{1A81D3FA-6B2E-4215-96B2-1CDE7038DDCF}" dt="2020-04-17T01:56:01.223" v="1290" actId="478"/>
          <ac:spMkLst>
            <pc:docMk/>
            <pc:sldMk cId="3216061577" sldId="1160"/>
            <ac:spMk id="3" creationId="{1F2841DB-A66B-48AB-8DE9-3344661FA01D}"/>
          </ac:spMkLst>
        </pc:spChg>
        <pc:spChg chg="mod">
          <ac:chgData name="Sulkin, Matthew" userId="eb123608-27a5-4315-acab-1c6fddc88833" providerId="ADAL" clId="{1A81D3FA-6B2E-4215-96B2-1CDE7038DDCF}" dt="2020-04-17T02:07:56.403" v="1435" actId="20577"/>
          <ac:spMkLst>
            <pc:docMk/>
            <pc:sldMk cId="3216061577" sldId="1160"/>
            <ac:spMk id="4" creationId="{EF6D0874-AD4B-4B98-B254-5B744CF4E3A6}"/>
          </ac:spMkLst>
        </pc:spChg>
      </pc:sldChg>
      <pc:sldChg chg="modSp">
        <pc:chgData name="Sulkin, Matthew" userId="eb123608-27a5-4315-acab-1c6fddc88833" providerId="ADAL" clId="{1A81D3FA-6B2E-4215-96B2-1CDE7038DDCF}" dt="2020-04-17T02:20:38.312" v="1510" actId="122"/>
        <pc:sldMkLst>
          <pc:docMk/>
          <pc:sldMk cId="3253787581" sldId="1161"/>
        </pc:sldMkLst>
        <pc:spChg chg="mod">
          <ac:chgData name="Sulkin, Matthew" userId="eb123608-27a5-4315-acab-1c6fddc88833" providerId="ADAL" clId="{1A81D3FA-6B2E-4215-96B2-1CDE7038DDCF}" dt="2020-04-17T02:20:38.312" v="1510" actId="122"/>
          <ac:spMkLst>
            <pc:docMk/>
            <pc:sldMk cId="3253787581" sldId="1161"/>
            <ac:spMk id="5" creationId="{E9AB26D9-12D5-4B44-94DB-E08EED2EEF6B}"/>
          </ac:spMkLst>
        </pc:spChg>
        <pc:graphicFrameChg chg="mod modGraphic">
          <ac:chgData name="Sulkin, Matthew" userId="eb123608-27a5-4315-acab-1c6fddc88833" providerId="ADAL" clId="{1A81D3FA-6B2E-4215-96B2-1CDE7038DDCF}" dt="2020-04-17T02:19:49.294" v="1506" actId="1076"/>
          <ac:graphicFrameMkLst>
            <pc:docMk/>
            <pc:sldMk cId="3253787581" sldId="1161"/>
            <ac:graphicFrameMk id="4" creationId="{8BD37894-82CA-4EAD-BB04-DA6E7CBADFC6}"/>
          </ac:graphicFrameMkLst>
        </pc:graphicFrameChg>
      </pc:sldChg>
      <pc:sldChg chg="addSp delSp modSp modNotesTx">
        <pc:chgData name="Sulkin, Matthew" userId="eb123608-27a5-4315-acab-1c6fddc88833" providerId="ADAL" clId="{1A81D3FA-6B2E-4215-96B2-1CDE7038DDCF}" dt="2020-04-20T16:47:05.415" v="2501" actId="20577"/>
        <pc:sldMkLst>
          <pc:docMk/>
          <pc:sldMk cId="1831984597" sldId="1162"/>
        </pc:sldMkLst>
        <pc:spChg chg="del mod">
          <ac:chgData name="Sulkin, Matthew" userId="eb123608-27a5-4315-acab-1c6fddc88833" providerId="ADAL" clId="{1A81D3FA-6B2E-4215-96B2-1CDE7038DDCF}" dt="2020-04-17T02:23:11.444" v="1571" actId="478"/>
          <ac:spMkLst>
            <pc:docMk/>
            <pc:sldMk cId="1831984597" sldId="1162"/>
            <ac:spMk id="2" creationId="{AA362155-0C2F-404C-94A7-151958A2BB9F}"/>
          </ac:spMkLst>
        </pc:spChg>
        <pc:spChg chg="mod">
          <ac:chgData name="Sulkin, Matthew" userId="eb123608-27a5-4315-acab-1c6fddc88833" providerId="ADAL" clId="{1A81D3FA-6B2E-4215-96B2-1CDE7038DDCF}" dt="2020-04-17T02:37:26.957" v="2083" actId="948"/>
          <ac:spMkLst>
            <pc:docMk/>
            <pc:sldMk cId="1831984597" sldId="1162"/>
            <ac:spMk id="4" creationId="{1A285B69-E3AF-4911-AFCC-4C86CA9E87F2}"/>
          </ac:spMkLst>
        </pc:spChg>
        <pc:spChg chg="add mod">
          <ac:chgData name="Sulkin, Matthew" userId="eb123608-27a5-4315-acab-1c6fddc88833" providerId="ADAL" clId="{1A81D3FA-6B2E-4215-96B2-1CDE7038DDCF}" dt="2020-04-17T02:24:21.555" v="1596" actId="20577"/>
          <ac:spMkLst>
            <pc:docMk/>
            <pc:sldMk cId="1831984597" sldId="1162"/>
            <ac:spMk id="9" creationId="{E6CAB3E0-9D6A-4385-AA05-9D101A444143}"/>
          </ac:spMkLst>
        </pc:spChg>
        <pc:spChg chg="add del mod">
          <ac:chgData name="Sulkin, Matthew" userId="eb123608-27a5-4315-acab-1c6fddc88833" providerId="ADAL" clId="{1A81D3FA-6B2E-4215-96B2-1CDE7038DDCF}" dt="2020-04-17T02:23:28.861" v="1574" actId="478"/>
          <ac:spMkLst>
            <pc:docMk/>
            <pc:sldMk cId="1831984597" sldId="1162"/>
            <ac:spMk id="10" creationId="{B896782E-FA24-413E-B2AE-B0F23EE16DBC}"/>
          </ac:spMkLst>
        </pc:spChg>
        <pc:spChg chg="add del mod">
          <ac:chgData name="Sulkin, Matthew" userId="eb123608-27a5-4315-acab-1c6fddc88833" providerId="ADAL" clId="{1A81D3FA-6B2E-4215-96B2-1CDE7038DDCF}" dt="2020-04-17T02:23:31.057" v="1575" actId="478"/>
          <ac:spMkLst>
            <pc:docMk/>
            <pc:sldMk cId="1831984597" sldId="1162"/>
            <ac:spMk id="12" creationId="{E024DB3D-F15A-4254-AC97-7977D7521383}"/>
          </ac:spMkLst>
        </pc:spChg>
        <pc:graphicFrameChg chg="mod modGraphic">
          <ac:chgData name="Sulkin, Matthew" userId="eb123608-27a5-4315-acab-1c6fddc88833" providerId="ADAL" clId="{1A81D3FA-6B2E-4215-96B2-1CDE7038DDCF}" dt="2020-04-17T02:27:44.542" v="1697" actId="1037"/>
          <ac:graphicFrameMkLst>
            <pc:docMk/>
            <pc:sldMk cId="1831984597" sldId="1162"/>
            <ac:graphicFrameMk id="5" creationId="{6754DF31-DFCF-496B-A79B-AB89E3EC7462}"/>
          </ac:graphicFrameMkLst>
        </pc:graphicFrameChg>
        <pc:graphicFrameChg chg="mod">
          <ac:chgData name="Sulkin, Matthew" userId="eb123608-27a5-4315-acab-1c6fddc88833" providerId="ADAL" clId="{1A81D3FA-6B2E-4215-96B2-1CDE7038DDCF}" dt="2020-04-17T02:27:44.341" v="1696" actId="1038"/>
          <ac:graphicFrameMkLst>
            <pc:docMk/>
            <pc:sldMk cId="1831984597" sldId="1162"/>
            <ac:graphicFrameMk id="6" creationId="{95DFB6C2-3EB8-4597-9CFD-448E3B51A403}"/>
          </ac:graphicFrameMkLst>
        </pc:graphicFrameChg>
        <pc:picChg chg="mod">
          <ac:chgData name="Sulkin, Matthew" userId="eb123608-27a5-4315-acab-1c6fddc88833" providerId="ADAL" clId="{1A81D3FA-6B2E-4215-96B2-1CDE7038DDCF}" dt="2020-04-17T02:37:32.641" v="2090" actId="1035"/>
          <ac:picMkLst>
            <pc:docMk/>
            <pc:sldMk cId="1831984597" sldId="1162"/>
            <ac:picMk id="7" creationId="{AF9E122B-76B7-4BCE-A54C-7EC3494AB863}"/>
          </ac:picMkLst>
        </pc:picChg>
        <pc:picChg chg="mod">
          <ac:chgData name="Sulkin, Matthew" userId="eb123608-27a5-4315-acab-1c6fddc88833" providerId="ADAL" clId="{1A81D3FA-6B2E-4215-96B2-1CDE7038DDCF}" dt="2020-04-17T02:37:32.641" v="2090" actId="1035"/>
          <ac:picMkLst>
            <pc:docMk/>
            <pc:sldMk cId="1831984597" sldId="1162"/>
            <ac:picMk id="8" creationId="{6F009C63-4AA5-44C0-B1AF-1C1E5E55C5B9}"/>
          </ac:picMkLst>
        </pc:picChg>
      </pc:sldChg>
      <pc:sldChg chg="addSp delSp modSp modNotesTx">
        <pc:chgData name="Sulkin, Matthew" userId="eb123608-27a5-4315-acab-1c6fddc88833" providerId="ADAL" clId="{1A81D3FA-6B2E-4215-96B2-1CDE7038DDCF}" dt="2020-04-20T16:49:42.437" v="2516" actId="20577"/>
        <pc:sldMkLst>
          <pc:docMk/>
          <pc:sldMk cId="1652492003" sldId="1163"/>
        </pc:sldMkLst>
        <pc:spChg chg="add del">
          <ac:chgData name="Sulkin, Matthew" userId="eb123608-27a5-4315-acab-1c6fddc88833" providerId="ADAL" clId="{1A81D3FA-6B2E-4215-96B2-1CDE7038DDCF}" dt="2020-04-17T02:32:13.669" v="1790"/>
          <ac:spMkLst>
            <pc:docMk/>
            <pc:sldMk cId="1652492003" sldId="1163"/>
            <ac:spMk id="3" creationId="{0D9B3BCD-1969-43BB-820C-6839AC40B30D}"/>
          </ac:spMkLst>
        </pc:spChg>
        <pc:spChg chg="mod">
          <ac:chgData name="Sulkin, Matthew" userId="eb123608-27a5-4315-acab-1c6fddc88833" providerId="ADAL" clId="{1A81D3FA-6B2E-4215-96B2-1CDE7038DDCF}" dt="2020-04-17T02:38:06.480" v="2137" actId="20577"/>
          <ac:spMkLst>
            <pc:docMk/>
            <pc:sldMk cId="1652492003" sldId="1163"/>
            <ac:spMk id="4" creationId="{95C954B2-ED88-44EC-8F47-4FD586704CBF}"/>
          </ac:spMkLst>
        </pc:spChg>
        <pc:spChg chg="add del">
          <ac:chgData name="Sulkin, Matthew" userId="eb123608-27a5-4315-acab-1c6fddc88833" providerId="ADAL" clId="{1A81D3FA-6B2E-4215-96B2-1CDE7038DDCF}" dt="2020-04-17T02:32:21.426" v="1792" actId="478"/>
          <ac:spMkLst>
            <pc:docMk/>
            <pc:sldMk cId="1652492003" sldId="1163"/>
            <ac:spMk id="9" creationId="{1D5DB956-795D-4223-8942-DF5ED2316383}"/>
          </ac:spMkLst>
        </pc:spChg>
        <pc:spChg chg="add del mod">
          <ac:chgData name="Sulkin, Matthew" userId="eb123608-27a5-4315-acab-1c6fddc88833" providerId="ADAL" clId="{1A81D3FA-6B2E-4215-96B2-1CDE7038DDCF}" dt="2020-04-17T02:32:47.101" v="1837" actId="478"/>
          <ac:spMkLst>
            <pc:docMk/>
            <pc:sldMk cId="1652492003" sldId="1163"/>
            <ac:spMk id="10" creationId="{0998B8C9-C81F-4FA7-AB00-6C845F0B8AC9}"/>
          </ac:spMkLst>
        </pc:spChg>
        <pc:spChg chg="add del mod">
          <ac:chgData name="Sulkin, Matthew" userId="eb123608-27a5-4315-acab-1c6fddc88833" providerId="ADAL" clId="{1A81D3FA-6B2E-4215-96B2-1CDE7038DDCF}" dt="2020-04-17T02:37:08.622" v="2081" actId="478"/>
          <ac:spMkLst>
            <pc:docMk/>
            <pc:sldMk cId="1652492003" sldId="1163"/>
            <ac:spMk id="11" creationId="{202DF345-F3B4-4329-8559-374439F6C307}"/>
          </ac:spMkLst>
        </pc:spChg>
        <pc:graphicFrameChg chg="add del mod">
          <ac:chgData name="Sulkin, Matthew" userId="eb123608-27a5-4315-acab-1c6fddc88833" providerId="ADAL" clId="{1A81D3FA-6B2E-4215-96B2-1CDE7038DDCF}" dt="2020-04-17T02:38:21.706" v="2140" actId="478"/>
          <ac:graphicFrameMkLst>
            <pc:docMk/>
            <pc:sldMk cId="1652492003" sldId="1163"/>
            <ac:graphicFrameMk id="12" creationId="{5BDB41FF-9868-4C0B-AF34-D7F0C9BDB920}"/>
          </ac:graphicFrameMkLst>
        </pc:graphicFrameChg>
        <pc:picChg chg="mod">
          <ac:chgData name="Sulkin, Matthew" userId="eb123608-27a5-4315-acab-1c6fddc88833" providerId="ADAL" clId="{1A81D3FA-6B2E-4215-96B2-1CDE7038DDCF}" dt="2020-04-17T02:37:39.655" v="2094" actId="1035"/>
          <ac:picMkLst>
            <pc:docMk/>
            <pc:sldMk cId="1652492003" sldId="1163"/>
            <ac:picMk id="7" creationId="{97C69294-BC5D-47A1-A135-B7E97FE2CC03}"/>
          </ac:picMkLst>
        </pc:picChg>
        <pc:picChg chg="mod">
          <ac:chgData name="Sulkin, Matthew" userId="eb123608-27a5-4315-acab-1c6fddc88833" providerId="ADAL" clId="{1A81D3FA-6B2E-4215-96B2-1CDE7038DDCF}" dt="2020-04-17T02:37:39.655" v="2094" actId="1035"/>
          <ac:picMkLst>
            <pc:docMk/>
            <pc:sldMk cId="1652492003" sldId="1163"/>
            <ac:picMk id="8" creationId="{4E26828E-0F32-4F9D-A93C-D0E8341974D6}"/>
          </ac:picMkLst>
        </pc:picChg>
      </pc:sldChg>
      <pc:sldChg chg="modSp modAnim modNotesTx">
        <pc:chgData name="Sulkin, Matthew" userId="eb123608-27a5-4315-acab-1c6fddc88833" providerId="ADAL" clId="{1A81D3FA-6B2E-4215-96B2-1CDE7038DDCF}" dt="2020-04-20T16:59:14.525" v="2558" actId="20577"/>
        <pc:sldMkLst>
          <pc:docMk/>
          <pc:sldMk cId="4034781113" sldId="1164"/>
        </pc:sldMkLst>
        <pc:spChg chg="mod">
          <ac:chgData name="Sulkin, Matthew" userId="eb123608-27a5-4315-acab-1c6fddc88833" providerId="ADAL" clId="{1A81D3FA-6B2E-4215-96B2-1CDE7038DDCF}" dt="2020-04-17T01:49:11.811" v="1080" actId="255"/>
          <ac:spMkLst>
            <pc:docMk/>
            <pc:sldMk cId="4034781113" sldId="1164"/>
            <ac:spMk id="2" creationId="{DAEBE93F-7E67-40A6-97EF-4B4820910341}"/>
          </ac:spMkLst>
        </pc:spChg>
        <pc:spChg chg="mod">
          <ac:chgData name="Sulkin, Matthew" userId="eb123608-27a5-4315-acab-1c6fddc88833" providerId="ADAL" clId="{1A81D3FA-6B2E-4215-96B2-1CDE7038DDCF}" dt="2020-04-20T16:59:14.525" v="2558" actId="20577"/>
          <ac:spMkLst>
            <pc:docMk/>
            <pc:sldMk cId="4034781113" sldId="1164"/>
            <ac:spMk id="5" creationId="{7B9469F4-4209-4367-8FF6-6A0B0604433B}"/>
          </ac:spMkLst>
        </pc:spChg>
      </pc:sldChg>
      <pc:sldChg chg="modSp add">
        <pc:chgData name="Sulkin, Matthew" userId="eb123608-27a5-4315-acab-1c6fddc88833" providerId="ADAL" clId="{1A81D3FA-6B2E-4215-96B2-1CDE7038DDCF}" dt="2020-04-17T01:48:39.202" v="1079" actId="255"/>
        <pc:sldMkLst>
          <pc:docMk/>
          <pc:sldMk cId="2759663322" sldId="1165"/>
        </pc:sldMkLst>
        <pc:spChg chg="mod">
          <ac:chgData name="Sulkin, Matthew" userId="eb123608-27a5-4315-acab-1c6fddc88833" providerId="ADAL" clId="{1A81D3FA-6B2E-4215-96B2-1CDE7038DDCF}" dt="2020-04-17T01:48:39.202" v="1079" actId="255"/>
          <ac:spMkLst>
            <pc:docMk/>
            <pc:sldMk cId="2759663322" sldId="1165"/>
            <ac:spMk id="2" creationId="{2E89B699-ED5B-4B33-9E40-AA963250BE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7E277-E2E3-8140-8124-B9C768DA76D9}" type="datetimeFigureOut">
              <a:rPr lang="en-US" smtClean="0"/>
              <a:t>8/24/2020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E33A0-FFB3-8F47-968C-11BC88FC7F82}" type="slidenum">
              <a:rPr lang="en-US" smtClean="0"/>
              <a:t>‹#›</a:t>
            </a:fld>
            <a:endParaRPr lang="en-US"/>
          </a:p>
        </p:txBody>
      </p:sp>
    </p:spTree>
    <p:extLst>
      <p:ext uri="{BB962C8B-B14F-4D97-AF65-F5344CB8AC3E}">
        <p14:creationId xmlns:p14="http://schemas.microsoft.com/office/powerpoint/2010/main" val="8724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BE33A0-FFB3-8F47-968C-11BC88FC7F82}" type="slidenum">
              <a:rPr lang="en-US" smtClean="0"/>
              <a:t>1</a:t>
            </a:fld>
            <a:endParaRPr lang="en-US"/>
          </a:p>
        </p:txBody>
      </p:sp>
    </p:spTree>
    <p:extLst>
      <p:ext uri="{BB962C8B-B14F-4D97-AF65-F5344CB8AC3E}">
        <p14:creationId xmlns:p14="http://schemas.microsoft.com/office/powerpoint/2010/main" val="426268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Map from a case</a:t>
            </a:r>
          </a:p>
        </p:txBody>
      </p:sp>
      <p:sp>
        <p:nvSpPr>
          <p:cNvPr id="4" name="Slide Number Placeholder 3"/>
          <p:cNvSpPr>
            <a:spLocks noGrp="1"/>
          </p:cNvSpPr>
          <p:nvPr>
            <p:ph type="sldNum" sz="quarter" idx="5"/>
          </p:nvPr>
        </p:nvSpPr>
        <p:spPr/>
        <p:txBody>
          <a:bodyPr/>
          <a:lstStyle/>
          <a:p>
            <a:fld id="{BFBE33A0-FFB3-8F47-968C-11BC88FC7F82}" type="slidenum">
              <a:rPr lang="en-US" smtClean="0"/>
              <a:t>5</a:t>
            </a:fld>
            <a:endParaRPr lang="en-US"/>
          </a:p>
        </p:txBody>
      </p:sp>
    </p:spTree>
    <p:extLst>
      <p:ext uri="{BB962C8B-B14F-4D97-AF65-F5344CB8AC3E}">
        <p14:creationId xmlns:p14="http://schemas.microsoft.com/office/powerpoint/2010/main" val="289428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Optimal – create a footnote</a:t>
            </a:r>
          </a:p>
        </p:txBody>
      </p:sp>
      <p:sp>
        <p:nvSpPr>
          <p:cNvPr id="4" name="Slide Number Placeholder 3"/>
          <p:cNvSpPr>
            <a:spLocks noGrp="1"/>
          </p:cNvSpPr>
          <p:nvPr>
            <p:ph type="sldNum" sz="quarter" idx="5"/>
          </p:nvPr>
        </p:nvSpPr>
        <p:spPr/>
        <p:txBody>
          <a:bodyPr/>
          <a:lstStyle/>
          <a:p>
            <a:fld id="{BFBE33A0-FFB3-8F47-968C-11BC88FC7F82}" type="slidenum">
              <a:rPr lang="en-US" smtClean="0"/>
              <a:t>9</a:t>
            </a:fld>
            <a:endParaRPr lang="en-US"/>
          </a:p>
        </p:txBody>
      </p:sp>
    </p:spTree>
    <p:extLst>
      <p:ext uri="{BB962C8B-B14F-4D97-AF65-F5344CB8AC3E}">
        <p14:creationId xmlns:p14="http://schemas.microsoft.com/office/powerpoint/2010/main" val="286063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P-value in </a:t>
            </a:r>
            <a:r>
              <a:rPr lang="en-US" err="1"/>
              <a:t>tex</a:t>
            </a:r>
            <a:endParaRPr lang="en-US"/>
          </a:p>
        </p:txBody>
      </p:sp>
      <p:sp>
        <p:nvSpPr>
          <p:cNvPr id="4" name="Slide Number Placeholder 3"/>
          <p:cNvSpPr>
            <a:spLocks noGrp="1"/>
          </p:cNvSpPr>
          <p:nvPr>
            <p:ph type="sldNum" sz="quarter" idx="5"/>
          </p:nvPr>
        </p:nvSpPr>
        <p:spPr/>
        <p:txBody>
          <a:bodyPr/>
          <a:lstStyle/>
          <a:p>
            <a:fld id="{BFBE33A0-FFB3-8F47-968C-11BC88FC7F82}" type="slidenum">
              <a:rPr lang="en-US" smtClean="0"/>
              <a:t>10</a:t>
            </a:fld>
            <a:endParaRPr lang="en-US"/>
          </a:p>
        </p:txBody>
      </p:sp>
    </p:spTree>
    <p:extLst>
      <p:ext uri="{BB962C8B-B14F-4D97-AF65-F5344CB8AC3E}">
        <p14:creationId xmlns:p14="http://schemas.microsoft.com/office/powerpoint/2010/main" val="146334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 points for follow-up procedure</a:t>
            </a:r>
          </a:p>
        </p:txBody>
      </p:sp>
      <p:sp>
        <p:nvSpPr>
          <p:cNvPr id="4" name="Slide Number Placeholder 3"/>
          <p:cNvSpPr>
            <a:spLocks noGrp="1"/>
          </p:cNvSpPr>
          <p:nvPr>
            <p:ph type="sldNum" sz="quarter" idx="5"/>
          </p:nvPr>
        </p:nvSpPr>
        <p:spPr/>
        <p:txBody>
          <a:bodyPr/>
          <a:lstStyle/>
          <a:p>
            <a:fld id="{BFBE33A0-FFB3-8F47-968C-11BC88FC7F82}" type="slidenum">
              <a:rPr lang="en-US" smtClean="0"/>
              <a:t>11</a:t>
            </a:fld>
            <a:endParaRPr lang="en-US"/>
          </a:p>
        </p:txBody>
      </p:sp>
    </p:spTree>
    <p:extLst>
      <p:ext uri="{BB962C8B-B14F-4D97-AF65-F5344CB8AC3E}">
        <p14:creationId xmlns:p14="http://schemas.microsoft.com/office/powerpoint/2010/main" val="2045107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ver">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7D6A68-D5DB-B243-A4E8-56EC4B441AD3}"/>
              </a:ext>
            </a:extLst>
          </p:cNvPr>
          <p:cNvPicPr>
            <a:picLocks noChangeAspect="1"/>
          </p:cNvPicPr>
          <p:nvPr userDrawn="1"/>
        </p:nvPicPr>
        <p:blipFill>
          <a:blip r:embed="rId2"/>
          <a:srcRect/>
          <a:stretch/>
        </p:blipFill>
        <p:spPr>
          <a:xfrm>
            <a:off x="6350" y="0"/>
            <a:ext cx="12179300" cy="6858000"/>
          </a:xfrm>
          <a:prstGeom prst="rect">
            <a:avLst/>
          </a:prstGeom>
        </p:spPr>
      </p:pic>
      <p:sp>
        <p:nvSpPr>
          <p:cNvPr id="4" name="Text Placeholder 8"/>
          <p:cNvSpPr>
            <a:spLocks noGrp="1"/>
          </p:cNvSpPr>
          <p:nvPr>
            <p:ph type="body" sz="quarter" idx="11" hasCustomPrompt="1"/>
          </p:nvPr>
        </p:nvSpPr>
        <p:spPr>
          <a:xfrm>
            <a:off x="4923003" y="1912252"/>
            <a:ext cx="6824079" cy="1722010"/>
          </a:xfrm>
        </p:spPr>
        <p:txBody>
          <a:bodyPr wrap="square" anchor="t" anchorCtr="0">
            <a:spAutoFit/>
          </a:bodyPr>
          <a:lstStyle>
            <a:lvl1pPr marL="0" indent="0">
              <a:lnSpc>
                <a:spcPct val="100000"/>
              </a:lnSpc>
              <a:spcBef>
                <a:spcPts val="0"/>
              </a:spcBef>
              <a:spcAft>
                <a:spcPts val="0"/>
              </a:spcAft>
              <a:buNone/>
              <a:defRPr sz="5295" b="1" i="0" baseline="0">
                <a:solidFill>
                  <a:schemeClr val="tx1"/>
                </a:solidFill>
                <a:latin typeface="Helvetica" pitchFamily="2" charset="0"/>
              </a:defRPr>
            </a:lvl1pPr>
            <a:lvl2pPr marL="617353" indent="0">
              <a:buNone/>
              <a:defRPr sz="4849">
                <a:solidFill>
                  <a:schemeClr val="bg1"/>
                </a:solidFill>
                <a:latin typeface="+mj-lt"/>
              </a:defRPr>
            </a:lvl2pPr>
            <a:lvl3pPr marL="1234709" indent="0">
              <a:buNone/>
              <a:defRPr sz="4849">
                <a:solidFill>
                  <a:schemeClr val="bg1"/>
                </a:solidFill>
                <a:latin typeface="+mj-lt"/>
              </a:defRPr>
            </a:lvl3pPr>
            <a:lvl4pPr marL="1852062" indent="0">
              <a:buNone/>
              <a:defRPr sz="4849">
                <a:solidFill>
                  <a:schemeClr val="bg1"/>
                </a:solidFill>
                <a:latin typeface="+mj-lt"/>
              </a:defRPr>
            </a:lvl4pPr>
            <a:lvl5pPr marL="2469417" indent="0">
              <a:buNone/>
              <a:defRPr sz="4849">
                <a:solidFill>
                  <a:schemeClr val="bg1"/>
                </a:solidFill>
                <a:latin typeface="+mj-lt"/>
              </a:defRPr>
            </a:lvl5pPr>
          </a:lstStyle>
          <a:p>
            <a:pPr lvl="0"/>
            <a:r>
              <a:rPr lang="en-US"/>
              <a:t>Title of Presentation </a:t>
            </a:r>
            <a:br>
              <a:rPr lang="en-US"/>
            </a:br>
            <a:r>
              <a:rPr lang="en-US"/>
              <a:t>Goes Here</a:t>
            </a:r>
          </a:p>
        </p:txBody>
      </p:sp>
      <p:sp>
        <p:nvSpPr>
          <p:cNvPr id="10" name="Text Placeholder 10"/>
          <p:cNvSpPr>
            <a:spLocks noGrp="1"/>
          </p:cNvSpPr>
          <p:nvPr>
            <p:ph type="body" sz="quarter" idx="12" hasCustomPrompt="1"/>
          </p:nvPr>
        </p:nvSpPr>
        <p:spPr>
          <a:xfrm>
            <a:off x="4923002" y="4370566"/>
            <a:ext cx="7262648" cy="343043"/>
          </a:xfrm>
        </p:spPr>
        <p:txBody>
          <a:bodyPr wrap="square" anchor="ctr" anchorCtr="0">
            <a:spAutoFit/>
          </a:bodyPr>
          <a:lstStyle>
            <a:lvl1pPr marL="0" indent="0">
              <a:buNone/>
              <a:defRPr sz="1800" b="1" i="0" baseline="0">
                <a:solidFill>
                  <a:schemeClr val="tx1"/>
                </a:solidFill>
                <a:latin typeface="Helvetica" pitchFamily="2" charset="0"/>
              </a:defRPr>
            </a:lvl1pPr>
            <a:lvl2pPr marL="617353" indent="0">
              <a:buNone/>
              <a:defRPr/>
            </a:lvl2pPr>
            <a:lvl3pPr marL="1234709" indent="0">
              <a:buNone/>
              <a:defRPr/>
            </a:lvl3pPr>
            <a:lvl4pPr marL="1852062" indent="0">
              <a:buNone/>
              <a:defRPr/>
            </a:lvl4pPr>
            <a:lvl5pPr marL="2469417" indent="0">
              <a:buNone/>
              <a:defRPr/>
            </a:lvl5pPr>
          </a:lstStyle>
          <a:p>
            <a:pPr lvl="0"/>
            <a:r>
              <a:rPr lang="en-US"/>
              <a:t>Sub headline, name or date goes here</a:t>
            </a:r>
          </a:p>
        </p:txBody>
      </p:sp>
      <p:cxnSp>
        <p:nvCxnSpPr>
          <p:cNvPr id="3" name="Straight Connector 2"/>
          <p:cNvCxnSpPr/>
          <p:nvPr userDrawn="1"/>
        </p:nvCxnSpPr>
        <p:spPr>
          <a:xfrm>
            <a:off x="5049127" y="4016907"/>
            <a:ext cx="803999" cy="0"/>
          </a:xfrm>
          <a:prstGeom prst="line">
            <a:avLst/>
          </a:prstGeom>
          <a:ln w="28575">
            <a:solidFill>
              <a:srgbClr val="0073A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05646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 Page Together W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B32B670-7CAC-AE4D-B6E9-01A5C327F769}"/>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17" name="Text Placeholder 8">
            <a:extLst>
              <a:ext uri="{FF2B5EF4-FFF2-40B4-BE49-F238E27FC236}">
                <a16:creationId xmlns:a16="http://schemas.microsoft.com/office/drawing/2014/main" id="{2BDBBDAF-B9E7-964D-8753-87F058C82DED}"/>
              </a:ext>
            </a:extLst>
          </p:cNvPr>
          <p:cNvSpPr>
            <a:spLocks noGrp="1"/>
          </p:cNvSpPr>
          <p:nvPr>
            <p:ph type="body" sz="quarter" idx="11" hasCustomPrompt="1"/>
          </p:nvPr>
        </p:nvSpPr>
        <p:spPr>
          <a:xfrm>
            <a:off x="457200" y="391347"/>
            <a:ext cx="9048248" cy="907171"/>
          </a:xfrm>
        </p:spPr>
        <p:txBody>
          <a:bodyPr wrap="square" anchor="t" anchorCtr="0">
            <a:spAutoFit/>
          </a:bodyPr>
          <a:lstStyle>
            <a:lvl1pPr marL="0" marR="0" indent="0" algn="l" defTabSz="463026" rtl="0" eaLnBrk="1" fontAlgn="auto" latinLnBrk="0" hangingPunct="1">
              <a:lnSpc>
                <a:spcPct val="100000"/>
              </a:lnSpc>
              <a:spcBef>
                <a:spcPct val="0"/>
              </a:spcBef>
              <a:spcAft>
                <a:spcPts val="0"/>
              </a:spcAft>
              <a:buClrTx/>
              <a:buSzTx/>
              <a:buFontTx/>
              <a:buNone/>
              <a:tabLst/>
              <a:defRPr sz="5295" b="1" i="0" baseline="0">
                <a:solidFill>
                  <a:schemeClr val="tx1"/>
                </a:solidFill>
                <a:latin typeface="Helvetica" pitchFamily="2" charset="0"/>
              </a:defRPr>
            </a:lvl1pPr>
            <a:lvl2pPr marL="617353" indent="0">
              <a:buNone/>
              <a:defRPr sz="4849">
                <a:solidFill>
                  <a:schemeClr val="bg1"/>
                </a:solidFill>
                <a:latin typeface="+mj-lt"/>
              </a:defRPr>
            </a:lvl2pPr>
            <a:lvl3pPr marL="1234709" indent="0">
              <a:buNone/>
              <a:defRPr sz="4849">
                <a:solidFill>
                  <a:schemeClr val="bg1"/>
                </a:solidFill>
                <a:latin typeface="+mj-lt"/>
              </a:defRPr>
            </a:lvl3pPr>
            <a:lvl4pPr marL="1852062" indent="0">
              <a:buNone/>
              <a:defRPr sz="4849">
                <a:solidFill>
                  <a:schemeClr val="bg1"/>
                </a:solidFill>
                <a:latin typeface="+mj-lt"/>
              </a:defRPr>
            </a:lvl4pPr>
            <a:lvl5pPr marL="2469417" indent="0">
              <a:buNone/>
              <a:defRPr sz="4849">
                <a:solidFill>
                  <a:schemeClr val="bg1"/>
                </a:solidFill>
                <a:latin typeface="+mj-lt"/>
              </a:defRPr>
            </a:lvl5pPr>
          </a:lstStyle>
          <a:p>
            <a:pPr lvl="0"/>
            <a:r>
              <a:rPr lang="en-US"/>
              <a:t>Headline Copy Goes Here</a:t>
            </a:r>
          </a:p>
        </p:txBody>
      </p:sp>
      <p:sp>
        <p:nvSpPr>
          <p:cNvPr id="21" name="Text Placeholder 8">
            <a:extLst>
              <a:ext uri="{FF2B5EF4-FFF2-40B4-BE49-F238E27FC236}">
                <a16:creationId xmlns:a16="http://schemas.microsoft.com/office/drawing/2014/main" id="{863E511E-8E76-9A41-8ED9-7171E51FC563}"/>
              </a:ext>
            </a:extLst>
          </p:cNvPr>
          <p:cNvSpPr>
            <a:spLocks noGrp="1"/>
          </p:cNvSpPr>
          <p:nvPr>
            <p:ph type="body" sz="quarter" idx="12" hasCustomPrompt="1"/>
          </p:nvPr>
        </p:nvSpPr>
        <p:spPr>
          <a:xfrm>
            <a:off x="457200" y="1496734"/>
            <a:ext cx="9048248" cy="369332"/>
          </a:xfrm>
        </p:spPr>
        <p:txBody>
          <a:bodyPr wrap="square" anchor="t" anchorCtr="0">
            <a:spAutoFit/>
          </a:bodyPr>
          <a:lstStyle>
            <a:lvl1pPr marL="0" marR="0" indent="0" algn="l" defTabSz="463026" rtl="0" eaLnBrk="1" fontAlgn="auto" latinLnBrk="0" hangingPunct="1">
              <a:lnSpc>
                <a:spcPct val="100000"/>
              </a:lnSpc>
              <a:spcBef>
                <a:spcPct val="0"/>
              </a:spcBef>
              <a:spcAft>
                <a:spcPts val="0"/>
              </a:spcAft>
              <a:buClrTx/>
              <a:buSzTx/>
              <a:buFontTx/>
              <a:buNone/>
              <a:tabLst/>
              <a:defRPr sz="1800" b="1" i="0" baseline="0">
                <a:solidFill>
                  <a:schemeClr val="tx1"/>
                </a:solidFill>
                <a:latin typeface="Helvetica" pitchFamily="2" charset="0"/>
              </a:defRPr>
            </a:lvl1pPr>
            <a:lvl2pPr marL="617353" indent="0">
              <a:buNone/>
              <a:defRPr sz="4849">
                <a:solidFill>
                  <a:schemeClr val="bg1"/>
                </a:solidFill>
                <a:latin typeface="+mj-lt"/>
              </a:defRPr>
            </a:lvl2pPr>
            <a:lvl3pPr marL="1234709" indent="0">
              <a:buNone/>
              <a:defRPr sz="4849">
                <a:solidFill>
                  <a:schemeClr val="bg1"/>
                </a:solidFill>
                <a:latin typeface="+mj-lt"/>
              </a:defRPr>
            </a:lvl3pPr>
            <a:lvl4pPr marL="1852062" indent="0">
              <a:buNone/>
              <a:defRPr sz="4849">
                <a:solidFill>
                  <a:schemeClr val="bg1"/>
                </a:solidFill>
                <a:latin typeface="+mj-lt"/>
              </a:defRPr>
            </a:lvl4pPr>
            <a:lvl5pPr marL="2469417" indent="0">
              <a:buNone/>
              <a:defRPr sz="4849">
                <a:solidFill>
                  <a:schemeClr val="bg1"/>
                </a:solidFill>
                <a:latin typeface="+mj-lt"/>
              </a:defRPr>
            </a:lvl5pPr>
          </a:lstStyle>
          <a:p>
            <a:pPr lvl="0"/>
            <a:r>
              <a:rPr lang="en-US"/>
              <a:t>Sub headline Goes here</a:t>
            </a:r>
          </a:p>
        </p:txBody>
      </p:sp>
    </p:spTree>
    <p:extLst>
      <p:ext uri="{BB962C8B-B14F-4D97-AF65-F5344CB8AC3E}">
        <p14:creationId xmlns:p14="http://schemas.microsoft.com/office/powerpoint/2010/main" val="9211742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man, water, white, riding&#10;&#10;Description automatically generated">
            <a:extLst>
              <a:ext uri="{FF2B5EF4-FFF2-40B4-BE49-F238E27FC236}">
                <a16:creationId xmlns:a16="http://schemas.microsoft.com/office/drawing/2014/main" id="{F1F1C63D-62AA-FC4E-8278-9CD165009F5E}"/>
              </a:ext>
            </a:extLst>
          </p:cNvPr>
          <p:cNvPicPr>
            <a:picLocks noChangeAspect="1"/>
          </p:cNvPicPr>
          <p:nvPr userDrawn="1"/>
        </p:nvPicPr>
        <p:blipFill rotWithShape="1">
          <a:blip r:embed="rId2"/>
          <a:srcRect r="182" b="37062"/>
          <a:stretch/>
        </p:blipFill>
        <p:spPr>
          <a:xfrm>
            <a:off x="0" y="-188770"/>
            <a:ext cx="12192000" cy="4316270"/>
          </a:xfrm>
          <a:prstGeom prst="rect">
            <a:avLst/>
          </a:prstGeom>
        </p:spPr>
      </p:pic>
      <p:sp>
        <p:nvSpPr>
          <p:cNvPr id="4" name="Text Placeholder 8"/>
          <p:cNvSpPr>
            <a:spLocks noGrp="1"/>
          </p:cNvSpPr>
          <p:nvPr>
            <p:ph type="body" sz="quarter" idx="11" hasCustomPrompt="1"/>
          </p:nvPr>
        </p:nvSpPr>
        <p:spPr>
          <a:xfrm>
            <a:off x="588526" y="2333059"/>
            <a:ext cx="9048248" cy="907171"/>
          </a:xfrm>
        </p:spPr>
        <p:txBody>
          <a:bodyPr wrap="square" anchor="t" anchorCtr="0">
            <a:spAutoFit/>
          </a:bodyPr>
          <a:lstStyle>
            <a:lvl1pPr marL="0" marR="0" indent="0" algn="l" defTabSz="463026" rtl="0" eaLnBrk="1" fontAlgn="auto" latinLnBrk="0" hangingPunct="1">
              <a:lnSpc>
                <a:spcPct val="100000"/>
              </a:lnSpc>
              <a:spcBef>
                <a:spcPct val="0"/>
              </a:spcBef>
              <a:spcAft>
                <a:spcPts val="0"/>
              </a:spcAft>
              <a:buClrTx/>
              <a:buSzTx/>
              <a:buFontTx/>
              <a:buNone/>
              <a:tabLst/>
              <a:defRPr sz="5295" b="1" i="0" baseline="0">
                <a:solidFill>
                  <a:schemeClr val="tx1"/>
                </a:solidFill>
                <a:latin typeface="Helvetica" pitchFamily="2" charset="0"/>
              </a:defRPr>
            </a:lvl1pPr>
            <a:lvl2pPr marL="617353" indent="0">
              <a:buNone/>
              <a:defRPr sz="4849">
                <a:solidFill>
                  <a:schemeClr val="bg1"/>
                </a:solidFill>
                <a:latin typeface="+mj-lt"/>
              </a:defRPr>
            </a:lvl2pPr>
            <a:lvl3pPr marL="1234709" indent="0">
              <a:buNone/>
              <a:defRPr sz="4849">
                <a:solidFill>
                  <a:schemeClr val="bg1"/>
                </a:solidFill>
                <a:latin typeface="+mj-lt"/>
              </a:defRPr>
            </a:lvl3pPr>
            <a:lvl4pPr marL="1852062" indent="0">
              <a:buNone/>
              <a:defRPr sz="4849">
                <a:solidFill>
                  <a:schemeClr val="bg1"/>
                </a:solidFill>
                <a:latin typeface="+mj-lt"/>
              </a:defRPr>
            </a:lvl4pPr>
            <a:lvl5pPr marL="2469417" indent="0">
              <a:buNone/>
              <a:defRPr sz="4849">
                <a:solidFill>
                  <a:schemeClr val="bg1"/>
                </a:solidFill>
                <a:latin typeface="+mj-lt"/>
              </a:defRPr>
            </a:lvl5pPr>
          </a:lstStyle>
          <a:p>
            <a:pPr lvl="0"/>
            <a:r>
              <a:rPr lang="en-US"/>
              <a:t>Thank You</a:t>
            </a:r>
          </a:p>
        </p:txBody>
      </p:sp>
      <p:cxnSp>
        <p:nvCxnSpPr>
          <p:cNvPr id="3" name="Straight Connector 2"/>
          <p:cNvCxnSpPr/>
          <p:nvPr userDrawn="1"/>
        </p:nvCxnSpPr>
        <p:spPr>
          <a:xfrm>
            <a:off x="588526" y="3423128"/>
            <a:ext cx="803999" cy="0"/>
          </a:xfrm>
          <a:prstGeom prst="line">
            <a:avLst/>
          </a:prstGeom>
          <a:ln w="28575">
            <a:solidFill>
              <a:srgbClr val="0073AE"/>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close up of a logo&#10;&#10;Description automatically generated">
            <a:extLst>
              <a:ext uri="{FF2B5EF4-FFF2-40B4-BE49-F238E27FC236}">
                <a16:creationId xmlns:a16="http://schemas.microsoft.com/office/drawing/2014/main" id="{0C9E7AB4-2447-FB49-AE51-4E48F308890B}"/>
              </a:ext>
            </a:extLst>
          </p:cNvPr>
          <p:cNvPicPr>
            <a:picLocks noChangeAspect="1"/>
          </p:cNvPicPr>
          <p:nvPr userDrawn="1"/>
        </p:nvPicPr>
        <p:blipFill>
          <a:blip r:embed="rId3"/>
          <a:stretch>
            <a:fillRect/>
          </a:stretch>
        </p:blipFill>
        <p:spPr>
          <a:xfrm>
            <a:off x="295965" y="3606027"/>
            <a:ext cx="3470965" cy="1822257"/>
          </a:xfrm>
          <a:prstGeom prst="rect">
            <a:avLst/>
          </a:prstGeom>
        </p:spPr>
      </p:pic>
    </p:spTree>
    <p:extLst>
      <p:ext uri="{BB962C8B-B14F-4D97-AF65-F5344CB8AC3E}">
        <p14:creationId xmlns:p14="http://schemas.microsoft.com/office/powerpoint/2010/main" val="28770187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9FAD78-F47B-404E-8ECA-D0F3866432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E53A1-96D4-7246-A247-F6D4DF7544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D3000-7193-EE4E-A7AC-784EDEC743FE}" type="datetimeFigureOut">
              <a:rPr lang="en-US" smtClean="0"/>
              <a:t>8/24/2020</a:t>
            </a:fld>
            <a:endParaRPr lang="en-US"/>
          </a:p>
        </p:txBody>
      </p:sp>
      <p:sp>
        <p:nvSpPr>
          <p:cNvPr id="6" name="Slide Number Placeholder 5">
            <a:extLst>
              <a:ext uri="{FF2B5EF4-FFF2-40B4-BE49-F238E27FC236}">
                <a16:creationId xmlns:a16="http://schemas.microsoft.com/office/drawing/2014/main" id="{99D4306F-B795-D741-A108-346329FAD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BE555-A2FA-6A4E-A5B0-AC86FDF49230}" type="slidenum">
              <a:rPr lang="en-US" smtClean="0"/>
              <a:t>‹#›</a:t>
            </a:fld>
            <a:endParaRPr lang="en-US"/>
          </a:p>
        </p:txBody>
      </p:sp>
    </p:spTree>
    <p:extLst>
      <p:ext uri="{BB962C8B-B14F-4D97-AF65-F5344CB8AC3E}">
        <p14:creationId xmlns:p14="http://schemas.microsoft.com/office/powerpoint/2010/main" val="358433112"/>
      </p:ext>
    </p:extLst>
  </p:cSld>
  <p:clrMap bg1="lt1" tx1="dk1" bg2="lt2" tx2="dk2" accent1="accent1" accent2="accent2" accent3="accent3" accent4="accent4" accent5="accent5" accent6="accent6" hlink="hlink" folHlink="folHlink"/>
  <p:sldLayoutIdLst>
    <p:sldLayoutId id="2147483680" r:id="rId1"/>
    <p:sldLayoutId id="2147483668"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tiff"/><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5359B98-3CA4-DA41-BA18-DCA711F997ED}"/>
              </a:ext>
            </a:extLst>
          </p:cNvPr>
          <p:cNvSpPr>
            <a:spLocks noGrp="1"/>
          </p:cNvSpPr>
          <p:nvPr>
            <p:ph type="body" sz="quarter" idx="11"/>
          </p:nvPr>
        </p:nvSpPr>
        <p:spPr>
          <a:xfrm>
            <a:off x="5006130" y="917450"/>
            <a:ext cx="6824079" cy="2246769"/>
          </a:xfrm>
        </p:spPr>
        <p:txBody>
          <a:bodyPr/>
          <a:lstStyle/>
          <a:p>
            <a:r>
              <a:rPr lang="en-US" sz="2800" dirty="0"/>
              <a:t>Local Impedance Drop during Pulmonary Vein Isolation Predicts Late Reconnection in Patients with Paroxysmal Atrial Fibrillation: Results of the LOCALIZE Clinical Trial</a:t>
            </a:r>
          </a:p>
        </p:txBody>
      </p:sp>
      <p:sp>
        <p:nvSpPr>
          <p:cNvPr id="5" name="Text Placeholder 4">
            <a:extLst>
              <a:ext uri="{FF2B5EF4-FFF2-40B4-BE49-F238E27FC236}">
                <a16:creationId xmlns:a16="http://schemas.microsoft.com/office/drawing/2014/main" id="{BE4D1D0F-040C-B849-A821-9FBCF9C2F37A}"/>
              </a:ext>
            </a:extLst>
          </p:cNvPr>
          <p:cNvSpPr>
            <a:spLocks noGrp="1"/>
          </p:cNvSpPr>
          <p:nvPr>
            <p:ph type="body" sz="quarter" idx="12"/>
          </p:nvPr>
        </p:nvSpPr>
        <p:spPr>
          <a:xfrm>
            <a:off x="145980" y="3789028"/>
            <a:ext cx="11805874" cy="2905411"/>
          </a:xfrm>
        </p:spPr>
        <p:txBody>
          <a:bodyPr/>
          <a:lstStyle/>
          <a:p>
            <a:pPr>
              <a:lnSpc>
                <a:spcPct val="50000"/>
              </a:lnSpc>
            </a:pPr>
            <a:endParaRPr lang="en-US" dirty="0">
              <a:solidFill>
                <a:srgbClr val="000000"/>
              </a:solidFill>
              <a:latin typeface="Helvetica"/>
              <a:cs typeface="Helvetica"/>
            </a:endParaRPr>
          </a:p>
          <a:p>
            <a:endParaRPr lang="en-US" dirty="0">
              <a:cs typeface="Helvetica"/>
            </a:endParaRPr>
          </a:p>
          <a:p>
            <a:pPr algn="just">
              <a:lnSpc>
                <a:spcPct val="100000"/>
              </a:lnSpc>
            </a:pPr>
            <a:r>
              <a:rPr lang="en-US" b="0" dirty="0">
                <a:latin typeface="Helvetica"/>
                <a:cs typeface="Helvetica"/>
              </a:rPr>
              <a:t>Ignacio García-Bolao</a:t>
            </a:r>
            <a:r>
              <a:rPr lang="en-US" b="0" baseline="30000" dirty="0">
                <a:latin typeface="Helvetica"/>
                <a:cs typeface="Helvetica"/>
              </a:rPr>
              <a:t>1</a:t>
            </a:r>
            <a:r>
              <a:rPr lang="en-US" dirty="0">
                <a:latin typeface="Helvetica"/>
                <a:cs typeface="Helvetica"/>
              </a:rPr>
              <a:t>, </a:t>
            </a:r>
            <a:r>
              <a:rPr lang="en-US" b="0" dirty="0">
                <a:latin typeface="Helvetica"/>
                <a:cs typeface="Helvetica"/>
              </a:rPr>
              <a:t>Armin Luik</a:t>
            </a:r>
            <a:r>
              <a:rPr lang="en-US" b="0" baseline="30000" dirty="0">
                <a:latin typeface="Helvetica"/>
                <a:cs typeface="Helvetica"/>
              </a:rPr>
              <a:t>2</a:t>
            </a:r>
            <a:r>
              <a:rPr lang="en-US" b="0" dirty="0">
                <a:latin typeface="Helvetica"/>
                <a:cs typeface="Helvetica"/>
              </a:rPr>
              <a:t>, </a:t>
            </a:r>
            <a:r>
              <a:rPr lang="en-US" b="0" dirty="0" err="1">
                <a:latin typeface="Helvetica"/>
                <a:cs typeface="Helvetica"/>
              </a:rPr>
              <a:t>Ewen</a:t>
            </a:r>
            <a:r>
              <a:rPr lang="en-US" b="0" dirty="0">
                <a:latin typeface="Helvetica"/>
                <a:cs typeface="Helvetica"/>
              </a:rPr>
              <a:t> Shepherd</a:t>
            </a:r>
            <a:r>
              <a:rPr lang="en-US" b="0" baseline="30000" dirty="0">
                <a:latin typeface="Helvetica"/>
                <a:cs typeface="Helvetica"/>
              </a:rPr>
              <a:t>3</a:t>
            </a:r>
            <a:r>
              <a:rPr lang="en-US" b="0" dirty="0">
                <a:latin typeface="Helvetica"/>
                <a:cs typeface="Helvetica"/>
              </a:rPr>
              <a:t>, Matthew Sulkin</a:t>
            </a:r>
            <a:r>
              <a:rPr lang="en-US" b="0" baseline="30000" dirty="0">
                <a:latin typeface="Helvetica"/>
                <a:cs typeface="Helvetica"/>
              </a:rPr>
              <a:t>4</a:t>
            </a:r>
            <a:r>
              <a:rPr lang="en-US" b="0" dirty="0">
                <a:latin typeface="Helvetica"/>
                <a:cs typeface="Helvetica"/>
              </a:rPr>
              <a:t>, Jacob Laughner</a:t>
            </a:r>
            <a:r>
              <a:rPr lang="en-US" b="0" baseline="30000" dirty="0">
                <a:latin typeface="Helvetica"/>
                <a:cs typeface="Helvetica"/>
              </a:rPr>
              <a:t>4</a:t>
            </a:r>
            <a:r>
              <a:rPr lang="en-US" b="0" dirty="0">
                <a:latin typeface="Helvetica"/>
                <a:cs typeface="Helvetica"/>
              </a:rPr>
              <a:t>, Tobias Oesterlein</a:t>
            </a:r>
            <a:r>
              <a:rPr lang="en-US" b="0" baseline="30000" dirty="0">
                <a:latin typeface="Helvetica"/>
                <a:cs typeface="Helvetica"/>
              </a:rPr>
              <a:t>4</a:t>
            </a:r>
            <a:r>
              <a:rPr lang="en-US" b="0" dirty="0">
                <a:latin typeface="Helvetica"/>
                <a:cs typeface="Helvetica"/>
              </a:rPr>
              <a:t>, Elizabeth Duffy</a:t>
            </a:r>
            <a:r>
              <a:rPr lang="en-US" b="0" baseline="30000" dirty="0">
                <a:latin typeface="Helvetica"/>
                <a:cs typeface="Helvetica"/>
              </a:rPr>
              <a:t>4</a:t>
            </a:r>
            <a:r>
              <a:rPr lang="en-US" b="0" dirty="0">
                <a:latin typeface="Helvetica"/>
                <a:cs typeface="Helvetica"/>
              </a:rPr>
              <a:t>,</a:t>
            </a:r>
            <a:r>
              <a:rPr lang="en-US" dirty="0">
                <a:latin typeface="Helvetica"/>
                <a:cs typeface="Helvetica"/>
              </a:rPr>
              <a:t> </a:t>
            </a:r>
            <a:r>
              <a:rPr lang="en-US" b="0" dirty="0">
                <a:latin typeface="Helvetica"/>
                <a:cs typeface="Helvetica"/>
              </a:rPr>
              <a:t>Christian Meyer</a:t>
            </a:r>
            <a:r>
              <a:rPr lang="en-US" b="0" baseline="30000" dirty="0">
                <a:latin typeface="Helvetica"/>
                <a:cs typeface="Helvetica"/>
              </a:rPr>
              <a:t>5</a:t>
            </a:r>
            <a:r>
              <a:rPr lang="en-US" b="0" dirty="0">
                <a:latin typeface="Helvetica"/>
                <a:cs typeface="Helvetica"/>
              </a:rPr>
              <a:t>, Pierre Jais</a:t>
            </a:r>
            <a:r>
              <a:rPr lang="en-US" b="0" baseline="30000" dirty="0">
                <a:latin typeface="Helvetica"/>
                <a:cs typeface="Helvetica"/>
              </a:rPr>
              <a:t>6</a:t>
            </a:r>
            <a:r>
              <a:rPr lang="en-US" b="0" dirty="0">
                <a:latin typeface="Helvetica"/>
                <a:cs typeface="Helvetica"/>
              </a:rPr>
              <a:t>, </a:t>
            </a:r>
            <a:r>
              <a:rPr lang="en-US" b="0" dirty="0" err="1">
                <a:latin typeface="Helvetica"/>
                <a:cs typeface="Helvetica"/>
              </a:rPr>
              <a:t>Josselin</a:t>
            </a:r>
            <a:r>
              <a:rPr lang="en-US" b="0" dirty="0">
                <a:latin typeface="Helvetica"/>
                <a:cs typeface="Helvetica"/>
              </a:rPr>
              <a:t> Duchateau</a:t>
            </a:r>
            <a:r>
              <a:rPr lang="en-US" b="0" baseline="30000" dirty="0">
                <a:latin typeface="Helvetica"/>
                <a:cs typeface="Helvetica"/>
              </a:rPr>
              <a:t>6</a:t>
            </a:r>
            <a:r>
              <a:rPr lang="en-US" b="0" dirty="0">
                <a:latin typeface="Helvetica"/>
                <a:cs typeface="Helvetica"/>
              </a:rPr>
              <a:t>, Arthur Yue</a:t>
            </a:r>
            <a:r>
              <a:rPr lang="en-US" b="0" baseline="30000" dirty="0">
                <a:latin typeface="Helvetica"/>
                <a:cs typeface="Helvetica"/>
              </a:rPr>
              <a:t>7</a:t>
            </a:r>
            <a:r>
              <a:rPr lang="en-US" b="0" dirty="0">
                <a:latin typeface="Helvetica"/>
                <a:cs typeface="Helvetica"/>
              </a:rPr>
              <a:t>, </a:t>
            </a:r>
            <a:r>
              <a:rPr lang="en-US" b="0" dirty="0" err="1">
                <a:latin typeface="Helvetica"/>
                <a:cs typeface="Helvetica"/>
              </a:rPr>
              <a:t>Waqas</a:t>
            </a:r>
            <a:r>
              <a:rPr lang="en-US" b="0" dirty="0">
                <a:latin typeface="Helvetica"/>
                <a:cs typeface="Helvetica"/>
              </a:rPr>
              <a:t> Ullah</a:t>
            </a:r>
            <a:r>
              <a:rPr lang="en-US" b="0" baseline="30000" dirty="0">
                <a:latin typeface="Helvetica"/>
                <a:cs typeface="Helvetica"/>
              </a:rPr>
              <a:t>7</a:t>
            </a:r>
            <a:r>
              <a:rPr lang="en-US" b="0" dirty="0">
                <a:latin typeface="Helvetica"/>
                <a:cs typeface="Helvetica"/>
              </a:rPr>
              <a:t>, Moloy Das</a:t>
            </a:r>
            <a:r>
              <a:rPr lang="en-US" b="0" baseline="30000" dirty="0">
                <a:latin typeface="Helvetica"/>
                <a:cs typeface="Helvetica"/>
              </a:rPr>
              <a:t>3</a:t>
            </a:r>
            <a:r>
              <a:rPr lang="en-US" b="0" dirty="0">
                <a:latin typeface="Helvetica"/>
                <a:cs typeface="Helvetica"/>
              </a:rPr>
              <a:t>.</a:t>
            </a:r>
          </a:p>
          <a:p>
            <a:pPr algn="just">
              <a:lnSpc>
                <a:spcPct val="100000"/>
              </a:lnSpc>
            </a:pPr>
            <a:endParaRPr lang="en-US" sz="200" b="0" dirty="0">
              <a:cs typeface="Helvetica"/>
            </a:endParaRPr>
          </a:p>
          <a:p>
            <a:pPr algn="just">
              <a:lnSpc>
                <a:spcPct val="100000"/>
              </a:lnSpc>
              <a:spcBef>
                <a:spcPts val="0"/>
              </a:spcBef>
              <a:spcAft>
                <a:spcPts val="600"/>
              </a:spcAft>
            </a:pPr>
            <a:r>
              <a:rPr lang="en-US" sz="1200" b="0" dirty="0">
                <a:latin typeface="Helvetica"/>
                <a:cs typeface="Helvetica"/>
              </a:rPr>
              <a:t>1. </a:t>
            </a:r>
            <a:r>
              <a:rPr lang="en-US" sz="1200" b="0" dirty="0" err="1">
                <a:latin typeface="Helvetica"/>
                <a:cs typeface="Helvetica"/>
              </a:rPr>
              <a:t>Clínica</a:t>
            </a:r>
            <a:r>
              <a:rPr lang="en-US" sz="1200" b="0" dirty="0">
                <a:latin typeface="Helvetica"/>
                <a:cs typeface="Helvetica"/>
              </a:rPr>
              <a:t> Universidad de Navarra, Pamplona, Spain; 2. </a:t>
            </a:r>
            <a:r>
              <a:rPr lang="en-US" sz="1200" b="0" dirty="0" err="1">
                <a:latin typeface="Helvetica"/>
                <a:cs typeface="Helvetica"/>
              </a:rPr>
              <a:t>Städtisches</a:t>
            </a:r>
            <a:r>
              <a:rPr lang="en-US" sz="1200" b="0" dirty="0">
                <a:latin typeface="Helvetica"/>
                <a:cs typeface="Helvetica"/>
              </a:rPr>
              <a:t> </a:t>
            </a:r>
            <a:r>
              <a:rPr lang="en-US" sz="1200" b="0" dirty="0" err="1">
                <a:latin typeface="Helvetica"/>
                <a:cs typeface="Helvetica"/>
              </a:rPr>
              <a:t>Klinikum</a:t>
            </a:r>
            <a:r>
              <a:rPr lang="en-US" sz="1200" b="0" dirty="0">
                <a:latin typeface="Helvetica"/>
                <a:cs typeface="Helvetica"/>
              </a:rPr>
              <a:t> Karlsruhe, Germany; 3. Freeman Hospital, Newcastle upon Tyne, UK; 4. Boston Scientific Corp, St. Paul, MN  5.University Heart Center, Hamburg, Germany; 6. </a:t>
            </a:r>
            <a:r>
              <a:rPr lang="en-US" sz="1200" b="0" dirty="0" err="1">
                <a:latin typeface="Helvetica"/>
                <a:cs typeface="Helvetica"/>
              </a:rPr>
              <a:t>Hôpital</a:t>
            </a:r>
            <a:r>
              <a:rPr lang="en-US" sz="1200" b="0" dirty="0">
                <a:latin typeface="Helvetica"/>
                <a:cs typeface="Helvetica"/>
              </a:rPr>
              <a:t> </a:t>
            </a:r>
            <a:r>
              <a:rPr lang="en-US" sz="1200" b="0" dirty="0" err="1">
                <a:latin typeface="Helvetica"/>
                <a:cs typeface="Helvetica"/>
              </a:rPr>
              <a:t>Cardiologique</a:t>
            </a:r>
            <a:r>
              <a:rPr lang="en-US" sz="1200" b="0" dirty="0">
                <a:latin typeface="Helvetica"/>
                <a:cs typeface="Helvetica"/>
              </a:rPr>
              <a:t> du Haut </a:t>
            </a:r>
            <a:r>
              <a:rPr lang="en-US" sz="1200" b="0" dirty="0" err="1">
                <a:latin typeface="Helvetica"/>
                <a:cs typeface="Helvetica"/>
              </a:rPr>
              <a:t>Lévèque</a:t>
            </a:r>
            <a:r>
              <a:rPr lang="en-US" sz="1200" b="0" dirty="0">
                <a:latin typeface="Helvetica"/>
                <a:cs typeface="Helvetica"/>
              </a:rPr>
              <a:t>, CHU Bordeaux, Bordeaux, France; 7. University Hospital Southampton, Southampton, UK.</a:t>
            </a:r>
            <a:endParaRPr lang="en-US" sz="1200" dirty="0">
              <a:solidFill>
                <a:srgbClr val="000000"/>
              </a:solidFill>
              <a:cs typeface="Helvetica" pitchFamily="2" charset="0"/>
            </a:endParaRPr>
          </a:p>
          <a:p>
            <a:pPr algn="just">
              <a:spcBef>
                <a:spcPts val="0"/>
              </a:spcBef>
              <a:spcAft>
                <a:spcPts val="600"/>
              </a:spcAft>
            </a:pPr>
            <a:endParaRPr lang="en-US" b="0" dirty="0">
              <a:solidFill>
                <a:srgbClr val="000000"/>
              </a:solidFill>
              <a:latin typeface="Helvetica"/>
              <a:cs typeface="Helvetica"/>
            </a:endParaRPr>
          </a:p>
          <a:p>
            <a:pPr>
              <a:spcBef>
                <a:spcPts val="0"/>
              </a:spcBef>
              <a:spcAft>
                <a:spcPts val="600"/>
              </a:spcAft>
            </a:pPr>
            <a:r>
              <a:rPr lang="en-US" sz="1600" b="0" dirty="0">
                <a:solidFill>
                  <a:srgbClr val="000000"/>
                </a:solidFill>
                <a:latin typeface="Helvetica"/>
                <a:cs typeface="Helvetica"/>
              </a:rPr>
              <a:t>Sponsored by Boston Scientific</a:t>
            </a:r>
            <a:endParaRPr lang="en-US" dirty="0">
              <a:solidFill>
                <a:srgbClr val="000000"/>
              </a:solidFill>
              <a:cs typeface="Helvetica" pitchFamily="2" charset="0"/>
            </a:endParaRP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1021758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714"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7C43D2-8C23-4028-A680-BDBD40E7641C}"/>
              </a:ext>
            </a:extLst>
          </p:cNvPr>
          <p:cNvSpPr>
            <a:spLocks noGrp="1"/>
          </p:cNvSpPr>
          <p:nvPr>
            <p:ph type="body" sz="quarter" idx="11"/>
          </p:nvPr>
        </p:nvSpPr>
        <p:spPr>
          <a:xfrm>
            <a:off x="457200" y="391347"/>
            <a:ext cx="9048248" cy="1323439"/>
          </a:xfrm>
        </p:spPr>
        <p:txBody>
          <a:bodyPr/>
          <a:lstStyle/>
          <a:p>
            <a:r>
              <a:rPr lang="en-US" sz="4000"/>
              <a:t>Results: Regional Analysis</a:t>
            </a:r>
          </a:p>
          <a:p>
            <a:endParaRPr lang="en-US" sz="4000"/>
          </a:p>
        </p:txBody>
      </p:sp>
      <p:sp>
        <p:nvSpPr>
          <p:cNvPr id="4" name="Content Placeholder 12">
            <a:extLst>
              <a:ext uri="{FF2B5EF4-FFF2-40B4-BE49-F238E27FC236}">
                <a16:creationId xmlns:a16="http://schemas.microsoft.com/office/drawing/2014/main" id="{95C954B2-ED88-44EC-8F47-4FD586704CBF}"/>
              </a:ext>
            </a:extLst>
          </p:cNvPr>
          <p:cNvSpPr txBox="1">
            <a:spLocks/>
          </p:cNvSpPr>
          <p:nvPr/>
        </p:nvSpPr>
        <p:spPr>
          <a:xfrm>
            <a:off x="457200" y="1159051"/>
            <a:ext cx="11399440" cy="994118"/>
          </a:xfrm>
          <a:prstGeom prst="rect">
            <a:avLst/>
          </a:prstGeom>
          <a:noFill/>
        </p:spPr>
        <p:txBody>
          <a:bodyPr wrap="square"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a:spcBef>
                <a:spcPts val="600"/>
              </a:spcBef>
            </a:pPr>
            <a:r>
              <a:rPr lang="en-US" sz="1800"/>
              <a:t>Regionally, segments with durable block had significantly larger LI drop compared to late PV reconnections segments</a:t>
            </a:r>
          </a:p>
          <a:p>
            <a:pPr marL="304792" indent="-304792">
              <a:spcBef>
                <a:spcPts val="600"/>
              </a:spcBef>
            </a:pPr>
            <a:r>
              <a:rPr lang="en-US" sz="1800"/>
              <a:t>Achieving a LI drop of ≥16.9Ω in anterior/superior segments was highly predictive of durable segment block</a:t>
            </a:r>
          </a:p>
          <a:p>
            <a:pPr marL="304792" indent="-304792">
              <a:spcBef>
                <a:spcPts val="600"/>
              </a:spcBef>
            </a:pPr>
            <a:r>
              <a:rPr lang="en-US" sz="1800"/>
              <a:t>Achieving a LI drop of ≥14.2Ω in posterior/inferior segments was highly predictive of durable segment block</a:t>
            </a:r>
          </a:p>
        </p:txBody>
      </p:sp>
      <p:graphicFrame>
        <p:nvGraphicFramePr>
          <p:cNvPr id="5" name="Table 4">
            <a:extLst>
              <a:ext uri="{FF2B5EF4-FFF2-40B4-BE49-F238E27FC236}">
                <a16:creationId xmlns:a16="http://schemas.microsoft.com/office/drawing/2014/main" id="{D45D7FB4-62AC-49D0-98EE-5F18156CBC5A}"/>
              </a:ext>
            </a:extLst>
          </p:cNvPr>
          <p:cNvGraphicFramePr>
            <a:graphicFrameLocks noGrp="1"/>
          </p:cNvGraphicFramePr>
          <p:nvPr/>
        </p:nvGraphicFramePr>
        <p:xfrm>
          <a:off x="1696581" y="5541235"/>
          <a:ext cx="4032447" cy="737264"/>
        </p:xfrm>
        <a:graphic>
          <a:graphicData uri="http://schemas.openxmlformats.org/drawingml/2006/table">
            <a:tbl>
              <a:tblPr firstRow="1" bandRow="1"/>
              <a:tblGrid>
                <a:gridCol w="871887">
                  <a:extLst>
                    <a:ext uri="{9D8B030D-6E8A-4147-A177-3AD203B41FA5}">
                      <a16:colId xmlns:a16="http://schemas.microsoft.com/office/drawing/2014/main" val="3402195540"/>
                    </a:ext>
                  </a:extLst>
                </a:gridCol>
                <a:gridCol w="804225">
                  <a:extLst>
                    <a:ext uri="{9D8B030D-6E8A-4147-A177-3AD203B41FA5}">
                      <a16:colId xmlns:a16="http://schemas.microsoft.com/office/drawing/2014/main" val="89097044"/>
                    </a:ext>
                  </a:extLst>
                </a:gridCol>
                <a:gridCol w="874823">
                  <a:extLst>
                    <a:ext uri="{9D8B030D-6E8A-4147-A177-3AD203B41FA5}">
                      <a16:colId xmlns:a16="http://schemas.microsoft.com/office/drawing/2014/main" val="2430123992"/>
                    </a:ext>
                  </a:extLst>
                </a:gridCol>
                <a:gridCol w="1481512">
                  <a:extLst>
                    <a:ext uri="{9D8B030D-6E8A-4147-A177-3AD203B41FA5}">
                      <a16:colId xmlns:a16="http://schemas.microsoft.com/office/drawing/2014/main" val="1185287488"/>
                    </a:ext>
                  </a:extLst>
                </a:gridCol>
              </a:tblGrid>
              <a:tr h="475236">
                <a:tc>
                  <a:txBody>
                    <a:bodyPr/>
                    <a:lstStyle/>
                    <a:p>
                      <a:pPr marL="0" marR="0" algn="ctr">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Threshold</a:t>
                      </a:r>
                    </a:p>
                  </a:txBody>
                  <a:tcPr marL="50041" marR="50041" marT="25020" marB="2502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b="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Specificity</a:t>
                      </a:r>
                      <a:endParaRPr lang="en-US" sz="1300" b="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b="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Sensitivity</a:t>
                      </a:r>
                      <a:endParaRPr lang="en-US" sz="1300" b="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Positive Predictive Value</a:t>
                      </a:r>
                    </a:p>
                  </a:txBody>
                  <a:tcPr marL="50041" marR="50041" marT="25020" marB="2502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288033"/>
                  </a:ext>
                </a:extLst>
              </a:tr>
              <a:tr h="257812">
                <a:tc>
                  <a:txBody>
                    <a:bodyPr/>
                    <a:lstStyle/>
                    <a:p>
                      <a:pPr marL="0" marR="0" algn="ctr">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16.9</a:t>
                      </a:r>
                      <a:r>
                        <a:rPr lang="en-US" sz="1300">
                          <a:effectLst/>
                          <a:latin typeface="Symbol" panose="05050102010706020507" pitchFamily="18" charset="2"/>
                          <a:ea typeface="Calibri" panose="020F0502020204030204" pitchFamily="34" charset="0"/>
                          <a:cs typeface="Times New Roman" panose="02020603050405020304" pitchFamily="18" charset="0"/>
                        </a:rPr>
                        <a:t>W</a:t>
                      </a:r>
                    </a:p>
                  </a:txBody>
                  <a:tcPr marL="50041" marR="50041" marT="25020" marB="2502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1F8"/>
                    </a:solidFill>
                  </a:tcPr>
                </a:tc>
                <a:tc>
                  <a:txBody>
                    <a:bodyPr/>
                    <a:lstStyle/>
                    <a:p>
                      <a:pPr marL="0" marR="0" algn="ctr">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92.3%</a:t>
                      </a:r>
                    </a:p>
                  </a:txBody>
                  <a:tcPr marL="50041" marR="50041" marT="25020" marB="2502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1F8"/>
                    </a:solidFill>
                  </a:tcPr>
                </a:tc>
                <a:tc>
                  <a:txBody>
                    <a:bodyPr/>
                    <a:lstStyle/>
                    <a:p>
                      <a:pPr marL="0" marR="0" algn="ctr" fontAlgn="b">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68.3%</a:t>
                      </a:r>
                    </a:p>
                  </a:txBody>
                  <a:tcPr marL="5097" marR="5097" marT="5097"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1F8"/>
                    </a:solidFill>
                  </a:tcPr>
                </a:tc>
                <a:tc>
                  <a:txBody>
                    <a:bodyPr/>
                    <a:lstStyle/>
                    <a:p>
                      <a:pPr marL="0" marR="0" algn="ctr" fontAlgn="b">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98.8%</a:t>
                      </a:r>
                    </a:p>
                  </a:txBody>
                  <a:tcPr marL="5097" marR="5097" marT="5097"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1F8"/>
                    </a:solidFill>
                  </a:tcPr>
                </a:tc>
                <a:extLst>
                  <a:ext uri="{0D108BD9-81ED-4DB2-BD59-A6C34878D82A}">
                    <a16:rowId xmlns:a16="http://schemas.microsoft.com/office/drawing/2014/main" val="1488593942"/>
                  </a:ext>
                </a:extLst>
              </a:tr>
            </a:tbl>
          </a:graphicData>
        </a:graphic>
      </p:graphicFrame>
      <p:graphicFrame>
        <p:nvGraphicFramePr>
          <p:cNvPr id="6" name="Table 5">
            <a:extLst>
              <a:ext uri="{FF2B5EF4-FFF2-40B4-BE49-F238E27FC236}">
                <a16:creationId xmlns:a16="http://schemas.microsoft.com/office/drawing/2014/main" id="{A963D60D-6F96-4503-9304-10EEF5FD842F}"/>
              </a:ext>
            </a:extLst>
          </p:cNvPr>
          <p:cNvGraphicFramePr>
            <a:graphicFrameLocks noGrp="1"/>
          </p:cNvGraphicFramePr>
          <p:nvPr/>
        </p:nvGraphicFramePr>
        <p:xfrm>
          <a:off x="6462974" y="5541236"/>
          <a:ext cx="4032447" cy="737264"/>
        </p:xfrm>
        <a:graphic>
          <a:graphicData uri="http://schemas.openxmlformats.org/drawingml/2006/table">
            <a:tbl>
              <a:tblPr firstRow="1" bandRow="1"/>
              <a:tblGrid>
                <a:gridCol w="819211">
                  <a:extLst>
                    <a:ext uri="{9D8B030D-6E8A-4147-A177-3AD203B41FA5}">
                      <a16:colId xmlns:a16="http://schemas.microsoft.com/office/drawing/2014/main" val="3402195540"/>
                    </a:ext>
                  </a:extLst>
                </a:gridCol>
                <a:gridCol w="960107">
                  <a:extLst>
                    <a:ext uri="{9D8B030D-6E8A-4147-A177-3AD203B41FA5}">
                      <a16:colId xmlns:a16="http://schemas.microsoft.com/office/drawing/2014/main" val="89097044"/>
                    </a:ext>
                  </a:extLst>
                </a:gridCol>
                <a:gridCol w="864096">
                  <a:extLst>
                    <a:ext uri="{9D8B030D-6E8A-4147-A177-3AD203B41FA5}">
                      <a16:colId xmlns:a16="http://schemas.microsoft.com/office/drawing/2014/main" val="2430123992"/>
                    </a:ext>
                  </a:extLst>
                </a:gridCol>
                <a:gridCol w="1389033">
                  <a:extLst>
                    <a:ext uri="{9D8B030D-6E8A-4147-A177-3AD203B41FA5}">
                      <a16:colId xmlns:a16="http://schemas.microsoft.com/office/drawing/2014/main" val="1185287488"/>
                    </a:ext>
                  </a:extLst>
                </a:gridCol>
              </a:tblGrid>
              <a:tr h="475236">
                <a:tc>
                  <a:txBody>
                    <a:bodyPr/>
                    <a:lstStyle/>
                    <a:p>
                      <a:pPr marL="0" marR="0" algn="ctr">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Threshold</a:t>
                      </a:r>
                    </a:p>
                  </a:txBody>
                  <a:tcPr marL="50041" marR="50041" marT="25020" marB="2502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b="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Specificity</a:t>
                      </a:r>
                      <a:endParaRPr lang="en-US" sz="1300" b="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b="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Sensitivity</a:t>
                      </a:r>
                      <a:endParaRPr lang="en-US" sz="1300" b="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Positive Predictive Value</a:t>
                      </a:r>
                    </a:p>
                  </a:txBody>
                  <a:tcPr marL="50041" marR="50041" marT="25020" marB="2502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288033"/>
                  </a:ext>
                </a:extLst>
              </a:tr>
              <a:tr h="257812">
                <a:tc>
                  <a:txBody>
                    <a:bodyPr/>
                    <a:lstStyle/>
                    <a:p>
                      <a:pPr marL="0" marR="0" algn="ctr">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14.2</a:t>
                      </a:r>
                      <a:r>
                        <a:rPr lang="en-US" sz="1300">
                          <a:effectLst/>
                          <a:latin typeface="Symbol" panose="05050102010706020507" pitchFamily="18" charset="2"/>
                          <a:ea typeface="Calibri" panose="020F0502020204030204" pitchFamily="34" charset="0"/>
                          <a:cs typeface="Times New Roman" panose="02020603050405020304" pitchFamily="18" charset="0"/>
                        </a:rPr>
                        <a:t>W</a:t>
                      </a:r>
                    </a:p>
                  </a:txBody>
                  <a:tcPr marL="50041" marR="50041" marT="25020" marB="2502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40000"/>
                      </a:srgbClr>
                    </a:solidFill>
                  </a:tcPr>
                </a:tc>
                <a:tc>
                  <a:txBody>
                    <a:bodyPr/>
                    <a:lstStyle/>
                    <a:p>
                      <a:pPr marL="0" marR="0" algn="ctr">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80.0%</a:t>
                      </a:r>
                    </a:p>
                  </a:txBody>
                  <a:tcPr marL="50041" marR="50041" marT="25020" marB="2502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40000"/>
                      </a:srgbClr>
                    </a:solidFill>
                  </a:tcPr>
                </a:tc>
                <a:tc>
                  <a:txBody>
                    <a:bodyPr/>
                    <a:lstStyle/>
                    <a:p>
                      <a:pPr marL="0" marR="0" lvl="0" indent="0" algn="ctr" defTabSz="914400" rtl="0" eaLnBrk="1" fontAlgn="b" latinLnBrk="0" hangingPunct="1">
                        <a:lnSpc>
                          <a:spcPct val="107000"/>
                        </a:lnSpc>
                        <a:spcBef>
                          <a:spcPts val="0"/>
                        </a:spcBef>
                        <a:spcAft>
                          <a:spcPts val="0"/>
                        </a:spcAft>
                        <a:buClrTx/>
                        <a:buSzTx/>
                        <a:buFontTx/>
                        <a:buNone/>
                        <a:tabLst/>
                        <a:defRPr/>
                      </a:pPr>
                      <a:r>
                        <a:rPr lang="en-US" sz="1300">
                          <a:effectLst/>
                          <a:latin typeface="+mn-lt"/>
                          <a:ea typeface="Calibri" panose="020F0502020204030204" pitchFamily="34" charset="0"/>
                          <a:cs typeface="Times New Roman" panose="02020603050405020304" pitchFamily="18" charset="0"/>
                        </a:rPr>
                        <a:t>70.3%</a:t>
                      </a:r>
                    </a:p>
                  </a:txBody>
                  <a:tcPr marL="5097" marR="5097" marT="5097"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40000"/>
                      </a:srgbClr>
                    </a:solidFill>
                  </a:tcPr>
                </a:tc>
                <a:tc>
                  <a:txBody>
                    <a:bodyPr/>
                    <a:lstStyle/>
                    <a:p>
                      <a:pPr marL="0" marR="0" algn="ctr" fontAlgn="b">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97.1%</a:t>
                      </a:r>
                    </a:p>
                  </a:txBody>
                  <a:tcPr marL="5097" marR="5097" marT="5097"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40000"/>
                      </a:srgbClr>
                    </a:solidFill>
                  </a:tcPr>
                </a:tc>
                <a:extLst>
                  <a:ext uri="{0D108BD9-81ED-4DB2-BD59-A6C34878D82A}">
                    <a16:rowId xmlns:a16="http://schemas.microsoft.com/office/drawing/2014/main" val="1488593942"/>
                  </a:ext>
                </a:extLst>
              </a:tr>
            </a:tbl>
          </a:graphicData>
        </a:graphic>
      </p:graphicFrame>
      <p:pic>
        <p:nvPicPr>
          <p:cNvPr id="7" name="Picture 6" descr="A screenshot of a cell phone&#10;&#10;Description automatically generated">
            <a:extLst>
              <a:ext uri="{FF2B5EF4-FFF2-40B4-BE49-F238E27FC236}">
                <a16:creationId xmlns:a16="http://schemas.microsoft.com/office/drawing/2014/main" id="{97C69294-BC5D-47A1-A135-B7E97FE2C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547" y="2273024"/>
            <a:ext cx="3895344" cy="310896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4E26828E-0F32-4F9D-A93C-D0E8341974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093" y="2260832"/>
            <a:ext cx="4023360" cy="3121152"/>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524920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8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387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EBE93F-7E67-40A6-97EF-4B4820910341}"/>
              </a:ext>
            </a:extLst>
          </p:cNvPr>
          <p:cNvSpPr>
            <a:spLocks noGrp="1"/>
          </p:cNvSpPr>
          <p:nvPr>
            <p:ph type="body" sz="quarter" idx="11"/>
          </p:nvPr>
        </p:nvSpPr>
        <p:spPr>
          <a:xfrm>
            <a:off x="457200" y="391347"/>
            <a:ext cx="9048248" cy="707886"/>
          </a:xfrm>
        </p:spPr>
        <p:txBody>
          <a:bodyPr/>
          <a:lstStyle/>
          <a:p>
            <a:r>
              <a:rPr lang="en-US" sz="4000" dirty="0"/>
              <a:t>Conclusions</a:t>
            </a:r>
          </a:p>
        </p:txBody>
      </p:sp>
      <p:sp>
        <p:nvSpPr>
          <p:cNvPr id="5" name="Content Placeholder 2">
            <a:extLst>
              <a:ext uri="{FF2B5EF4-FFF2-40B4-BE49-F238E27FC236}">
                <a16:creationId xmlns:a16="http://schemas.microsoft.com/office/drawing/2014/main" id="{7B9469F4-4209-4367-8FF6-6A0B0604433B}"/>
              </a:ext>
            </a:extLst>
          </p:cNvPr>
          <p:cNvSpPr txBox="1">
            <a:spLocks/>
          </p:cNvSpPr>
          <p:nvPr/>
        </p:nvSpPr>
        <p:spPr>
          <a:xfrm>
            <a:off x="528332" y="1176538"/>
            <a:ext cx="11329259" cy="49135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kern="0" dirty="0">
                <a:solidFill>
                  <a:prstClr val="black"/>
                </a:solidFill>
              </a:rPr>
              <a:t>In 44 paroxysmal AF patients:</a:t>
            </a:r>
          </a:p>
          <a:p>
            <a:pPr lvl="1"/>
            <a:r>
              <a:rPr lang="en-US" sz="2000" dirty="0"/>
              <a:t>There were no reported device related serious adverse events at the index PVI (first pass ablations: blinded; touch-up ablations: </a:t>
            </a:r>
            <a:r>
              <a:rPr lang="en-US" sz="2000" dirty="0" err="1"/>
              <a:t>unblinded</a:t>
            </a:r>
            <a:r>
              <a:rPr lang="en-US" sz="2000" dirty="0"/>
              <a:t>) or follow-up procedures (LI </a:t>
            </a:r>
            <a:r>
              <a:rPr lang="en-US" sz="2000" dirty="0" err="1"/>
              <a:t>unblinded</a:t>
            </a:r>
            <a:r>
              <a:rPr lang="en-US" sz="2000" dirty="0"/>
              <a:t>)</a:t>
            </a:r>
          </a:p>
          <a:p>
            <a:pPr marL="457200" lvl="1" indent="0">
              <a:buFont typeface="Arial" panose="020B0604020202020204" pitchFamily="34" charset="0"/>
              <a:buNone/>
            </a:pPr>
            <a:endParaRPr lang="en-US" sz="2000" dirty="0"/>
          </a:p>
          <a:p>
            <a:pPr lvl="1"/>
            <a:r>
              <a:rPr lang="en-US" sz="2000" kern="0" dirty="0">
                <a:solidFill>
                  <a:prstClr val="black"/>
                </a:solidFill>
              </a:rPr>
              <a:t>The magnitude of LI drop was predictive of durable PVI segment conduction block</a:t>
            </a:r>
          </a:p>
          <a:p>
            <a:pPr marL="457200" lvl="1" indent="0">
              <a:buFont typeface="Arial" panose="020B0604020202020204" pitchFamily="34" charset="0"/>
              <a:buNone/>
            </a:pPr>
            <a:endParaRPr lang="en-US" sz="2000" kern="0" dirty="0">
              <a:solidFill>
                <a:prstClr val="black"/>
              </a:solidFill>
            </a:endParaRPr>
          </a:p>
          <a:p>
            <a:pPr lvl="1"/>
            <a:r>
              <a:rPr lang="en-US" sz="2000" kern="0" dirty="0">
                <a:solidFill>
                  <a:prstClr val="black"/>
                </a:solidFill>
              </a:rPr>
              <a:t>The thinner posterior/inferior region required smaller LI drops for durable conduction block compared to the thicker anterior/superior region</a:t>
            </a:r>
          </a:p>
          <a:p>
            <a:pPr lvl="2">
              <a:buFont typeface="Courier New" panose="02070309020205020404" pitchFamily="49" charset="0"/>
              <a:buChar char="o"/>
            </a:pPr>
            <a:r>
              <a:rPr lang="en-US" kern="0" dirty="0"/>
              <a:t>LI drop of ≥16.9Ω in anterior/superior segments </a:t>
            </a:r>
          </a:p>
          <a:p>
            <a:pPr lvl="2">
              <a:buFont typeface="Courier New" panose="02070309020205020404" pitchFamily="49" charset="0"/>
              <a:buChar char="o"/>
            </a:pPr>
            <a:r>
              <a:rPr lang="en-US" kern="0" dirty="0"/>
              <a:t>LI drop of ≥14.2Ω in posterior/inferior segments</a:t>
            </a:r>
          </a:p>
          <a:p>
            <a:pPr marL="914400" lvl="2" indent="0">
              <a:buNone/>
            </a:pPr>
            <a:endParaRPr lang="en-US" kern="0" dirty="0"/>
          </a:p>
          <a:p>
            <a:r>
              <a:rPr lang="en-US" sz="2000" kern="0" dirty="0"/>
              <a:t>Changes in local impedance during RF ablation should not be used in isolation, but rather in conjunction with other well established clinical indicators (e.g., </a:t>
            </a:r>
            <a:r>
              <a:rPr lang="en-US" sz="2000" kern="0" dirty="0" err="1"/>
              <a:t>MiFi</a:t>
            </a:r>
            <a:r>
              <a:rPr lang="en-US" sz="2000" kern="0" dirty="0"/>
              <a:t> </a:t>
            </a:r>
            <a:r>
              <a:rPr lang="en-US" sz="2000" kern="0" dirty="0" err="1"/>
              <a:t>electrograms</a:t>
            </a:r>
            <a:r>
              <a:rPr lang="en-US" sz="2000" kern="0" dirty="0"/>
              <a:t>)</a:t>
            </a:r>
          </a:p>
          <a:p>
            <a:pPr lvl="2">
              <a:buFont typeface="Courier New" panose="02070309020205020404" pitchFamily="49" charset="0"/>
              <a:buChar char="o"/>
            </a:pPr>
            <a:endParaRPr lang="en-US" sz="1733" kern="0" dirty="0">
              <a:solidFill>
                <a:srgbClr val="C00000"/>
              </a:solidFill>
            </a:endParaRPr>
          </a:p>
          <a:p>
            <a:pPr lvl="2">
              <a:buFont typeface="Courier New" panose="02070309020205020404" pitchFamily="49" charset="0"/>
              <a:buChar char="o"/>
            </a:pPr>
            <a:endParaRPr lang="en-US" sz="1733" kern="0" dirty="0">
              <a:solidFill>
                <a:srgbClr val="C00000"/>
              </a:solidFill>
            </a:endParaRPr>
          </a:p>
          <a:p>
            <a:pPr marL="914400" lvl="2" indent="0">
              <a:buFont typeface="Arial" panose="020B0604020202020204" pitchFamily="34" charset="0"/>
              <a:buNone/>
            </a:pPr>
            <a:endParaRPr lang="en-US" sz="1733" kern="0" dirty="0">
              <a:solidFill>
                <a:srgbClr val="C00000"/>
              </a:solidFill>
            </a:endParaRPr>
          </a:p>
          <a:p>
            <a:pPr lvl="1"/>
            <a:endParaRPr lang="en-US" kern="0" dirty="0">
              <a:solidFill>
                <a:prstClr val="black"/>
              </a:solidFill>
            </a:endParaRPr>
          </a:p>
          <a:p>
            <a:endParaRPr lang="en-US" sz="2400" dirty="0"/>
          </a:p>
          <a:p>
            <a:endParaRPr lang="en-US" sz="2400" dirty="0"/>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0347811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1443"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1D2A2EF-E4DE-C445-AD0D-B15B2DDEF54D}"/>
              </a:ext>
            </a:extLst>
          </p:cNvPr>
          <p:cNvSpPr>
            <a:spLocks noGrp="1"/>
          </p:cNvSpPr>
          <p:nvPr>
            <p:ph type="body" sz="quarter" idx="11"/>
          </p:nvPr>
        </p:nvSpPr>
        <p:spPr/>
        <p:txBody>
          <a:bodyPr/>
          <a:lstStyle/>
          <a:p>
            <a:r>
              <a:rPr lang="en-US"/>
              <a:t>Thank You</a:t>
            </a:r>
          </a:p>
        </p:txBody>
      </p:sp>
    </p:spTree>
    <p:extLst>
      <p:ext uri="{BB962C8B-B14F-4D97-AF65-F5344CB8AC3E}">
        <p14:creationId xmlns:p14="http://schemas.microsoft.com/office/powerpoint/2010/main" val="10422050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33A8A5-A75A-4775-91DE-D64C0C19DA46}"/>
              </a:ext>
            </a:extLst>
          </p:cNvPr>
          <p:cNvSpPr/>
          <p:nvPr/>
        </p:nvSpPr>
        <p:spPr>
          <a:xfrm>
            <a:off x="397165" y="382012"/>
            <a:ext cx="11259126" cy="3046988"/>
          </a:xfrm>
          <a:prstGeom prst="rect">
            <a:avLst/>
          </a:prstGeom>
        </p:spPr>
        <p:txBody>
          <a:bodyPr wrap="square">
            <a:spAutoFit/>
          </a:bodyPr>
          <a:lstStyle/>
          <a:p>
            <a:pPr algn="just"/>
            <a:r>
              <a:rPr lang="en-US" sz="800" b="1" dirty="0">
                <a:latin typeface="SST Condensed"/>
                <a:ea typeface="Times New Roman" panose="02020603050405020304" pitchFamily="18" charset="0"/>
                <a:cs typeface="Arial" panose="020B0604020202020204" pitchFamily="34" charset="0"/>
              </a:rPr>
              <a:t>RHYTHMIA </a:t>
            </a:r>
            <a:r>
              <a:rPr lang="en-US" sz="800" b="1" dirty="0" err="1">
                <a:latin typeface="SST Condensed"/>
                <a:ea typeface="Times New Roman" panose="02020603050405020304" pitchFamily="18" charset="0"/>
                <a:cs typeface="Arial" panose="020B0604020202020204" pitchFamily="34" charset="0"/>
              </a:rPr>
              <a:t>HDx</a:t>
            </a:r>
            <a:r>
              <a:rPr lang="en-US" sz="800" b="1" dirty="0">
                <a:latin typeface="SST Condensed"/>
                <a:ea typeface="Times New Roman" panose="02020603050405020304" pitchFamily="18" charset="0"/>
                <a:cs typeface="Arial" panose="020B0604020202020204" pitchFamily="34" charset="0"/>
              </a:rPr>
              <a:t>™ Mapping System</a:t>
            </a:r>
            <a:r>
              <a:rPr lang="en-US" sz="800" b="1" dirty="0">
                <a:latin typeface="SST Condensed Medium"/>
                <a:ea typeface="Times New Roman" panose="02020603050405020304" pitchFamily="18" charset="0"/>
              </a:rPr>
              <a:t> </a:t>
            </a:r>
            <a:r>
              <a:rPr lang="en-US" sz="800" b="1" dirty="0">
                <a:latin typeface="SST Condensed"/>
                <a:ea typeface="Times New Roman" panose="02020603050405020304" pitchFamily="18" charset="0"/>
              </a:rPr>
              <a:t>INTENDED USE:</a:t>
            </a:r>
            <a:r>
              <a:rPr lang="en-US" sz="800" b="1" dirty="0">
                <a:latin typeface="SST Condensed Medium"/>
                <a:ea typeface="Times New Roman" panose="02020603050405020304" pitchFamily="18" charset="0"/>
              </a:rPr>
              <a:t> </a:t>
            </a:r>
            <a:r>
              <a:rPr lang="en-US" sz="800" dirty="0">
                <a:latin typeface="SST Condensed"/>
                <a:ea typeface="Times New Roman" panose="02020603050405020304" pitchFamily="18" charset="0"/>
              </a:rPr>
              <a:t>The RHYTHMIA </a:t>
            </a:r>
            <a:r>
              <a:rPr lang="en-US" sz="800" dirty="0" err="1">
                <a:latin typeface="SST Condensed"/>
                <a:ea typeface="Times New Roman" panose="02020603050405020304" pitchFamily="18" charset="0"/>
              </a:rPr>
              <a:t>HDx</a:t>
            </a:r>
            <a:r>
              <a:rPr lang="en-US" sz="800" dirty="0">
                <a:latin typeface="SST Condensed"/>
                <a:ea typeface="Times New Roman" panose="02020603050405020304" pitchFamily="18" charset="0"/>
              </a:rPr>
              <a:t>™ Mapping System (the system) is a 3D mapping and navigation system used in EP procedures. The </a:t>
            </a:r>
            <a:r>
              <a:rPr lang="en-US" sz="800" dirty="0" err="1">
                <a:latin typeface="SST Condensed"/>
                <a:ea typeface="Times New Roman" panose="02020603050405020304" pitchFamily="18" charset="0"/>
              </a:rPr>
              <a:t>SiS</a:t>
            </a:r>
            <a:r>
              <a:rPr lang="en-US" sz="800" dirty="0">
                <a:latin typeface="SST Condensed"/>
                <a:ea typeface="Times New Roman" panose="02020603050405020304" pitchFamily="18" charset="0"/>
              </a:rPr>
              <a:t> and related accessories provide data connection pathways for external input/output devices (e.g. catheters and recording systems) and serve as the data conduit to the system workstation and software. </a:t>
            </a:r>
            <a:r>
              <a:rPr lang="en-US" sz="800" b="1" dirty="0">
                <a:latin typeface="SST Condensed"/>
                <a:ea typeface="Times New Roman" panose="02020603050405020304" pitchFamily="18" charset="0"/>
              </a:rPr>
              <a:t>INDICATIONS FOR USE:</a:t>
            </a:r>
            <a:r>
              <a:rPr lang="en-US" sz="800" dirty="0">
                <a:latin typeface="SST Condensed"/>
                <a:ea typeface="Times New Roman" panose="02020603050405020304" pitchFamily="18" charset="0"/>
              </a:rPr>
              <a:t> The RHYTHMIA </a:t>
            </a:r>
            <a:r>
              <a:rPr lang="en-US" sz="800" dirty="0" err="1">
                <a:latin typeface="SST Condensed"/>
                <a:ea typeface="Times New Roman" panose="02020603050405020304" pitchFamily="18" charset="0"/>
              </a:rPr>
              <a:t>HDx</a:t>
            </a:r>
            <a:r>
              <a:rPr lang="en-US" sz="800" dirty="0">
                <a:latin typeface="SST Condensed"/>
                <a:ea typeface="Times New Roman" panose="02020603050405020304" pitchFamily="18" charset="0"/>
              </a:rPr>
              <a:t> Mapping System and accessories are indicated for catheter-based atrial and ventricular mapping. The mapping system allows real-time visualization of intracardiac catheters as well as display of cardiac maps in a number of different formats. The acquired patient signals, including body surface ECG and intracardiac electrograms, may also be recorded and displayed on the system’s display screen. </a:t>
            </a:r>
            <a:r>
              <a:rPr lang="en-US" sz="800" b="1" dirty="0">
                <a:latin typeface="SST Condensed"/>
                <a:ea typeface="Times New Roman" panose="02020603050405020304" pitchFamily="18" charset="0"/>
              </a:rPr>
              <a:t>CONTRAINDICATIONS: </a:t>
            </a:r>
            <a:r>
              <a:rPr lang="en-US" sz="800" dirty="0">
                <a:latin typeface="SST Condensed"/>
                <a:ea typeface="Times New Roman" panose="02020603050405020304" pitchFamily="18" charset="0"/>
              </a:rPr>
              <a:t>There are no known contraindications. </a:t>
            </a:r>
            <a:r>
              <a:rPr lang="en-US" sz="800" b="1" dirty="0">
                <a:latin typeface="SST Condensed"/>
                <a:ea typeface="Times New Roman" panose="02020603050405020304" pitchFamily="18" charset="0"/>
              </a:rPr>
              <a:t>WARNINGS:</a:t>
            </a:r>
            <a:r>
              <a:rPr lang="en-US" sz="800" dirty="0">
                <a:latin typeface="SST Condensed"/>
                <a:ea typeface="Times New Roman" panose="02020603050405020304" pitchFamily="18" charset="0"/>
              </a:rPr>
              <a:t> Diagnosis and treatment of cardiac arrhythmias using the system in conjunction with radio frequency (RF) ablation and other medical devices may pose a risk of adverse events. Adverse events (e.g. cardiac perforation, new arrhythmias, exacerbation of existing arrhythmias) may require additional intervention. Do not use the system to route life-sustaining pacing signals. Only diagnostic stimulation signals (e.g. induction) may be routed through the system. All devices that are connected to system hardware must independently meet IEC 60601-1 requirements as well as any other relevant safety standards. The combined hardware configuration must also meet IEC 60601-1 safety standards. The use of system hardware with accessories and devices that do not comply with relevant standards may reduce the safety of the system, cause equipment damage or system malfunction, or harm to the patient or user. System hardware must be connected solely to a functional, properly-tested supply main with protective ground (earth). Do not use extension cords or adapters for ungrounded outlets. The use of a faulty or ungrounded supply main increases the risk of electrical shock and system malfunction. Do not connect more than one ablation catheter simultaneously to the Ablation System when used with </a:t>
            </a:r>
            <a:r>
              <a:rPr lang="en-US" sz="800" dirty="0" err="1">
                <a:latin typeface="SST Condensed"/>
                <a:ea typeface="Times New Roman" panose="02020603050405020304" pitchFamily="18" charset="0"/>
              </a:rPr>
              <a:t>Rhythmia</a:t>
            </a:r>
            <a:r>
              <a:rPr lang="en-US" sz="800" dirty="0">
                <a:latin typeface="SST Condensed"/>
                <a:ea typeface="Times New Roman" panose="02020603050405020304" pitchFamily="18" charset="0"/>
              </a:rPr>
              <a:t> </a:t>
            </a:r>
            <a:r>
              <a:rPr lang="en-US" sz="800" dirty="0" err="1">
                <a:latin typeface="SST Condensed"/>
                <a:ea typeface="Times New Roman" panose="02020603050405020304" pitchFamily="18" charset="0"/>
              </a:rPr>
              <a:t>HDx</a:t>
            </a:r>
            <a:r>
              <a:rPr lang="en-US" sz="800" dirty="0">
                <a:latin typeface="SST Condensed"/>
                <a:ea typeface="Times New Roman" panose="02020603050405020304" pitchFamily="18" charset="0"/>
              </a:rPr>
              <a:t> Mapping System. The system generates electrical impedance fields as part of its normal operation. Do not use other systems that also generate electrical impedance fields in the same procedure, as this may interfere with the system’s normal operation and reduce the quality of catheter localization, and signals. Do not operate the localization generator within 200 mm of an implanted CIED (cardiac implantable electronic device.) Doing so may affect CIED pacing, temporarily suspend tachycardia therapy delivery, or lead to patient discomfort. </a:t>
            </a:r>
            <a:r>
              <a:rPr lang="en-US" sz="800" b="1" dirty="0">
                <a:latin typeface="SST Condensed"/>
                <a:ea typeface="Times New Roman" panose="02020603050405020304" pitchFamily="18" charset="0"/>
              </a:rPr>
              <a:t>CAUTIONS:</a:t>
            </a:r>
            <a:r>
              <a:rPr lang="en-US" sz="800" dirty="0">
                <a:latin typeface="SST Condensed"/>
                <a:ea typeface="Times New Roman" panose="02020603050405020304" pitchFamily="18" charset="0"/>
              </a:rPr>
              <a:t> Use care when attaching the body surface electrodes to lead connectors. To minimize the risk of electric shock, make sure that electrodes and lead connectors do not contact one another or contact ground. Properly prepare the skin prior to attaching the electrodes to prevent receiving low quality signals from body surface electrodes. Do not use excessive gel as this may lead to signal crossover between electrodes. To minimize signal interference, route the surface ECG cables across the torso instead of alongside it. To ensure correct clinical decisions, use fluoroscopy, ultrasound, pace mapping or other visualization techniques to verify mapping results and catheter position. Always compare the anatomical map to the patient’s expected anatomy. Incorrect catheter localization may lead to incorrect clinical conclusion or patient injury. The localization generator may interfere with implanted cardiac implantable electronic devices (CIEDs). When mapping a patient with such a device, consider interrogating the device pre – and post-procedure. This will identify any changes in programmed parameters which could then be corrected before transferring the patient from the procedure room. Consult the CIED manufacturer instructions for additional information. If it becomes necessary to interrogate or program an implanted CIED while using the system, temporarily turn off the localization generator by using the on-screen button located on the annotating and editing maps toolbar. </a:t>
            </a:r>
            <a:r>
              <a:rPr lang="en-US" sz="800" b="1" dirty="0">
                <a:latin typeface="SST Condensed"/>
                <a:ea typeface="Times New Roman" panose="02020603050405020304" pitchFamily="18" charset="0"/>
              </a:rPr>
              <a:t>POTENTIAL ADVERSE EVENTS:</a:t>
            </a:r>
            <a:r>
              <a:rPr lang="en-US" sz="800" dirty="0">
                <a:latin typeface="SST Condensed"/>
                <a:ea typeface="Times New Roman" panose="02020603050405020304" pitchFamily="18" charset="0"/>
              </a:rPr>
              <a:t> Any potential clinical complications are in large part expected to be related to the accessory diagnostic and/or ablation catheters that are used with the system, rather than the system itself. In order to identify potential adverse events, the user is instructed to read pertinent directions for use documents associated with the catheters and ablation generators that will be employed during a mapping session. As with other mapping systems, the RHYTHMIA </a:t>
            </a:r>
            <a:r>
              <a:rPr lang="en-US" sz="800" dirty="0" err="1">
                <a:latin typeface="SST Condensed"/>
                <a:ea typeface="Times New Roman" panose="02020603050405020304" pitchFamily="18" charset="0"/>
              </a:rPr>
              <a:t>HDx</a:t>
            </a:r>
            <a:r>
              <a:rPr lang="en-US" sz="800" dirty="0">
                <a:latin typeface="SST Condensed"/>
                <a:ea typeface="Times New Roman" panose="02020603050405020304" pitchFamily="18" charset="0"/>
              </a:rPr>
              <a:t>™ Mapping System can be incidentally associated with minor or major clinical complications intrinsic to intracardiac procedures. Potential adverse events associated with the use of the system include, but are not limited to, the following: </a:t>
            </a:r>
            <a:r>
              <a:rPr lang="en-US" sz="800" b="1" dirty="0">
                <a:latin typeface="SST Condensed"/>
                <a:ea typeface="Times New Roman" panose="02020603050405020304" pitchFamily="18" charset="0"/>
              </a:rPr>
              <a:t>Arrhythmias</a:t>
            </a:r>
            <a:r>
              <a:rPr lang="en-US" sz="800" dirty="0">
                <a:latin typeface="SST Condensed"/>
                <a:ea typeface="Times New Roman" panose="02020603050405020304" pitchFamily="18" charset="0"/>
              </a:rPr>
              <a:t> Due to the programmed electrical stimulation performed during EP diagnostic procedures and catheter manipulations, patients undergoing EP procedures are at potential risk of arrhythmia. The patient may experience discomfort from the rapid pacing and/or the initiation of an arrhythmia. While the system has no active role in RF ablation, a risk does exist that the effectiveness of an RF ablation procedure could be suboptimal and cause the targeted arrhythmia to reoccur. </a:t>
            </a:r>
            <a:r>
              <a:rPr lang="en-US" sz="800" b="1" dirty="0">
                <a:latin typeface="SST Condensed"/>
                <a:ea typeface="Times New Roman" panose="02020603050405020304" pitchFamily="18" charset="0"/>
              </a:rPr>
              <a:t>Misinterpretation of data</a:t>
            </a:r>
            <a:r>
              <a:rPr lang="en-US" sz="800" dirty="0">
                <a:latin typeface="SST Condensed"/>
                <a:ea typeface="Times New Roman" panose="02020603050405020304" pitchFamily="18" charset="0"/>
              </a:rPr>
              <a:t> Poor catheter localization may lead to clinical data misinterpretation and the potential of resultant patient injury. To ensure correct clinical decisions, the physician must use fluoroscopy, ultrasound, pace mapping or other visualization techniques to verify 3-D mapping results and catheter position. </a:t>
            </a:r>
            <a:r>
              <a:rPr lang="en-US" sz="800" b="1" dirty="0">
                <a:latin typeface="SST Condensed"/>
                <a:ea typeface="Times New Roman" panose="02020603050405020304" pitchFamily="18" charset="0"/>
              </a:rPr>
              <a:t>Electrical Hazards</a:t>
            </a:r>
            <a:r>
              <a:rPr lang="en-US" sz="800" dirty="0">
                <a:latin typeface="SST Condensed"/>
                <a:ea typeface="Times New Roman" panose="02020603050405020304" pitchFamily="18" charset="0"/>
              </a:rPr>
              <a:t> With any electrical system there is a potential risk of electrical shock to the user, patient, and service representative.  </a:t>
            </a:r>
            <a:r>
              <a:rPr lang="en-US" sz="800" b="1" dirty="0">
                <a:latin typeface="SST Condensed"/>
                <a:ea typeface="Times New Roman" panose="02020603050405020304" pitchFamily="18" charset="0"/>
              </a:rPr>
              <a:t>CAUTION</a:t>
            </a:r>
            <a:r>
              <a:rPr lang="en-US" sz="800" dirty="0">
                <a:latin typeface="SST Condensed"/>
                <a:ea typeface="Times New Roman" panose="02020603050405020304" pitchFamily="18" charset="0"/>
              </a:rPr>
              <a:t>: Federal law (USA) restricts this device to sale by or on the order of a physician. Rx only. Prior to use, please see the complete “Directions for Use” for more information on Indications, Contraindications, Warnings, Precautions, Adverse Events, and Operator’s Instructions. 92106607 (Rev. E)</a:t>
            </a:r>
            <a:endParaRPr lang="en-US" sz="800" dirty="0">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DD1F7732-0E5E-42C2-8B96-AB0BC7207EEA}"/>
              </a:ext>
            </a:extLst>
          </p:cNvPr>
          <p:cNvSpPr/>
          <p:nvPr/>
        </p:nvSpPr>
        <p:spPr>
          <a:xfrm>
            <a:off x="397165" y="3687618"/>
            <a:ext cx="11259126" cy="2062103"/>
          </a:xfrm>
          <a:prstGeom prst="rect">
            <a:avLst/>
          </a:prstGeom>
        </p:spPr>
        <p:txBody>
          <a:bodyPr wrap="square">
            <a:spAutoFit/>
          </a:bodyPr>
          <a:lstStyle/>
          <a:p>
            <a:pPr algn="just"/>
            <a:r>
              <a:rPr lang="en-US" sz="800" b="1" dirty="0">
                <a:latin typeface="SST Condensed"/>
                <a:ea typeface="Times New Roman" panose="02020603050405020304" pitchFamily="18" charset="0"/>
                <a:cs typeface="Arial" panose="020B0604020202020204" pitchFamily="34" charset="0"/>
              </a:rPr>
              <a:t>INTELLAMAP ORION™ Mapping Catheter</a:t>
            </a:r>
            <a:r>
              <a:rPr lang="en-US" sz="800" b="1" dirty="0">
                <a:latin typeface="SST Condensed"/>
                <a:ea typeface="Times New Roman" panose="02020603050405020304" pitchFamily="18" charset="0"/>
              </a:rPr>
              <a:t> INTENDED USE/INDICATIONS FOR USE:</a:t>
            </a:r>
            <a:r>
              <a:rPr lang="en-US" sz="800" dirty="0">
                <a:solidFill>
                  <a:srgbClr val="221E1F"/>
                </a:solidFill>
                <a:latin typeface="SST Condensed"/>
                <a:ea typeface="Times New Roman" panose="02020603050405020304" pitchFamily="18" charset="0"/>
              </a:rPr>
              <a:t> The </a:t>
            </a:r>
            <a:r>
              <a:rPr lang="en-US" sz="800" dirty="0" err="1">
                <a:solidFill>
                  <a:srgbClr val="221E1F"/>
                </a:solidFill>
                <a:latin typeface="SST Condensed"/>
                <a:ea typeface="Times New Roman" panose="02020603050405020304" pitchFamily="18" charset="0"/>
              </a:rPr>
              <a:t>IntellaMap</a:t>
            </a:r>
            <a:r>
              <a:rPr lang="en-US" sz="800" dirty="0">
                <a:solidFill>
                  <a:srgbClr val="221E1F"/>
                </a:solidFill>
                <a:latin typeface="SST Condensed"/>
                <a:ea typeface="Times New Roman" panose="02020603050405020304" pitchFamily="18" charset="0"/>
              </a:rPr>
              <a:t> Orion High Resolution Mapping Catheter is indicated for electrophysiological mapping (recording or stimulating only) of the cardiac structures of the heart. </a:t>
            </a:r>
            <a:r>
              <a:rPr lang="en-US" sz="800" b="1" dirty="0">
                <a:latin typeface="SST Condensed"/>
                <a:ea typeface="Times New Roman" panose="02020603050405020304" pitchFamily="18" charset="0"/>
              </a:rPr>
              <a:t>CONTRAINDICATIONS:</a:t>
            </a:r>
            <a:r>
              <a:rPr lang="en-US" sz="800" dirty="0">
                <a:solidFill>
                  <a:srgbClr val="221E1F"/>
                </a:solidFill>
                <a:latin typeface="SST Condensed"/>
                <a:ea typeface="Times New Roman" panose="02020603050405020304" pitchFamily="18" charset="0"/>
              </a:rPr>
              <a:t> The </a:t>
            </a:r>
            <a:r>
              <a:rPr lang="en-US" sz="800" dirty="0" err="1">
                <a:solidFill>
                  <a:srgbClr val="221E1F"/>
                </a:solidFill>
                <a:latin typeface="SST Condensed"/>
                <a:ea typeface="Times New Roman" panose="02020603050405020304" pitchFamily="18" charset="0"/>
              </a:rPr>
              <a:t>IntellaMap</a:t>
            </a:r>
            <a:r>
              <a:rPr lang="en-US" sz="800" dirty="0">
                <a:solidFill>
                  <a:srgbClr val="221E1F"/>
                </a:solidFill>
                <a:latin typeface="SST Condensed"/>
                <a:ea typeface="Times New Roman" panose="02020603050405020304" pitchFamily="18" charset="0"/>
              </a:rPr>
              <a:t> Orion Catheter should not be used in: Patients who are not candidates for </a:t>
            </a:r>
            <a:r>
              <a:rPr lang="en-US" sz="800" dirty="0" err="1">
                <a:solidFill>
                  <a:srgbClr val="221E1F"/>
                </a:solidFill>
                <a:latin typeface="SST Condensed"/>
                <a:ea typeface="Times New Roman" panose="02020603050405020304" pitchFamily="18" charset="0"/>
              </a:rPr>
              <a:t>transvascular</a:t>
            </a:r>
            <a:r>
              <a:rPr lang="en-US" sz="800" dirty="0">
                <a:solidFill>
                  <a:srgbClr val="221E1F"/>
                </a:solidFill>
                <a:latin typeface="SST Condensed"/>
                <a:ea typeface="Times New Roman" panose="02020603050405020304" pitchFamily="18" charset="0"/>
              </a:rPr>
              <a:t> catheter procedures. Patients with a hypercoagulable state or who cannot tolerate heparin anticoagulation therapy. Patients with prosthetic or stenotic valves, in the chamber where the prosthetic or stenotic valve reside. Patients with active systemic infection. Pediatric patients. Pregnant and/or nursing patients. Patients with any other condition where catheter manipulation may not be safe. The </a:t>
            </a:r>
            <a:r>
              <a:rPr lang="en-US" sz="800" dirty="0" err="1">
                <a:solidFill>
                  <a:srgbClr val="221E1F"/>
                </a:solidFill>
                <a:latin typeface="SST Condensed"/>
                <a:ea typeface="Times New Roman" panose="02020603050405020304" pitchFamily="18" charset="0"/>
              </a:rPr>
              <a:t>IntellaMap</a:t>
            </a:r>
            <a:r>
              <a:rPr lang="en-US" sz="800" dirty="0">
                <a:solidFill>
                  <a:srgbClr val="221E1F"/>
                </a:solidFill>
                <a:latin typeface="SST Condensed"/>
                <a:ea typeface="Times New Roman" panose="02020603050405020304" pitchFamily="18" charset="0"/>
              </a:rPr>
              <a:t> Orion</a:t>
            </a:r>
            <a:r>
              <a:rPr lang="en-US" sz="800" b="1" dirty="0">
                <a:solidFill>
                  <a:srgbClr val="221E1F"/>
                </a:solidFill>
                <a:latin typeface="SST Condensed"/>
                <a:ea typeface="Times New Roman" panose="02020603050405020304" pitchFamily="18" charset="0"/>
              </a:rPr>
              <a:t> </a:t>
            </a:r>
            <a:r>
              <a:rPr lang="en-US" sz="800" dirty="0">
                <a:solidFill>
                  <a:srgbClr val="221E1F"/>
                </a:solidFill>
                <a:latin typeface="SST Condensed"/>
                <a:ea typeface="Times New Roman" panose="02020603050405020304" pitchFamily="18" charset="0"/>
              </a:rPr>
              <a:t>Catheter should not be used for radio frequency (RF) ablation. The </a:t>
            </a:r>
            <a:r>
              <a:rPr lang="en-US" sz="800" dirty="0" err="1">
                <a:solidFill>
                  <a:srgbClr val="221E1F"/>
                </a:solidFill>
                <a:latin typeface="SST Condensed"/>
                <a:ea typeface="Times New Roman" panose="02020603050405020304" pitchFamily="18" charset="0"/>
              </a:rPr>
              <a:t>IntellaMap</a:t>
            </a:r>
            <a:r>
              <a:rPr lang="en-US" sz="800" dirty="0">
                <a:solidFill>
                  <a:srgbClr val="221E1F"/>
                </a:solidFill>
                <a:latin typeface="SST Condensed"/>
                <a:ea typeface="Times New Roman" panose="02020603050405020304" pitchFamily="18" charset="0"/>
              </a:rPr>
              <a:t> Orion Catheter should not be used inside an MRI machine.</a:t>
            </a:r>
            <a:r>
              <a:rPr lang="en-US" sz="800" b="1" dirty="0">
                <a:latin typeface="SST Condensed"/>
                <a:ea typeface="Times New Roman" panose="02020603050405020304" pitchFamily="18" charset="0"/>
              </a:rPr>
              <a:t> </a:t>
            </a:r>
            <a:r>
              <a:rPr lang="en-US" sz="800" b="1" dirty="0">
                <a:latin typeface="SST Condensed"/>
                <a:ea typeface="UniversLTStd-Cn"/>
              </a:rPr>
              <a:t>WARNINGS: </a:t>
            </a:r>
            <a:r>
              <a:rPr lang="en-US" sz="800" dirty="0">
                <a:solidFill>
                  <a:srgbClr val="221E1F"/>
                </a:solidFill>
                <a:latin typeface="SST Condensed"/>
                <a:ea typeface="Times New Roman" panose="02020603050405020304" pitchFamily="18" charset="0"/>
              </a:rPr>
              <a:t> Keep the connector dry; wet connector pins may affect performance. Do not allow the handle or cabling to be immersed in</a:t>
            </a:r>
            <a:r>
              <a:rPr lang="en-US" sz="800" b="1" dirty="0">
                <a:latin typeface="SST Condensed"/>
                <a:ea typeface="Times New Roman" panose="02020603050405020304" pitchFamily="18" charset="0"/>
              </a:rPr>
              <a:t> </a:t>
            </a:r>
            <a:r>
              <a:rPr lang="en-US" sz="800" dirty="0">
                <a:solidFill>
                  <a:srgbClr val="221E1F"/>
                </a:solidFill>
                <a:latin typeface="SST Condensed"/>
                <a:ea typeface="Times New Roman" panose="02020603050405020304" pitchFamily="18" charset="0"/>
              </a:rPr>
              <a:t>fluid. Do not use the catheter to deliver ablation therapy. Do not expose the catheter to alcohol or other cleaning solvents. Do not operate </a:t>
            </a:r>
            <a:endParaRPr lang="en-US" sz="800" dirty="0">
              <a:latin typeface="Times New Roman" panose="02020603050405020304" pitchFamily="18" charset="0"/>
              <a:ea typeface="Times New Roman" panose="02020603050405020304" pitchFamily="18" charset="0"/>
            </a:endParaRPr>
          </a:p>
          <a:p>
            <a:pPr algn="just"/>
            <a:r>
              <a:rPr lang="en-US" sz="800" dirty="0">
                <a:solidFill>
                  <a:srgbClr val="221E1F"/>
                </a:solidFill>
                <a:latin typeface="SST Condensed"/>
                <a:ea typeface="Times New Roman" panose="02020603050405020304" pitchFamily="18" charset="0"/>
              </a:rPr>
              <a:t>the catheter against resistance. If resistance is felt during advancement, retraction, articulation, deployment or un deployment, stop and evaluate device location under fluoroscopy. Do not advance or retract the catheter through a sheath when deployed or articulated. In order to reduce the risk of clot formation: Maintain an activated clotting time (ACT) of greater than 300 seconds at all times during use of the catheter, and Continuously flush the electrode array with saline via the irrigation port at the proximal end. Do not use the catheter with equipment (such as stimulators or recording systems) that is not isolated. </a:t>
            </a:r>
            <a:r>
              <a:rPr lang="en-US" sz="800" b="1" dirty="0">
                <a:latin typeface="SST Condensed"/>
                <a:ea typeface="UniversLTStd-Cn"/>
              </a:rPr>
              <a:t>PRECAUTIONS:</a:t>
            </a:r>
            <a:r>
              <a:rPr lang="en-US" sz="800" dirty="0">
                <a:solidFill>
                  <a:srgbClr val="221E1F"/>
                </a:solidFill>
                <a:latin typeface="SST Condensed"/>
                <a:ea typeface="Times New Roman" panose="02020603050405020304" pitchFamily="18" charset="0"/>
              </a:rPr>
              <a:t> To avoid cardiac damage, do not use excessive force when manipulating the catheter in vivo. Specifically, use caution when maneuvering while undeployed. Note that mapping and recording data do not require the use of force on the tissue. Always </a:t>
            </a:r>
            <a:r>
              <a:rPr lang="en-US" sz="800" dirty="0" err="1">
                <a:solidFill>
                  <a:srgbClr val="221E1F"/>
                </a:solidFill>
                <a:latin typeface="SST Condensed"/>
                <a:ea typeface="Times New Roman" panose="02020603050405020304" pitchFamily="18" charset="0"/>
              </a:rPr>
              <a:t>undeploy</a:t>
            </a:r>
            <a:r>
              <a:rPr lang="en-US" sz="800" dirty="0">
                <a:solidFill>
                  <a:srgbClr val="221E1F"/>
                </a:solidFill>
                <a:latin typeface="SST Condensed"/>
                <a:ea typeface="Times New Roman" panose="02020603050405020304" pitchFamily="18" charset="0"/>
              </a:rPr>
              <a:t> the catheter prior to removal from the patient. Use visualization (such as fluoroscopy) to verify </a:t>
            </a:r>
            <a:r>
              <a:rPr lang="en-US" sz="800" dirty="0" err="1">
                <a:solidFill>
                  <a:srgbClr val="221E1F"/>
                </a:solidFill>
                <a:latin typeface="SST Condensed"/>
                <a:ea typeface="Times New Roman" panose="02020603050405020304" pitchFamily="18" charset="0"/>
              </a:rPr>
              <a:t>undeployment</a:t>
            </a:r>
            <a:r>
              <a:rPr lang="en-US" sz="800" dirty="0">
                <a:solidFill>
                  <a:srgbClr val="221E1F"/>
                </a:solidFill>
                <a:latin typeface="SST Condensed"/>
                <a:ea typeface="Times New Roman" panose="02020603050405020304" pitchFamily="18" charset="0"/>
              </a:rPr>
              <a:t>. Always move the articulation control lever to its neutral position to straighten the catheter prior to removal from the patient. Only use guiding sheaths with curves that allow passage of the catheter without using excessive force. When used with a steerable guiding introducer sheath: Ensure under fluoroscopy that the guiding introducer sheath distal end is straight or, if necessary, only minimally curved prior to advancing or retracting the catheter through the sheath. Do not articulate the sheath while the catheter array is inside the articulating section. Do not deploy or articulate the catheter while the distal end is inside a sheath. Do not apply RF energy on an ablation catheter that is in direct contact with the electrodes on the </a:t>
            </a:r>
            <a:r>
              <a:rPr lang="en-US" sz="800" dirty="0" err="1">
                <a:solidFill>
                  <a:srgbClr val="221E1F"/>
                </a:solidFill>
                <a:latin typeface="SST Condensed"/>
                <a:ea typeface="Times New Roman" panose="02020603050405020304" pitchFamily="18" charset="0"/>
              </a:rPr>
              <a:t>IntellaMap</a:t>
            </a:r>
            <a:r>
              <a:rPr lang="en-US" sz="800" dirty="0">
                <a:solidFill>
                  <a:srgbClr val="221E1F"/>
                </a:solidFill>
                <a:latin typeface="SST Condensed"/>
                <a:ea typeface="Times New Roman" panose="02020603050405020304" pitchFamily="18" charset="0"/>
              </a:rPr>
              <a:t> Orion Catheter. To prevent entanglement, use care when using the catheter in the proximity of other catheters. When pacing, verify desired waveform is observed. Prior to insertion into vasculature, ensure removal of all air from the catheter lumen; use a pressured saline bag to flush saline through the catheter shaft and electrode array. </a:t>
            </a:r>
            <a:r>
              <a:rPr lang="en-US" sz="800" b="1" dirty="0">
                <a:solidFill>
                  <a:srgbClr val="221E1F"/>
                </a:solidFill>
                <a:latin typeface="SST Condensed"/>
                <a:ea typeface="Times New Roman" panose="02020603050405020304" pitchFamily="18" charset="0"/>
              </a:rPr>
              <a:t>POTENTIAL ADVERSE EVENTS: </a:t>
            </a:r>
            <a:r>
              <a:rPr lang="en-US" sz="800" dirty="0">
                <a:solidFill>
                  <a:srgbClr val="221E1F"/>
                </a:solidFill>
                <a:latin typeface="SST Condensed"/>
                <a:ea typeface="Times New Roman" panose="02020603050405020304" pitchFamily="18" charset="0"/>
              </a:rPr>
              <a:t>Serious adverse events have been reported in the literature in relation to cardiac catheterization including: stroke, cardiac tamponade, perforation, myocardial infarction, pulmonary embolism, and death. Complications reported included also (in alphabetical order): air embolism, arrhythmia, AV fistula, hematomas, hemothorax, pneumothorax, pseudoaneurysm, thromboembolism, valvular damage, vascular bleeding, and vasovagal reactions. </a:t>
            </a:r>
            <a:r>
              <a:rPr lang="en-US" sz="800" b="1" dirty="0">
                <a:latin typeface="SST Condensed"/>
                <a:ea typeface="Times New Roman" panose="02020603050405020304" pitchFamily="18" charset="0"/>
              </a:rPr>
              <a:t>CAUTION: </a:t>
            </a:r>
            <a:r>
              <a:rPr lang="en-US" sz="800" dirty="0">
                <a:latin typeface="SST Condensed"/>
                <a:ea typeface="Times New Roman" panose="02020603050405020304" pitchFamily="18" charset="0"/>
              </a:rPr>
              <a:t>Federal law (USA) restricts this device to sale by or on the order of a physician. Rx only. Prior to use, please see the complete “Directions for Use” for more information on Indications, Contraindications, Warnings, Precautions, Adverse Events, and Operator’s Instructions.</a:t>
            </a:r>
            <a:r>
              <a:rPr lang="en-US" sz="800" dirty="0">
                <a:solidFill>
                  <a:srgbClr val="221E1F"/>
                </a:solidFill>
                <a:latin typeface="SST Condensed"/>
                <a:ea typeface="Times New Roman" panose="02020603050405020304" pitchFamily="18" charset="0"/>
              </a:rPr>
              <a:t> 91078319  (Rev. A) </a:t>
            </a:r>
            <a:endParaRPr lang="en-US" sz="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87885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367876-AD7C-43B3-AF66-7121AFDDB851}"/>
              </a:ext>
            </a:extLst>
          </p:cNvPr>
          <p:cNvSpPr/>
          <p:nvPr/>
        </p:nvSpPr>
        <p:spPr>
          <a:xfrm>
            <a:off x="397164" y="860039"/>
            <a:ext cx="11563927" cy="4903907"/>
          </a:xfrm>
          <a:prstGeom prst="rect">
            <a:avLst/>
          </a:prstGeom>
        </p:spPr>
        <p:txBody>
          <a:bodyPr wrap="square">
            <a:spAutoFit/>
          </a:bodyPr>
          <a:lstStyle/>
          <a:p>
            <a:pPr algn="just">
              <a:spcBef>
                <a:spcPts val="500"/>
              </a:spcBef>
            </a:pPr>
            <a:r>
              <a:rPr lang="en-US" sz="800" b="1" cap="all" dirty="0" err="1">
                <a:latin typeface="SST Condensed"/>
                <a:ea typeface="Times New Roman" panose="02020603050405020304" pitchFamily="18" charset="0"/>
              </a:rPr>
              <a:t>IntellaNav</a:t>
            </a:r>
            <a:r>
              <a:rPr lang="en-US" sz="800" b="1" dirty="0">
                <a:latin typeface="SST Condensed"/>
                <a:ea typeface="Times New Roman" panose="02020603050405020304" pitchFamily="18" charset="0"/>
              </a:rPr>
              <a:t> MIFI™ OPEN-IRRIGATED Ablation Catheter  </a:t>
            </a:r>
            <a:r>
              <a:rPr lang="en-US" sz="800" b="1" dirty="0">
                <a:solidFill>
                  <a:srgbClr val="221E1F"/>
                </a:solidFill>
                <a:latin typeface="SST Condensed"/>
                <a:ea typeface="Times New Roman" panose="02020603050405020304" pitchFamily="18" charset="0"/>
              </a:rPr>
              <a:t>INTEN</a:t>
            </a:r>
            <a:r>
              <a:rPr lang="en-US" sz="800" b="1" dirty="0">
                <a:solidFill>
                  <a:srgbClr val="000000"/>
                </a:solidFill>
                <a:latin typeface="SST Condensed"/>
                <a:ea typeface="Times New Roman" panose="02020603050405020304" pitchFamily="18" charset="0"/>
              </a:rPr>
              <a:t>D</a:t>
            </a:r>
            <a:r>
              <a:rPr lang="en-US" sz="800" b="1" dirty="0">
                <a:solidFill>
                  <a:srgbClr val="221E1F"/>
                </a:solidFill>
                <a:latin typeface="SST Condensed"/>
                <a:ea typeface="Times New Roman" panose="02020603050405020304" pitchFamily="18" charset="0"/>
              </a:rPr>
              <a:t>E</a:t>
            </a:r>
            <a:r>
              <a:rPr lang="en-US" sz="800" b="1" dirty="0">
                <a:solidFill>
                  <a:srgbClr val="000000"/>
                </a:solidFill>
                <a:latin typeface="SST Condensed"/>
                <a:ea typeface="Times New Roman" panose="02020603050405020304" pitchFamily="18" charset="0"/>
              </a:rPr>
              <a:t>D </a:t>
            </a:r>
            <a:r>
              <a:rPr lang="en-US" sz="800" b="1" dirty="0">
                <a:solidFill>
                  <a:srgbClr val="221E1F"/>
                </a:solidFill>
                <a:latin typeface="SST Condensed"/>
                <a:ea typeface="Times New Roman" panose="02020603050405020304" pitchFamily="18" charset="0"/>
              </a:rPr>
              <a:t>USE/IN</a:t>
            </a:r>
            <a:r>
              <a:rPr lang="en-US" sz="800" b="1" dirty="0">
                <a:solidFill>
                  <a:srgbClr val="000000"/>
                </a:solidFill>
                <a:latin typeface="SST Condensed"/>
                <a:ea typeface="Times New Roman" panose="02020603050405020304" pitchFamily="18" charset="0"/>
              </a:rPr>
              <a:t>DI</a:t>
            </a:r>
            <a:r>
              <a:rPr lang="en-US" sz="800" b="1" dirty="0">
                <a:solidFill>
                  <a:srgbClr val="221E1F"/>
                </a:solidFill>
                <a:latin typeface="SST Condensed"/>
                <a:ea typeface="Times New Roman" panose="02020603050405020304" pitchFamily="18" charset="0"/>
              </a:rPr>
              <a:t>CAT</a:t>
            </a:r>
            <a:r>
              <a:rPr lang="en-US" sz="800" b="1" dirty="0">
                <a:solidFill>
                  <a:srgbClr val="000000"/>
                </a:solidFill>
                <a:latin typeface="SST Condensed"/>
                <a:ea typeface="Times New Roman" panose="02020603050405020304" pitchFamily="18" charset="0"/>
              </a:rPr>
              <a:t>I</a:t>
            </a:r>
            <a:r>
              <a:rPr lang="en-US" sz="800" b="1" dirty="0">
                <a:solidFill>
                  <a:srgbClr val="221E1F"/>
                </a:solidFill>
                <a:latin typeface="SST Condensed"/>
                <a:ea typeface="Times New Roman" panose="02020603050405020304" pitchFamily="18" charset="0"/>
              </a:rPr>
              <a:t>ONS FOR </a:t>
            </a:r>
            <a:r>
              <a:rPr lang="en-US" sz="800" b="1" dirty="0">
                <a:solidFill>
                  <a:srgbClr val="000000"/>
                </a:solidFill>
                <a:latin typeface="SST Condensed"/>
                <a:ea typeface="Times New Roman" panose="02020603050405020304" pitchFamily="18" charset="0"/>
              </a:rPr>
              <a:t>U</a:t>
            </a:r>
            <a:r>
              <a:rPr lang="en-US" sz="800" b="1" dirty="0">
                <a:solidFill>
                  <a:srgbClr val="221E1F"/>
                </a:solidFill>
                <a:latin typeface="SST Condensed"/>
                <a:ea typeface="Times New Roman" panose="02020603050405020304" pitchFamily="18" charset="0"/>
              </a:rPr>
              <a:t>SE:</a:t>
            </a:r>
            <a:r>
              <a:rPr lang="en-US" sz="800" dirty="0">
                <a:latin typeface="SST Condensed"/>
                <a:ea typeface="Times New Roman" panose="02020603050405020304" pitchFamily="18" charset="0"/>
              </a:rPr>
              <a:t> </a:t>
            </a:r>
            <a:r>
              <a:rPr lang="en-US" sz="800" b="1"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The </a:t>
            </a:r>
            <a:r>
              <a:rPr lang="en-US" sz="800" dirty="0" err="1">
                <a:latin typeface="SST Condensed"/>
                <a:ea typeface="Times New Roman" panose="02020603050405020304" pitchFamily="18" charset="0"/>
              </a:rPr>
              <a:t>IntellaNav</a:t>
            </a:r>
            <a:r>
              <a:rPr lang="en-US" sz="800" dirty="0">
                <a:latin typeface="SST Condensed"/>
                <a:ea typeface="Times New Roman" panose="02020603050405020304" pitchFamily="18" charset="0"/>
              </a:rPr>
              <a:t> MiFi™ OI Catheter, when used with a compatible Radiofrequency Controller and Irrigation Pump, is indicated for:</a:t>
            </a:r>
            <a:r>
              <a:rPr lang="en-US" sz="800" b="1"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cardiac electrophysiological mapping</a:t>
            </a:r>
            <a:r>
              <a:rPr lang="en-US" sz="800" b="1"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delivering diagnostic pacing stimuli</a:t>
            </a:r>
            <a:r>
              <a:rPr lang="en-US" sz="800" b="1"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RF ablation of sustained or recurrent type 1 Atrial Flutter in patients age 18 years or older</a:t>
            </a:r>
            <a:r>
              <a:rPr lang="en-US" sz="800" b="1"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Treatment of drug refractory, recurrent, symptomatic, Paroxysmal Atrial Fibrillation (PAF) in patients age 18 years or older, when used with a compatible mapping system.</a:t>
            </a:r>
            <a:r>
              <a:rPr lang="en-US" sz="800" b="1" dirty="0">
                <a:latin typeface="SST Condensed"/>
                <a:ea typeface="Times New Roman" panose="02020603050405020304" pitchFamily="18" charset="0"/>
              </a:rPr>
              <a:t> </a:t>
            </a:r>
            <a:r>
              <a:rPr lang="en-US" sz="800" b="1" dirty="0">
                <a:solidFill>
                  <a:srgbClr val="221E1F"/>
                </a:solidFill>
                <a:latin typeface="SST Condensed"/>
                <a:ea typeface="Times New Roman" panose="02020603050405020304" pitchFamily="18" charset="0"/>
              </a:rPr>
              <a:t>CONTRAINDICATIONS:</a:t>
            </a:r>
            <a:r>
              <a:rPr lang="en-US" sz="800"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The </a:t>
            </a:r>
            <a:r>
              <a:rPr lang="en-US" sz="800" dirty="0" err="1">
                <a:latin typeface="SST Condensed"/>
                <a:ea typeface="Times New Roman" panose="02020603050405020304" pitchFamily="18" charset="0"/>
              </a:rPr>
              <a:t>IntellaNav</a:t>
            </a:r>
            <a:r>
              <a:rPr lang="en-US" sz="800" dirty="0">
                <a:latin typeface="SST Condensed"/>
                <a:ea typeface="Times New Roman" panose="02020603050405020304" pitchFamily="18" charset="0"/>
              </a:rPr>
              <a:t> MiFi OI Catheter is contraindicated for use in patients: with active systemic infection;</a:t>
            </a:r>
            <a:r>
              <a:rPr lang="en-US" sz="800"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with a mechanical prosthetic heart valve through which the catheter must pass;</a:t>
            </a:r>
            <a:r>
              <a:rPr lang="en-US" sz="800"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unable to receive heparin or an acceptable alternative to achieve adequate anticoagulation;</a:t>
            </a:r>
            <a:r>
              <a:rPr lang="en-US" sz="800"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who have vena cava embolic protection filter devices and/or known femoral thrombus who require catheter insertion from the femoral approach;</a:t>
            </a:r>
            <a:r>
              <a:rPr lang="en-US" sz="800"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who are hemodynamically unstable;</a:t>
            </a:r>
            <a:r>
              <a:rPr lang="en-US" sz="800"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who have myxoma or an intracardiac thrombus;</a:t>
            </a:r>
            <a:r>
              <a:rPr lang="en-US" sz="800"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who have had a </a:t>
            </a:r>
            <a:r>
              <a:rPr lang="en-US" sz="800" dirty="0" err="1">
                <a:latin typeface="SST Condensed"/>
                <a:ea typeface="Times New Roman" panose="02020603050405020304" pitchFamily="18" charset="0"/>
              </a:rPr>
              <a:t>ventriculotomy</a:t>
            </a:r>
            <a:r>
              <a:rPr lang="en-US" sz="800" dirty="0">
                <a:latin typeface="SST Condensed"/>
                <a:ea typeface="Times New Roman" panose="02020603050405020304" pitchFamily="18" charset="0"/>
              </a:rPr>
              <a:t> or atriotomy within the preceding eight weeks; Who have had a Patent Foramen </a:t>
            </a:r>
            <a:r>
              <a:rPr lang="en-US" sz="800" dirty="0" err="1">
                <a:latin typeface="SST Condensed"/>
                <a:ea typeface="Times New Roman" panose="02020603050405020304" pitchFamily="18" charset="0"/>
              </a:rPr>
              <a:t>Ovale</a:t>
            </a:r>
            <a:r>
              <a:rPr lang="en-US" sz="800" dirty="0">
                <a:latin typeface="SST Condensed"/>
                <a:ea typeface="Times New Roman" panose="02020603050405020304" pitchFamily="18" charset="0"/>
              </a:rPr>
              <a:t> (PFO) occlusion device.</a:t>
            </a:r>
            <a:r>
              <a:rPr lang="en-US" sz="800" b="1" dirty="0">
                <a:latin typeface="SST Condensed"/>
                <a:ea typeface="Times New Roman" panose="02020603050405020304" pitchFamily="18" charset="0"/>
              </a:rPr>
              <a:t> </a:t>
            </a:r>
            <a:r>
              <a:rPr lang="en-US" sz="800" b="1" dirty="0">
                <a:solidFill>
                  <a:srgbClr val="221E1F"/>
                </a:solidFill>
                <a:latin typeface="SST Condensed"/>
                <a:ea typeface="Times New Roman" panose="02020603050405020304" pitchFamily="18" charset="0"/>
              </a:rPr>
              <a:t>WARNINGS:</a:t>
            </a:r>
            <a:r>
              <a:rPr lang="en-US" sz="800" b="1" dirty="0">
                <a:latin typeface="SST Condensed"/>
                <a:ea typeface="Times New Roman" panose="02020603050405020304" pitchFamily="18" charset="0"/>
              </a:rPr>
              <a:t> Note:</a:t>
            </a:r>
            <a:r>
              <a:rPr lang="en-US" sz="800" dirty="0">
                <a:latin typeface="SST Condensed"/>
                <a:ea typeface="Times New Roman" panose="02020603050405020304" pitchFamily="18" charset="0"/>
              </a:rPr>
              <a:t> The </a:t>
            </a:r>
            <a:r>
              <a:rPr lang="en-US" sz="800" dirty="0" err="1">
                <a:latin typeface="SST Condensed"/>
                <a:ea typeface="Times New Roman" panose="02020603050405020304" pitchFamily="18" charset="0"/>
              </a:rPr>
              <a:t>IntellaNav</a:t>
            </a:r>
            <a:r>
              <a:rPr lang="en-US" sz="800" dirty="0">
                <a:latin typeface="SST Condensed"/>
                <a:ea typeface="Times New Roman" panose="02020603050405020304" pitchFamily="18" charset="0"/>
              </a:rPr>
              <a:t> MiFi OI Catheter is not designed to be compatible with the Maestro 3000</a:t>
            </a:r>
            <a:r>
              <a:rPr lang="en-US" sz="800" baseline="30000" dirty="0">
                <a:latin typeface="SST Condensed"/>
                <a:ea typeface="Times New Roman" panose="02020603050405020304" pitchFamily="18" charset="0"/>
              </a:rPr>
              <a:t>®</a:t>
            </a:r>
            <a:r>
              <a:rPr lang="en-US" sz="800" dirty="0">
                <a:latin typeface="SST Condensed"/>
                <a:ea typeface="Times New Roman" panose="02020603050405020304" pitchFamily="18" charset="0"/>
              </a:rPr>
              <a:t> RF Cardiac Ablation System.</a:t>
            </a:r>
            <a:r>
              <a:rPr lang="en-US" sz="800" b="1" dirty="0">
                <a:latin typeface="SST Condensed"/>
                <a:ea typeface="Times New Roman" panose="02020603050405020304" pitchFamily="18" charset="0"/>
              </a:rPr>
              <a:t> </a:t>
            </a:r>
            <a:r>
              <a:rPr lang="en-US" sz="800" dirty="0">
                <a:latin typeface="SST Condensed"/>
                <a:ea typeface="Times New Roman" panose="02020603050405020304" pitchFamily="18" charset="0"/>
              </a:rPr>
              <a:t>Using the </a:t>
            </a:r>
            <a:r>
              <a:rPr lang="en-US" sz="800" dirty="0" err="1">
                <a:latin typeface="SST Condensed"/>
                <a:ea typeface="Times New Roman" panose="02020603050405020304" pitchFamily="18" charset="0"/>
              </a:rPr>
              <a:t>IntellaNav</a:t>
            </a:r>
            <a:r>
              <a:rPr lang="en-US" sz="800" dirty="0">
                <a:latin typeface="SST Condensed"/>
                <a:ea typeface="Times New Roman" panose="02020603050405020304" pitchFamily="18" charset="0"/>
              </a:rPr>
              <a:t> MiFi OI Catheter at lower than prescribed flow rate may increase the potential for thrombus, coagulum, and char that may result in embolism. Collateral tissue damage is a possibility when using the catheter at the upper power setting (50 W) or durations longer than 60 seconds or with a decrease in impedance without moving the catheter tip. Power should be increased to &gt;30 W only if lower energies do not achieve the intended result. Patients undergoing an atrial flutter ablation are at risk for complete Atrioventricular (AV) block which requires the implantation of a temporary and or permanent pacemaker. There are no data to support the safety and effectiveness of this device in the pediatric population. Because the long term effects of exposure to ionizing radiation are unknown, careful consideration should therefore be given to pregnant women and pre-pubescent children. In the presence of anticoagulation, there may be an increased risk of bleeding from all causes. Stimulation of cardiac tissues caused by pacing stimulus and/or RF energy may lead to inadvertent induction of arrhythmias. These arrhythmias may require defibrillation that could also result in skin burns. Warnings for patients with implantable pacemakers and implantable cardioverter/defibrillators (ICDs): Temporarily adjust </a:t>
            </a:r>
            <a:r>
              <a:rPr lang="en-US" sz="800" dirty="0" err="1">
                <a:latin typeface="SST Condensed"/>
                <a:ea typeface="Times New Roman" panose="02020603050405020304" pitchFamily="18" charset="0"/>
              </a:rPr>
              <a:t>tachytherapy</a:t>
            </a:r>
            <a:r>
              <a:rPr lang="en-US" sz="800" dirty="0">
                <a:latin typeface="SST Condensed"/>
                <a:ea typeface="Times New Roman" panose="02020603050405020304" pitchFamily="18" charset="0"/>
              </a:rPr>
              <a:t> settings of an ICD per the manufacturer guidelines during RF ablation as the device could reset or deliver inappropriate defibrillation therapy resulting in patient injury. The ICD could be damaged by the ablation procedure. Interrogate the device fully after the ablation per the manufacturer guidelines and reactivate the ICD’s preoperative pacing, sensing, and therapy parameters after the ablation procedure. Temporarily reprogram the pacemaker per the manufacturer guidelines during RF ablation to a </a:t>
            </a:r>
            <a:r>
              <a:rPr lang="en-US" sz="800" dirty="0" err="1">
                <a:latin typeface="SST Condensed"/>
                <a:ea typeface="Times New Roman" panose="02020603050405020304" pitchFamily="18" charset="0"/>
              </a:rPr>
              <a:t>nontracking</a:t>
            </a:r>
            <a:r>
              <a:rPr lang="en-US" sz="800" dirty="0">
                <a:latin typeface="SST Condensed"/>
                <a:ea typeface="Times New Roman" panose="02020603050405020304" pitchFamily="18" charset="0"/>
              </a:rPr>
              <a:t> pacing mode if pacing is likely to be required during the ablation. The pacemaker could be damaged by the ablation procedure. Interrogate the device fully after the ablation per the manufacturer guidelines and reprogram to preoperative sensing and pacing parameters. Have temporary external sources of pacing and defibrillation available. Do not apply RF energy directly to a lead or to tissue immediately in contact with a lead because it could potentially damage the lead or lead function. Fluoroscopic guidance and care must be taken during catheter advancement, manipulation, and withdrawal to avoid lead dislodgment. Catheter entrapment within the heart or blood vessels is a possible complication of cardiac ablation procedures. The potential for catheter entrapment may be increased when the catheter is </a:t>
            </a:r>
            <a:r>
              <a:rPr lang="en-US" sz="800" dirty="0" err="1">
                <a:latin typeface="SST Condensed"/>
                <a:ea typeface="Times New Roman" panose="02020603050405020304" pitchFamily="18" charset="0"/>
              </a:rPr>
              <a:t>overtorqued</a:t>
            </a:r>
            <a:r>
              <a:rPr lang="en-US" sz="800" dirty="0">
                <a:latin typeface="SST Condensed"/>
                <a:ea typeface="Times New Roman" panose="02020603050405020304" pitchFamily="18" charset="0"/>
              </a:rPr>
              <a:t> and/or positioned in the chordae </a:t>
            </a:r>
            <a:r>
              <a:rPr lang="en-US" sz="800" dirty="0" err="1">
                <a:latin typeface="SST Condensed"/>
                <a:ea typeface="Times New Roman" panose="02020603050405020304" pitchFamily="18" charset="0"/>
              </a:rPr>
              <a:t>tendinae</a:t>
            </a:r>
            <a:r>
              <a:rPr lang="en-US" sz="800" dirty="0">
                <a:latin typeface="SST Condensed"/>
                <a:ea typeface="Times New Roman" panose="02020603050405020304" pitchFamily="18" charset="0"/>
              </a:rPr>
              <a:t>. The occurrence of this complication may necessitate surgical intervention and/or repair of injured tissue and/or valve damage. In the event of a suspected failure of the integrity of fluid flow through the </a:t>
            </a:r>
            <a:r>
              <a:rPr lang="en-US" sz="800" dirty="0" err="1">
                <a:latin typeface="SST Condensed"/>
                <a:ea typeface="Times New Roman" panose="02020603050405020304" pitchFamily="18" charset="0"/>
              </a:rPr>
              <a:t>IntellaNav</a:t>
            </a:r>
            <a:r>
              <a:rPr lang="en-US" sz="800" dirty="0">
                <a:latin typeface="SST Condensed"/>
                <a:ea typeface="Times New Roman" panose="02020603050405020304" pitchFamily="18" charset="0"/>
              </a:rPr>
              <a:t> MiFi OI Catheter or if there is a rapid temperature rise of greater than 15 °C noted on the RF Controller, the procedure should be stopped, and the </a:t>
            </a:r>
            <a:r>
              <a:rPr lang="en-US" sz="800" dirty="0" err="1">
                <a:latin typeface="SST Condensed"/>
                <a:ea typeface="Times New Roman" panose="02020603050405020304" pitchFamily="18" charset="0"/>
              </a:rPr>
              <a:t>IntellaNav</a:t>
            </a:r>
            <a:r>
              <a:rPr lang="en-US" sz="800" dirty="0">
                <a:latin typeface="SST Condensed"/>
                <a:ea typeface="Times New Roman" panose="02020603050405020304" pitchFamily="18" charset="0"/>
              </a:rPr>
              <a:t> MiFi OI Catheter withdrawn to reduce the risk of steam pop that could result in perforation. Both the </a:t>
            </a:r>
            <a:r>
              <a:rPr lang="en-US" sz="800" dirty="0" err="1">
                <a:latin typeface="SST Condensed"/>
                <a:ea typeface="Times New Roman" panose="02020603050405020304" pitchFamily="18" charset="0"/>
              </a:rPr>
              <a:t>IntellaNav</a:t>
            </a:r>
            <a:r>
              <a:rPr lang="en-US" sz="800" dirty="0">
                <a:latin typeface="SST Condensed"/>
                <a:ea typeface="Times New Roman" panose="02020603050405020304" pitchFamily="18" charset="0"/>
              </a:rPr>
              <a:t> MiFi OI Catheter and the Irrigation Tubing Set should be replaced. The replacement catheter and tubing set must be primed outside the body prior to insertion to reduce the risk of air embolism. Prior to the procedure, always identify the patient’s risk of volume overload. Monitor the patient’s fluid balance throughout the procedure and after the procedure to avoid fluid volume overload. Some patients may have factors that reduce their ability to handle the volume overload, making them susceptible to developing pulmonary edema or heart failure during or after the procedure. Patients with congestive heart failure or renal insufficiency, and the elderly are particularly susceptible. Patients with hemodynamic instability or cardiogenic shock are at increased risk for life-threatening adverse events and ablation must be done with extreme caution. This </a:t>
            </a:r>
            <a:r>
              <a:rPr lang="en-US" sz="800" dirty="0" err="1">
                <a:latin typeface="SST Condensed"/>
                <a:ea typeface="Times New Roman" panose="02020603050405020304" pitchFamily="18" charset="0"/>
              </a:rPr>
              <a:t>IntellaNav</a:t>
            </a:r>
            <a:r>
              <a:rPr lang="en-US" sz="800" dirty="0">
                <a:latin typeface="SST Condensed"/>
                <a:ea typeface="Times New Roman" panose="02020603050405020304" pitchFamily="18" charset="0"/>
              </a:rPr>
              <a:t> MiFi OI Catheter is not intended to be used for internal cardioversion. Doing so may result in perforation, arrhythmias, embolism, thrombus and/or patient death. The long-term risks of lesions created by RF ablation have not been established. In particular, any long-term effects of lesions in proximity to the specialized conduction system or coronary vasculature are unknown. If there is uncertainty regarding the patient’s anticoagulation status or rhythm prior to the atrial flutter procedure, there should be a low threshold to perform a transesophageal echocardiogram (TEE) prior to the procedure to confirm absence of mural thrombus and/or thrombus in the left atrial appendage.</a:t>
            </a:r>
            <a:r>
              <a:rPr lang="en-US" sz="800" b="1" dirty="0">
                <a:latin typeface="SST Condensed"/>
                <a:ea typeface="Times New Roman" panose="02020603050405020304" pitchFamily="18" charset="0"/>
              </a:rPr>
              <a:t> PRECAUTIONS: </a:t>
            </a:r>
            <a:r>
              <a:rPr lang="en-US" sz="800" dirty="0">
                <a:latin typeface="SST Condensed"/>
                <a:ea typeface="Times New Roman" panose="02020603050405020304" pitchFamily="18" charset="0"/>
              </a:rPr>
              <a:t>Do not place the distal end of the catheter near magnets. Magnetization of the catheter may result in degradation of magnetic tracking precision. Such degradation may be manifested by an unstable or complete loss of rendering of the position and/or orientation of the catheter by a magnetic tracking system. If this occurs, the catheter should be replaced. Patients undergoing a long irrigated ablation procedure have the potential for greater anticoagulation and therefore Activated Coagulation Time (ACT) should be monitored closely.</a:t>
            </a:r>
            <a:r>
              <a:rPr lang="en-US" sz="800" b="1" dirty="0">
                <a:latin typeface="SST Condensed"/>
                <a:ea typeface="Times New Roman" panose="02020603050405020304" pitchFamily="18" charset="0"/>
              </a:rPr>
              <a:t> </a:t>
            </a:r>
            <a:r>
              <a:rPr lang="en-US" sz="800" b="1" dirty="0">
                <a:solidFill>
                  <a:srgbClr val="221E1F"/>
                </a:solidFill>
                <a:latin typeface="SST Condensed"/>
                <a:ea typeface="Times New Roman" panose="02020603050405020304" pitchFamily="18" charset="0"/>
              </a:rPr>
              <a:t>POTENTIAL ADVERSE EVENTS:</a:t>
            </a:r>
            <a:r>
              <a:rPr lang="en-US" sz="800" b="1" dirty="0">
                <a:latin typeface="SST Condensed"/>
                <a:ea typeface="Times New Roman" panose="02020603050405020304" pitchFamily="18" charset="0"/>
              </a:rPr>
              <a:t> </a:t>
            </a:r>
            <a:r>
              <a:rPr lang="en-US" sz="800" dirty="0">
                <a:latin typeface="SST Condensed"/>
                <a:ea typeface="Times New Roman" panose="02020603050405020304" pitchFamily="18" charset="0"/>
              </a:rPr>
              <a:t>Potential adverse events which may be associated with catheterization and ablation include: Allergic reaction (including anaphylaxis), Angina, Arrhythmias (new or exacerbation of existing arrhythmias), Cardiac perforation, Cardiac/respiratory arrest, Catheter entrapment,  Cerebrovascular accident (CVA), Chest discomfort, Conduction pathway injury, Complete heart block (transient/permanent), Complications of sedative agents/anesthesia, Congestive heart failure, Death,</a:t>
            </a:r>
            <a:r>
              <a:rPr lang="en-US" sz="800" dirty="0">
                <a:solidFill>
                  <a:srgbClr val="000000"/>
                </a:solidFill>
                <a:latin typeface="SST Condensed"/>
                <a:ea typeface="Times New Roman" panose="02020603050405020304" pitchFamily="18" charset="0"/>
              </a:rPr>
              <a:t> Edema</a:t>
            </a:r>
            <a:r>
              <a:rPr lang="en-US" sz="800" dirty="0">
                <a:latin typeface="SST Condensed"/>
                <a:ea typeface="Times New Roman" panose="02020603050405020304" pitchFamily="18" charset="0"/>
              </a:rPr>
              <a:t>, Effusion (pericardial/pleural), Embolism (venous/arterial) (e.g., air embolism, cerebrovascular accident, Myocardial Infarction (MI), pulmonary embolism),</a:t>
            </a:r>
            <a:r>
              <a:rPr lang="en-US" sz="800" dirty="0">
                <a:solidFill>
                  <a:srgbClr val="000000"/>
                </a:solidFill>
                <a:latin typeface="SST Condensed"/>
                <a:ea typeface="Times New Roman" panose="02020603050405020304" pitchFamily="18" charset="0"/>
              </a:rPr>
              <a:t> Esophageal injury</a:t>
            </a:r>
            <a:r>
              <a:rPr lang="en-US" sz="800" dirty="0">
                <a:latin typeface="SST Condensed"/>
                <a:ea typeface="Times New Roman" panose="02020603050405020304" pitchFamily="18" charset="0"/>
              </a:rPr>
              <a:t>,</a:t>
            </a:r>
            <a:r>
              <a:rPr lang="en-US" sz="800" dirty="0">
                <a:solidFill>
                  <a:srgbClr val="000000"/>
                </a:solidFill>
                <a:latin typeface="SST Condensed"/>
                <a:ea typeface="Times New Roman" panose="02020603050405020304" pitchFamily="18" charset="0"/>
              </a:rPr>
              <a:t> Exacerbation of existing conditions</a:t>
            </a:r>
            <a:r>
              <a:rPr lang="en-US" sz="800" dirty="0">
                <a:latin typeface="SST Condensed"/>
                <a:ea typeface="Times New Roman" panose="02020603050405020304" pitchFamily="18" charset="0"/>
              </a:rPr>
              <a:t>,</a:t>
            </a:r>
            <a:r>
              <a:rPr lang="en-US" sz="800" dirty="0">
                <a:solidFill>
                  <a:srgbClr val="000000"/>
                </a:solidFill>
                <a:latin typeface="SST Condensed"/>
                <a:ea typeface="Times New Roman" panose="02020603050405020304" pitchFamily="18" charset="0"/>
              </a:rPr>
              <a:t> Fistula (arterial-venous/</a:t>
            </a:r>
            <a:r>
              <a:rPr lang="en-US" sz="800" dirty="0" err="1">
                <a:solidFill>
                  <a:srgbClr val="000000"/>
                </a:solidFill>
                <a:latin typeface="SST Condensed"/>
                <a:ea typeface="Times New Roman" panose="02020603050405020304" pitchFamily="18" charset="0"/>
              </a:rPr>
              <a:t>atrio</a:t>
            </a:r>
            <a:r>
              <a:rPr lang="en-US" sz="800" dirty="0">
                <a:solidFill>
                  <a:srgbClr val="000000"/>
                </a:solidFill>
                <a:latin typeface="SST Condensed"/>
                <a:ea typeface="Times New Roman" panose="02020603050405020304" pitchFamily="18" charset="0"/>
              </a:rPr>
              <a:t>-esophageal)</a:t>
            </a:r>
            <a:r>
              <a:rPr lang="en-US" sz="800" dirty="0">
                <a:latin typeface="SST Condensed"/>
                <a:ea typeface="Times New Roman" panose="02020603050405020304" pitchFamily="18" charset="0"/>
              </a:rPr>
              <a:t>, Fluid volume overload, Gastroparesis/Gastrointestinal (GI) events, Hematoma,  Hemorrhage,</a:t>
            </a:r>
            <a:r>
              <a:rPr lang="en-US" sz="800" dirty="0">
                <a:solidFill>
                  <a:srgbClr val="000000"/>
                </a:solidFill>
                <a:latin typeface="SST Condensed"/>
                <a:ea typeface="Times New Roman" panose="02020603050405020304" pitchFamily="18" charset="0"/>
              </a:rPr>
              <a:t> Hemothorax</a:t>
            </a:r>
            <a:r>
              <a:rPr lang="en-US" sz="800" dirty="0">
                <a:latin typeface="SST Condensed"/>
                <a:ea typeface="Times New Roman" panose="02020603050405020304" pitchFamily="18" charset="0"/>
              </a:rPr>
              <a:t>, Hypertension, Hypotension,</a:t>
            </a:r>
            <a:r>
              <a:rPr lang="en-US" sz="800" dirty="0">
                <a:solidFill>
                  <a:srgbClr val="000000"/>
                </a:solidFill>
                <a:latin typeface="SST Condensed"/>
                <a:ea typeface="Times New Roman" panose="02020603050405020304" pitchFamily="18" charset="0"/>
              </a:rPr>
              <a:t> Inadvertent injury to adjacent structures</a:t>
            </a:r>
            <a:r>
              <a:rPr lang="en-US" sz="800" dirty="0">
                <a:latin typeface="SST Condensed"/>
                <a:ea typeface="Times New Roman" panose="02020603050405020304" pitchFamily="18" charset="0"/>
              </a:rPr>
              <a:t>, Infection, Lead </a:t>
            </a:r>
            <a:r>
              <a:rPr lang="en-US" sz="800" dirty="0" err="1">
                <a:latin typeface="SST Condensed"/>
                <a:ea typeface="Times New Roman" panose="02020603050405020304" pitchFamily="18" charset="0"/>
              </a:rPr>
              <a:t>dislodgement,Myocardial</a:t>
            </a:r>
            <a:r>
              <a:rPr lang="en-US" sz="800" dirty="0">
                <a:latin typeface="SST Condensed"/>
                <a:ea typeface="Times New Roman" panose="02020603050405020304" pitchFamily="18" charset="0"/>
              </a:rPr>
              <a:t> infarction, Nerve injury (phrenic/</a:t>
            </a:r>
            <a:r>
              <a:rPr lang="en-US" sz="800" dirty="0" err="1">
                <a:latin typeface="SST Condensed"/>
                <a:ea typeface="Times New Roman" panose="02020603050405020304" pitchFamily="18" charset="0"/>
              </a:rPr>
              <a:t>vagus</a:t>
            </a:r>
            <a:r>
              <a:rPr lang="en-US" sz="800" dirty="0">
                <a:latin typeface="SST Condensed"/>
                <a:ea typeface="Times New Roman" panose="02020603050405020304" pitchFamily="18" charset="0"/>
              </a:rPr>
              <a:t>), Pericarditis, Pleuritis, Pneumothorax, Pseudoaneurysm, Pulmonary/pedal edema, </a:t>
            </a:r>
            <a:r>
              <a:rPr lang="en-US" sz="800" dirty="0">
                <a:solidFill>
                  <a:srgbClr val="000000"/>
                </a:solidFill>
                <a:latin typeface="SST Condensed"/>
                <a:ea typeface="Times New Roman" panose="02020603050405020304" pitchFamily="18" charset="0"/>
              </a:rPr>
              <a:t>Pulmonary vein stenosis</a:t>
            </a:r>
            <a:r>
              <a:rPr lang="en-US" sz="800" dirty="0">
                <a:latin typeface="SST Condensed"/>
                <a:ea typeface="Times New Roman" panose="02020603050405020304" pitchFamily="18" charset="0"/>
              </a:rPr>
              <a:t>, Radiation exposure, Renal insufficiency/failure, </a:t>
            </a:r>
            <a:r>
              <a:rPr lang="en-US" sz="800" dirty="0">
                <a:solidFill>
                  <a:srgbClr val="000000"/>
                </a:solidFill>
                <a:latin typeface="SST Condensed"/>
                <a:ea typeface="Times New Roman" panose="02020603050405020304" pitchFamily="18" charset="0"/>
              </a:rPr>
              <a:t>Residual Atrial Septal Defects (ASD)</a:t>
            </a:r>
            <a:r>
              <a:rPr lang="en-US" sz="800" dirty="0">
                <a:latin typeface="SST Condensed"/>
                <a:ea typeface="Times New Roman" panose="02020603050405020304" pitchFamily="18" charset="0"/>
              </a:rPr>
              <a:t>, Skin burns (radiation/defibrillator/ cardioverter), Tamponade, Transient ischemic attack (TIA), Thrombosis, Valvular damage, Vasospasm, Vasovagal reactions, Vessel trauma (perforation/dissection/rupture). </a:t>
            </a:r>
            <a:r>
              <a:rPr lang="en-US" sz="800" b="1" dirty="0">
                <a:latin typeface="SST Condensed"/>
                <a:ea typeface="Times New Roman" panose="02020603050405020304" pitchFamily="18" charset="0"/>
              </a:rPr>
              <a:t>CAUTION: </a:t>
            </a:r>
            <a:r>
              <a:rPr lang="en-US" sz="800" dirty="0">
                <a:latin typeface="SST Condensed"/>
                <a:ea typeface="Times New Roman" panose="02020603050405020304" pitchFamily="18" charset="0"/>
              </a:rPr>
              <a:t>Federal law (USA) restricts this device to sale by or on the order of a physician. Rx only. Prior to use, please see the complete “Directions for Use” for more information on Indications, Contraindications, Warnings, Precautions, Adverse Events, and Operator’s Instructions.</a:t>
            </a:r>
            <a:r>
              <a:rPr lang="en-US" sz="800" dirty="0">
                <a:solidFill>
                  <a:srgbClr val="221E1F"/>
                </a:solidFill>
                <a:latin typeface="SST Condensed"/>
                <a:ea typeface="Times New Roman" panose="02020603050405020304" pitchFamily="18" charset="0"/>
              </a:rPr>
              <a:t> </a:t>
            </a:r>
            <a:r>
              <a:rPr lang="en-US" sz="800" dirty="0">
                <a:latin typeface="SST Condensed"/>
                <a:ea typeface="Times New Roman" panose="02020603050405020304" pitchFamily="18" charset="0"/>
              </a:rPr>
              <a:t>92164033 (Rev. C)</a:t>
            </a:r>
            <a:endParaRPr lang="en-US" sz="800" dirty="0">
              <a:latin typeface="Times New Roman" panose="02020603050405020304" pitchFamily="18" charset="0"/>
              <a:ea typeface="Times New Roman" panose="02020603050405020304" pitchFamily="18" charset="0"/>
            </a:endParaRPr>
          </a:p>
          <a:p>
            <a:pPr algn="just">
              <a:spcBef>
                <a:spcPts val="500"/>
              </a:spcBef>
            </a:pPr>
            <a:r>
              <a:rPr lang="en-US" sz="800" dirty="0">
                <a:latin typeface="SST Condensed"/>
                <a:ea typeface="Times New Roman" panose="02020603050405020304" pitchFamily="18" charset="0"/>
              </a:rPr>
              <a:t> </a:t>
            </a:r>
            <a:endParaRPr lang="en-US" sz="800" dirty="0">
              <a:latin typeface="Times New Roman" panose="02020603050405020304" pitchFamily="18" charset="0"/>
              <a:ea typeface="Times New Roman" panose="02020603050405020304" pitchFamily="18" charset="0"/>
            </a:endParaRPr>
          </a:p>
          <a:p>
            <a:pPr algn="just">
              <a:spcBef>
                <a:spcPts val="500"/>
              </a:spcBef>
            </a:pPr>
            <a:r>
              <a:rPr lang="en-US" sz="800" dirty="0">
                <a:latin typeface="SST Condensed"/>
                <a:ea typeface="Times New Roman" panose="02020603050405020304" pitchFamily="18" charset="0"/>
              </a:rPr>
              <a:t>The term DIRECTSENSE Technology is being used to encompass both the DIRECTSENSE™ Technology and DIRECTSENSE™ RF Technology software packages. Distributed with permission from the Heart Rhythm Society. All trademarks are property of their respective owners. </a:t>
            </a:r>
            <a:endParaRPr lang="en-US" sz="800" dirty="0">
              <a:latin typeface="Times New Roman" panose="02020603050405020304" pitchFamily="18" charset="0"/>
              <a:ea typeface="Times New Roman" panose="02020603050405020304" pitchFamily="18" charset="0"/>
            </a:endParaRPr>
          </a:p>
          <a:p>
            <a:pPr algn="just">
              <a:spcBef>
                <a:spcPts val="500"/>
              </a:spcBef>
            </a:pPr>
            <a:r>
              <a:rPr lang="en-US" sz="800" dirty="0">
                <a:latin typeface="SST Condensed"/>
                <a:ea typeface="Times New Roman" panose="02020603050405020304" pitchFamily="18" charset="0"/>
              </a:rPr>
              <a:t> </a:t>
            </a:r>
            <a:endParaRPr lang="en-US" sz="800" dirty="0">
              <a:latin typeface="Times New Roman" panose="02020603050405020304" pitchFamily="18" charset="0"/>
              <a:ea typeface="Times New Roman" panose="02020603050405020304" pitchFamily="18" charset="0"/>
            </a:endParaRPr>
          </a:p>
          <a:p>
            <a:pPr algn="just">
              <a:spcBef>
                <a:spcPts val="500"/>
              </a:spcBef>
            </a:pPr>
            <a:r>
              <a:rPr lang="en-US" sz="800" dirty="0">
                <a:latin typeface="SST Condensed"/>
                <a:ea typeface="Times New Roman" panose="02020603050405020304" pitchFamily="18" charset="0"/>
              </a:rPr>
              <a:t>©2020 Boston Scientific Corporation or its affiliates. All rights reserved. 								                                 EP-874406-AA</a:t>
            </a:r>
            <a:endParaRPr lang="en-US" sz="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32913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89B699-ED5B-4B33-9E40-AA963250BE4E}"/>
              </a:ext>
            </a:extLst>
          </p:cNvPr>
          <p:cNvSpPr>
            <a:spLocks noGrp="1"/>
          </p:cNvSpPr>
          <p:nvPr>
            <p:ph type="body" sz="quarter" idx="11"/>
          </p:nvPr>
        </p:nvSpPr>
        <p:spPr>
          <a:xfrm>
            <a:off x="457200" y="391347"/>
            <a:ext cx="9048248" cy="707886"/>
          </a:xfrm>
        </p:spPr>
        <p:txBody>
          <a:bodyPr/>
          <a:lstStyle/>
          <a:p>
            <a:r>
              <a:rPr lang="en-US" sz="4000"/>
              <a:t>Disclosures</a:t>
            </a:r>
          </a:p>
        </p:txBody>
      </p:sp>
      <p:sp>
        <p:nvSpPr>
          <p:cNvPr id="3" name="Text Placeholder 2">
            <a:extLst>
              <a:ext uri="{FF2B5EF4-FFF2-40B4-BE49-F238E27FC236}">
                <a16:creationId xmlns:a16="http://schemas.microsoft.com/office/drawing/2014/main" id="{0D0EF17E-B1BF-4141-A3DE-EDBD3CD743F0}"/>
              </a:ext>
            </a:extLst>
          </p:cNvPr>
          <p:cNvSpPr>
            <a:spLocks noGrp="1"/>
          </p:cNvSpPr>
          <p:nvPr>
            <p:ph type="body" sz="quarter" idx="12"/>
          </p:nvPr>
        </p:nvSpPr>
        <p:spPr>
          <a:xfrm>
            <a:off x="457200" y="1496734"/>
            <a:ext cx="11409198" cy="923330"/>
          </a:xfrm>
        </p:spPr>
        <p:txBody>
          <a:bodyPr/>
          <a:lstStyle/>
          <a:p>
            <a:r>
              <a:rPr lang="en-US" b="0">
                <a:cs typeface="Helvetica"/>
              </a:rPr>
              <a:t>IGB has received speaker and proctorship fees from Boston Scientific; MD has received Research funding and Speaker fees from Boston Scientific; MS, JL, TO, ED are salaried Boston Scientific employees</a:t>
            </a:r>
            <a:endParaRPr lang="es-ES"/>
          </a:p>
        </p:txBody>
      </p:sp>
    </p:spTree>
    <p:extLst>
      <p:ext uri="{BB962C8B-B14F-4D97-AF65-F5344CB8AC3E}">
        <p14:creationId xmlns:p14="http://schemas.microsoft.com/office/powerpoint/2010/main" val="27596633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DA2118-B4B8-FE48-83DD-910F0564A828}"/>
              </a:ext>
            </a:extLst>
          </p:cNvPr>
          <p:cNvSpPr>
            <a:spLocks noGrp="1"/>
          </p:cNvSpPr>
          <p:nvPr>
            <p:ph type="body" sz="quarter" idx="11"/>
          </p:nvPr>
        </p:nvSpPr>
        <p:spPr>
          <a:xfrm>
            <a:off x="457200" y="391347"/>
            <a:ext cx="9048248" cy="707886"/>
          </a:xfrm>
        </p:spPr>
        <p:txBody>
          <a:bodyPr/>
          <a:lstStyle/>
          <a:p>
            <a:r>
              <a:rPr lang="en-US" sz="4000"/>
              <a:t>Background</a:t>
            </a:r>
          </a:p>
        </p:txBody>
      </p:sp>
      <p:sp>
        <p:nvSpPr>
          <p:cNvPr id="4" name="Content Placeholder 6">
            <a:extLst>
              <a:ext uri="{FF2B5EF4-FFF2-40B4-BE49-F238E27FC236}">
                <a16:creationId xmlns:a16="http://schemas.microsoft.com/office/drawing/2014/main" id="{DDC16F17-1E01-41C8-9184-55EBEB637F7F}"/>
              </a:ext>
            </a:extLst>
          </p:cNvPr>
          <p:cNvSpPr txBox="1">
            <a:spLocks/>
          </p:cNvSpPr>
          <p:nvPr/>
        </p:nvSpPr>
        <p:spPr>
          <a:xfrm>
            <a:off x="487760" y="1496734"/>
            <a:ext cx="11247040" cy="4737194"/>
          </a:xfrm>
          <a:prstGeom prst="rect">
            <a:avLst/>
          </a:prstGeom>
          <a:noFill/>
        </p:spPr>
        <p:txBody>
          <a:bodyPr wrap="square"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a:lnSpc>
                <a:spcPct val="100000"/>
              </a:lnSpc>
              <a:spcBef>
                <a:spcPts val="0"/>
              </a:spcBef>
            </a:pPr>
            <a:r>
              <a:rPr lang="en-US" sz="1800"/>
              <a:t>Creation of an RF lesion results in an impedance drop that reflects a temperature increase within the tissue.</a:t>
            </a:r>
          </a:p>
          <a:p>
            <a:pPr marL="228594" indent="-228594">
              <a:lnSpc>
                <a:spcPct val="100000"/>
              </a:lnSpc>
              <a:spcBef>
                <a:spcPts val="0"/>
              </a:spcBef>
            </a:pPr>
            <a:r>
              <a:rPr lang="en-US" sz="1800"/>
              <a:t>Pre-clinical and clinical evaluation of an advanced local impedance (LI) metric found that greater LI drops were indicative of more effective lesion formation. </a:t>
            </a:r>
          </a:p>
          <a:p>
            <a:pPr marL="228594" indent="-228594">
              <a:spcBef>
                <a:spcPts val="0"/>
              </a:spcBef>
            </a:pPr>
            <a:endParaRPr lang="en-US" sz="2133"/>
          </a:p>
          <a:p>
            <a:pPr marL="228594" indent="-228594">
              <a:spcBef>
                <a:spcPts val="0"/>
              </a:spcBef>
            </a:pPr>
            <a:endParaRPr lang="en-US" sz="2133"/>
          </a:p>
          <a:p>
            <a:pPr marL="228594" indent="-228594">
              <a:spcBef>
                <a:spcPts val="0"/>
              </a:spcBef>
            </a:pPr>
            <a:endParaRPr lang="en-US" sz="2133"/>
          </a:p>
          <a:p>
            <a:pPr marL="228594" indent="-228594">
              <a:spcBef>
                <a:spcPts val="0"/>
              </a:spcBef>
            </a:pPr>
            <a:endParaRPr lang="en-US" sz="2133"/>
          </a:p>
          <a:p>
            <a:pPr marL="228594" indent="-228594">
              <a:spcBef>
                <a:spcPts val="0"/>
              </a:spcBef>
            </a:pPr>
            <a:endParaRPr lang="en-US" sz="2133"/>
          </a:p>
          <a:p>
            <a:pPr marL="228594" indent="-228594">
              <a:spcBef>
                <a:spcPts val="0"/>
              </a:spcBef>
            </a:pPr>
            <a:endParaRPr lang="en-US" sz="2133"/>
          </a:p>
          <a:p>
            <a:pPr marL="228594" indent="-228594">
              <a:spcBef>
                <a:spcPts val="0"/>
              </a:spcBef>
            </a:pPr>
            <a:endParaRPr lang="en-US" sz="2133"/>
          </a:p>
          <a:p>
            <a:pPr marL="228594" indent="-228594">
              <a:spcBef>
                <a:spcPts val="0"/>
              </a:spcBef>
            </a:pPr>
            <a:endParaRPr lang="en-US" sz="2133"/>
          </a:p>
          <a:p>
            <a:pPr marL="0" indent="0">
              <a:spcBef>
                <a:spcPts val="0"/>
              </a:spcBef>
              <a:buFont typeface="Arial" panose="020B0604020202020204" pitchFamily="34" charset="0"/>
              <a:buNone/>
            </a:pPr>
            <a:endParaRPr lang="en-US" sz="1400" b="1"/>
          </a:p>
          <a:p>
            <a:pPr marL="0" indent="0">
              <a:spcBef>
                <a:spcPts val="0"/>
              </a:spcBef>
              <a:buFont typeface="Arial" panose="020B0604020202020204" pitchFamily="34" charset="0"/>
              <a:buNone/>
            </a:pPr>
            <a:endParaRPr lang="en-US" sz="2667" b="1"/>
          </a:p>
          <a:p>
            <a:pPr marL="0" indent="0">
              <a:spcBef>
                <a:spcPts val="0"/>
              </a:spcBef>
              <a:buFont typeface="Arial" panose="020B0604020202020204" pitchFamily="34" charset="0"/>
              <a:buNone/>
            </a:pPr>
            <a:r>
              <a:rPr lang="en-US" sz="2667" b="1"/>
              <a:t>Objective</a:t>
            </a:r>
          </a:p>
          <a:p>
            <a:pPr marL="609585" indent="0">
              <a:spcBef>
                <a:spcPts val="0"/>
              </a:spcBef>
              <a:buFont typeface="Arial" panose="020B0604020202020204" pitchFamily="34" charset="0"/>
              <a:buNone/>
            </a:pPr>
            <a:r>
              <a:rPr lang="en-US" sz="1870"/>
              <a:t>To evaluate whether LI drop during PVI is associated with late PV reconnection (</a:t>
            </a:r>
            <a:r>
              <a:rPr lang="en-US" sz="1870" err="1"/>
              <a:t>PVr</a:t>
            </a:r>
            <a:r>
              <a:rPr lang="en-US" sz="1870"/>
              <a:t>) in patients with paroxysmal AF.</a:t>
            </a:r>
          </a:p>
        </p:txBody>
      </p:sp>
      <p:grpSp>
        <p:nvGrpSpPr>
          <p:cNvPr id="5" name="Group 4">
            <a:extLst>
              <a:ext uri="{FF2B5EF4-FFF2-40B4-BE49-F238E27FC236}">
                <a16:creationId xmlns:a16="http://schemas.microsoft.com/office/drawing/2014/main" id="{DD78C973-05C4-4803-B45F-BBAC6CD4B366}"/>
              </a:ext>
            </a:extLst>
          </p:cNvPr>
          <p:cNvGrpSpPr/>
          <p:nvPr/>
        </p:nvGrpSpPr>
        <p:grpSpPr>
          <a:xfrm>
            <a:off x="2421766" y="2602274"/>
            <a:ext cx="7104789" cy="2771821"/>
            <a:chOff x="787053" y="1648788"/>
            <a:chExt cx="5328592" cy="2078866"/>
          </a:xfrm>
        </p:grpSpPr>
        <p:pic>
          <p:nvPicPr>
            <p:cNvPr id="6" name="Picture 5">
              <a:extLst>
                <a:ext uri="{FF2B5EF4-FFF2-40B4-BE49-F238E27FC236}">
                  <a16:creationId xmlns:a16="http://schemas.microsoft.com/office/drawing/2014/main" id="{C5021C2E-2D3E-47E6-8895-55850D729F36}"/>
                </a:ext>
              </a:extLst>
            </p:cNvPr>
            <p:cNvPicPr>
              <a:picLocks noChangeAspect="1"/>
            </p:cNvPicPr>
            <p:nvPr/>
          </p:nvPicPr>
          <p:blipFill rotWithShape="1">
            <a:blip r:embed="rId4">
              <a:extLst>
                <a:ext uri="{28A0092B-C50C-407E-A947-70E740481C1C}">
                  <a14:useLocalDpi xmlns:a14="http://schemas.microsoft.com/office/drawing/2010/main" val="0"/>
                </a:ext>
              </a:extLst>
            </a:blip>
            <a:srcRect b="62669"/>
            <a:stretch/>
          </p:blipFill>
          <p:spPr>
            <a:xfrm>
              <a:off x="859061" y="1648788"/>
              <a:ext cx="5256584" cy="1962333"/>
            </a:xfrm>
            <a:prstGeom prst="rect">
              <a:avLst/>
            </a:prstGeom>
          </p:spPr>
        </p:pic>
        <p:sp>
          <p:nvSpPr>
            <p:cNvPr id="7" name="TextBox 6">
              <a:extLst>
                <a:ext uri="{FF2B5EF4-FFF2-40B4-BE49-F238E27FC236}">
                  <a16:creationId xmlns:a16="http://schemas.microsoft.com/office/drawing/2014/main" id="{8D03762B-30CE-404A-9B25-E3911E0865AD}"/>
                </a:ext>
              </a:extLst>
            </p:cNvPr>
            <p:cNvSpPr txBox="1"/>
            <p:nvPr/>
          </p:nvSpPr>
          <p:spPr>
            <a:xfrm>
              <a:off x="787053" y="3442912"/>
              <a:ext cx="5328592" cy="284742"/>
            </a:xfrm>
            <a:prstGeom prst="rect">
              <a:avLst/>
            </a:prstGeom>
            <a:noFill/>
          </p:spPr>
          <p:txBody>
            <a:bodyPr wrap="square" rtlCol="0">
              <a:spAutoFit/>
            </a:bodyPr>
            <a:lstStyle/>
            <a:p>
              <a:r>
                <a:rPr lang="en-US"/>
                <a:t>Representative LI drop of 7 consecutive ablations.</a:t>
              </a:r>
            </a:p>
          </p:txBody>
        </p:sp>
      </p:grpSp>
      <p:pic>
        <p:nvPicPr>
          <p:cNvPr id="9"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40704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5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46559" fill="hold"/>
                                        <p:tgtEl>
                                          <p:spTgt spid="9"/>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1402D55-B50F-4C9D-8E48-D1349C1B82AA}"/>
              </a:ext>
            </a:extLst>
          </p:cNvPr>
          <p:cNvSpPr txBox="1">
            <a:spLocks/>
          </p:cNvSpPr>
          <p:nvPr/>
        </p:nvSpPr>
        <p:spPr>
          <a:xfrm>
            <a:off x="384251" y="1243649"/>
            <a:ext cx="11617291" cy="4114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a:spcBef>
                <a:spcPts val="400"/>
              </a:spcBef>
            </a:pPr>
            <a:r>
              <a:rPr lang="en-US" sz="1800" dirty="0"/>
              <a:t>LOCALIZE is a single arm, nonrandomized, prospective, multicenter clinical trial (NCT03232645)</a:t>
            </a:r>
          </a:p>
          <a:p>
            <a:pPr marL="228594" indent="-228594">
              <a:spcBef>
                <a:spcPts val="400"/>
              </a:spcBef>
            </a:pPr>
            <a:r>
              <a:rPr lang="en-US" sz="1800" dirty="0"/>
              <a:t>The study consists of an index PVI procedure and a mandated 3-month follow-up mapping procedure</a:t>
            </a:r>
          </a:p>
          <a:p>
            <a:pPr marL="228594" indent="-228594">
              <a:spcBef>
                <a:spcPts val="400"/>
              </a:spcBef>
            </a:pPr>
            <a:r>
              <a:rPr lang="en-US" sz="1800" dirty="0">
                <a:solidFill>
                  <a:prstClr val="black"/>
                </a:solidFill>
                <a:latin typeface="Interstate"/>
              </a:rPr>
              <a:t>PVs were divided into 16 anatomical segments </a:t>
            </a:r>
            <a:endParaRPr lang="en-US" sz="1800" dirty="0"/>
          </a:p>
          <a:p>
            <a:pPr marL="228594" indent="-228594">
              <a:spcBef>
                <a:spcPts val="400"/>
              </a:spcBef>
            </a:pPr>
            <a:r>
              <a:rPr lang="en-US" sz="1800" dirty="0"/>
              <a:t>PVI was performed using point-by-point ablation with blinding of operators to LI. RF power and time were at the discretion of the operator. After a 20 min waiting period, gaps were ablated with operators </a:t>
            </a:r>
            <a:r>
              <a:rPr lang="en-US" sz="1800" dirty="0" err="1"/>
              <a:t>unblinded</a:t>
            </a:r>
            <a:r>
              <a:rPr lang="en-US" sz="1800" dirty="0"/>
              <a:t> to LI.</a:t>
            </a:r>
            <a:endParaRPr lang="en-US" sz="1800" dirty="0">
              <a:cs typeface="Calibri"/>
            </a:endParaRPr>
          </a:p>
          <a:p>
            <a:pPr>
              <a:spcBef>
                <a:spcPts val="0"/>
              </a:spcBef>
            </a:pPr>
            <a:endParaRPr lang="en-US" sz="1800" dirty="0"/>
          </a:p>
        </p:txBody>
      </p:sp>
      <p:sp>
        <p:nvSpPr>
          <p:cNvPr id="2" name="Text Placeholder 1">
            <a:extLst>
              <a:ext uri="{FF2B5EF4-FFF2-40B4-BE49-F238E27FC236}">
                <a16:creationId xmlns:a16="http://schemas.microsoft.com/office/drawing/2014/main" id="{7217CCF0-5BE4-4758-AEFD-84D18C0D9539}"/>
              </a:ext>
            </a:extLst>
          </p:cNvPr>
          <p:cNvSpPr>
            <a:spLocks noGrp="1"/>
          </p:cNvSpPr>
          <p:nvPr>
            <p:ph type="body" sz="quarter" idx="11"/>
          </p:nvPr>
        </p:nvSpPr>
        <p:spPr>
          <a:xfrm>
            <a:off x="457200" y="391347"/>
            <a:ext cx="9048248" cy="707886"/>
          </a:xfrm>
        </p:spPr>
        <p:txBody>
          <a:bodyPr/>
          <a:lstStyle/>
          <a:p>
            <a:r>
              <a:rPr lang="en-US" sz="4000"/>
              <a:t>Methods</a:t>
            </a:r>
          </a:p>
        </p:txBody>
      </p:sp>
      <p:sp>
        <p:nvSpPr>
          <p:cNvPr id="5" name="Rectangle 4">
            <a:extLst>
              <a:ext uri="{FF2B5EF4-FFF2-40B4-BE49-F238E27FC236}">
                <a16:creationId xmlns:a16="http://schemas.microsoft.com/office/drawing/2014/main" id="{A158B28C-44B3-475F-A542-0B2CF328067B}"/>
              </a:ext>
            </a:extLst>
          </p:cNvPr>
          <p:cNvSpPr/>
          <p:nvPr/>
        </p:nvSpPr>
        <p:spPr>
          <a:xfrm>
            <a:off x="8414361" y="3429000"/>
            <a:ext cx="3587181" cy="2103268"/>
          </a:xfrm>
          <a:prstGeom prst="rect">
            <a:avLst/>
          </a:prstGeom>
        </p:spPr>
        <p:txBody>
          <a:bodyPr wrap="square">
            <a:spAutoFit/>
          </a:bodyPr>
          <a:lstStyle/>
          <a:p>
            <a:pPr marL="285750" indent="-285750">
              <a:spcBef>
                <a:spcPts val="400"/>
              </a:spcBef>
              <a:buFont typeface="Arial" panose="020B0604020202020204" pitchFamily="34" charset="0"/>
              <a:buChar char="•"/>
            </a:pPr>
            <a:r>
              <a:rPr lang="en-US"/>
              <a:t>At 3-month follow-up, late </a:t>
            </a:r>
            <a:r>
              <a:rPr lang="en-US" err="1"/>
              <a:t>PVr</a:t>
            </a:r>
            <a:r>
              <a:rPr lang="en-US"/>
              <a:t> sites were identified on electroanatomic maps and ablated with operators unblinded to LI.</a:t>
            </a:r>
            <a:endParaRPr lang="en-US">
              <a:cs typeface="Calibri"/>
            </a:endParaRPr>
          </a:p>
          <a:p>
            <a:pPr marL="228594" indent="-228594">
              <a:spcBef>
                <a:spcPts val="400"/>
              </a:spcBef>
              <a:spcAft>
                <a:spcPts val="400"/>
              </a:spcAft>
              <a:buFont typeface="Arial" panose="020B0604020202020204" pitchFamily="34" charset="0"/>
              <a:buChar char="•"/>
            </a:pPr>
            <a:r>
              <a:rPr lang="en-US" sz="1867">
                <a:solidFill>
                  <a:prstClr val="black"/>
                </a:solidFill>
                <a:latin typeface="Interstate"/>
              </a:rPr>
              <a:t>Median LI drop within each segment was calculated offline</a:t>
            </a:r>
          </a:p>
        </p:txBody>
      </p:sp>
      <p:grpSp>
        <p:nvGrpSpPr>
          <p:cNvPr id="6" name="Group 5">
            <a:extLst>
              <a:ext uri="{FF2B5EF4-FFF2-40B4-BE49-F238E27FC236}">
                <a16:creationId xmlns:a16="http://schemas.microsoft.com/office/drawing/2014/main" id="{8983A96C-F175-4FF6-B8C1-BD64F359BDB1}"/>
              </a:ext>
            </a:extLst>
          </p:cNvPr>
          <p:cNvGrpSpPr/>
          <p:nvPr/>
        </p:nvGrpSpPr>
        <p:grpSpPr>
          <a:xfrm>
            <a:off x="560122" y="2779351"/>
            <a:ext cx="7532704" cy="3373179"/>
            <a:chOff x="3017285" y="1850743"/>
            <a:chExt cx="5923967" cy="2737230"/>
          </a:xfrm>
        </p:grpSpPr>
        <p:pic>
          <p:nvPicPr>
            <p:cNvPr id="7" name="Picture 6">
              <a:extLst>
                <a:ext uri="{FF2B5EF4-FFF2-40B4-BE49-F238E27FC236}">
                  <a16:creationId xmlns:a16="http://schemas.microsoft.com/office/drawing/2014/main" id="{657A82F7-835B-4E19-A189-C1BE88155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2179326"/>
              <a:ext cx="5809412" cy="2408647"/>
            </a:xfrm>
            <a:prstGeom prst="rect">
              <a:avLst/>
            </a:prstGeom>
            <a:ln w="19050">
              <a:solidFill>
                <a:srgbClr val="000000"/>
              </a:solidFill>
            </a:ln>
          </p:spPr>
        </p:pic>
        <p:sp>
          <p:nvSpPr>
            <p:cNvPr id="8" name="TextBox 7">
              <a:extLst>
                <a:ext uri="{FF2B5EF4-FFF2-40B4-BE49-F238E27FC236}">
                  <a16:creationId xmlns:a16="http://schemas.microsoft.com/office/drawing/2014/main" id="{DC5D1815-DB29-405E-9D49-DBB437E3148B}"/>
                </a:ext>
              </a:extLst>
            </p:cNvPr>
            <p:cNvSpPr txBox="1"/>
            <p:nvPr/>
          </p:nvSpPr>
          <p:spPr>
            <a:xfrm>
              <a:off x="3017285" y="1850743"/>
              <a:ext cx="3833888" cy="308079"/>
            </a:xfrm>
            <a:prstGeom prst="rect">
              <a:avLst/>
            </a:prstGeom>
            <a:noFill/>
          </p:spPr>
          <p:txBody>
            <a:bodyPr wrap="square" rtlCol="0" anchor="t">
              <a:spAutoFit/>
            </a:bodyPr>
            <a:lstStyle/>
            <a:p>
              <a:r>
                <a:rPr lang="en-US" sz="1867" b="1" u="sng"/>
                <a:t>Anatomical Segments at Index Procedure</a:t>
              </a:r>
            </a:p>
          </p:txBody>
        </p:sp>
      </p:gr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812274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020"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451602-E592-4372-9717-36544C9AD328}"/>
              </a:ext>
            </a:extLst>
          </p:cNvPr>
          <p:cNvSpPr>
            <a:spLocks noGrp="1"/>
          </p:cNvSpPr>
          <p:nvPr>
            <p:ph type="body" sz="quarter" idx="11"/>
          </p:nvPr>
        </p:nvSpPr>
        <p:spPr>
          <a:xfrm>
            <a:off x="457200" y="391347"/>
            <a:ext cx="9048248" cy="707886"/>
          </a:xfrm>
        </p:spPr>
        <p:txBody>
          <a:bodyPr/>
          <a:lstStyle/>
          <a:p>
            <a:r>
              <a:rPr lang="en-US" sz="4000"/>
              <a:t>Median Local Impedance Drop</a:t>
            </a:r>
          </a:p>
        </p:txBody>
      </p:sp>
      <p:sp>
        <p:nvSpPr>
          <p:cNvPr id="4" name="Content Placeholder 2">
            <a:extLst>
              <a:ext uri="{FF2B5EF4-FFF2-40B4-BE49-F238E27FC236}">
                <a16:creationId xmlns:a16="http://schemas.microsoft.com/office/drawing/2014/main" id="{2CF00279-67CF-47BC-9801-E1C4E22405B0}"/>
              </a:ext>
            </a:extLst>
          </p:cNvPr>
          <p:cNvSpPr txBox="1">
            <a:spLocks/>
          </p:cNvSpPr>
          <p:nvPr/>
        </p:nvSpPr>
        <p:spPr>
          <a:xfrm>
            <a:off x="1422269" y="1290674"/>
            <a:ext cx="6301304" cy="5255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Representative activation map at 3-month follow-up. Median local impedance drops per segment are displayed.</a:t>
            </a:r>
          </a:p>
        </p:txBody>
      </p:sp>
      <p:sp>
        <p:nvSpPr>
          <p:cNvPr id="5" name="Rectangle 4">
            <a:extLst>
              <a:ext uri="{FF2B5EF4-FFF2-40B4-BE49-F238E27FC236}">
                <a16:creationId xmlns:a16="http://schemas.microsoft.com/office/drawing/2014/main" id="{456A2BCE-B417-4DA4-8730-846E7B26B8F7}"/>
              </a:ext>
            </a:extLst>
          </p:cNvPr>
          <p:cNvSpPr/>
          <p:nvPr/>
        </p:nvSpPr>
        <p:spPr>
          <a:xfrm>
            <a:off x="7335431" y="2467128"/>
            <a:ext cx="3643043" cy="2246769"/>
          </a:xfrm>
          <a:prstGeom prst="rect">
            <a:avLst/>
          </a:prstGeom>
        </p:spPr>
        <p:txBody>
          <a:bodyPr wrap="square">
            <a:spAutoFit/>
          </a:bodyPr>
          <a:lstStyle/>
          <a:p>
            <a:r>
              <a:rPr lang="en-US" sz="2000" b="1"/>
              <a:t>Tag Colors</a:t>
            </a:r>
          </a:p>
          <a:p>
            <a:r>
              <a:rPr lang="en-US" sz="2000"/>
              <a:t>Cyan Tags: Segment Borders</a:t>
            </a:r>
          </a:p>
          <a:p>
            <a:endParaRPr lang="en-US" sz="2000"/>
          </a:p>
          <a:p>
            <a:r>
              <a:rPr lang="en-US" sz="2000"/>
              <a:t>Pink Tags: Segment Centers</a:t>
            </a:r>
          </a:p>
          <a:p>
            <a:endParaRPr lang="en-US" sz="2000"/>
          </a:p>
          <a:p>
            <a:r>
              <a:rPr lang="en-US" sz="2000"/>
              <a:t>Gray Tag: Reconnected segment with LI drop of 8</a:t>
            </a:r>
            <a:r>
              <a:rPr lang="en-US" sz="2000">
                <a:latin typeface="Symbol"/>
                <a:sym typeface="Symbol"/>
              </a:rPr>
              <a:t>W</a:t>
            </a:r>
            <a:endParaRPr lang="en-US" sz="2000"/>
          </a:p>
        </p:txBody>
      </p:sp>
      <p:pic>
        <p:nvPicPr>
          <p:cNvPr id="6" name="Picture 5" descr="A picture containing indoor, diaper, table, sitting&#10;&#10;Description automatically generated">
            <a:extLst>
              <a:ext uri="{FF2B5EF4-FFF2-40B4-BE49-F238E27FC236}">
                <a16:creationId xmlns:a16="http://schemas.microsoft.com/office/drawing/2014/main" id="{85CB28D8-F491-4380-B008-410C16982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0124" y="1925103"/>
            <a:ext cx="5358625" cy="3703682"/>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502592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991"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94BF3-9867-4941-AE08-D53EFFA31F54}"/>
              </a:ext>
            </a:extLst>
          </p:cNvPr>
          <p:cNvSpPr>
            <a:spLocks noGrp="1"/>
          </p:cNvSpPr>
          <p:nvPr>
            <p:ph type="body" sz="quarter" idx="11"/>
          </p:nvPr>
        </p:nvSpPr>
        <p:spPr>
          <a:xfrm>
            <a:off x="457200" y="391347"/>
            <a:ext cx="9048248" cy="707886"/>
          </a:xfrm>
        </p:spPr>
        <p:txBody>
          <a:bodyPr/>
          <a:lstStyle/>
          <a:p>
            <a:r>
              <a:rPr lang="en-US" sz="4000"/>
              <a:t>Results: Patient Demographics</a:t>
            </a:r>
          </a:p>
        </p:txBody>
      </p:sp>
      <p:sp>
        <p:nvSpPr>
          <p:cNvPr id="4" name="Content Placeholder 12">
            <a:extLst>
              <a:ext uri="{FF2B5EF4-FFF2-40B4-BE49-F238E27FC236}">
                <a16:creationId xmlns:a16="http://schemas.microsoft.com/office/drawing/2014/main" id="{AB7E5511-4882-4034-A9E7-0CEDFD306827}"/>
              </a:ext>
            </a:extLst>
          </p:cNvPr>
          <p:cNvSpPr txBox="1">
            <a:spLocks/>
          </p:cNvSpPr>
          <p:nvPr/>
        </p:nvSpPr>
        <p:spPr>
          <a:xfrm>
            <a:off x="457200" y="1376044"/>
            <a:ext cx="11119282" cy="646331"/>
          </a:xfrm>
          <a:prstGeom prst="rect">
            <a:avLst/>
          </a:prstGeom>
          <a:noFill/>
        </p:spPr>
        <p:txBody>
          <a:bodyPr wrap="square"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To-date, a total of 44 paroxysmal AF patients underwent PVI and had their 3-month mapping procedures analyzed</a:t>
            </a:r>
          </a:p>
        </p:txBody>
      </p:sp>
      <p:graphicFrame>
        <p:nvGraphicFramePr>
          <p:cNvPr id="6" name="Table 5">
            <a:extLst>
              <a:ext uri="{FF2B5EF4-FFF2-40B4-BE49-F238E27FC236}">
                <a16:creationId xmlns:a16="http://schemas.microsoft.com/office/drawing/2014/main" id="{DD335817-ECF8-42DA-85F7-8EEFE4B27269}"/>
              </a:ext>
            </a:extLst>
          </p:cNvPr>
          <p:cNvGraphicFramePr>
            <a:graphicFrameLocks noGrp="1"/>
          </p:cNvGraphicFramePr>
          <p:nvPr>
            <p:extLst>
              <p:ext uri="{D42A27DB-BD31-4B8C-83A1-F6EECF244321}">
                <p14:modId xmlns:p14="http://schemas.microsoft.com/office/powerpoint/2010/main" val="2197536972"/>
              </p:ext>
            </p:extLst>
          </p:nvPr>
        </p:nvGraphicFramePr>
        <p:xfrm>
          <a:off x="893088" y="2289661"/>
          <a:ext cx="4487555" cy="2171309"/>
        </p:xfrm>
        <a:graphic>
          <a:graphicData uri="http://schemas.openxmlformats.org/drawingml/2006/table">
            <a:tbl>
              <a:tblPr firstRow="1" bandRow="1"/>
              <a:tblGrid>
                <a:gridCol w="2543647">
                  <a:extLst>
                    <a:ext uri="{9D8B030D-6E8A-4147-A177-3AD203B41FA5}">
                      <a16:colId xmlns:a16="http://schemas.microsoft.com/office/drawing/2014/main" val="1973014609"/>
                    </a:ext>
                  </a:extLst>
                </a:gridCol>
                <a:gridCol w="1943908">
                  <a:extLst>
                    <a:ext uri="{9D8B030D-6E8A-4147-A177-3AD203B41FA5}">
                      <a16:colId xmlns:a16="http://schemas.microsoft.com/office/drawing/2014/main" val="3778123561"/>
                    </a:ext>
                  </a:extLst>
                </a:gridCol>
              </a:tblGrid>
              <a:tr h="310187">
                <a:tc>
                  <a:txBody>
                    <a:bodyPr/>
                    <a:lstStyle/>
                    <a:p>
                      <a:pPr marL="0" marR="0" 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Times New Roman" panose="02020603050405020304" pitchFamily="18" charset="0"/>
                          <a:cs typeface="Calibri" panose="020F0502020204030204" pitchFamily="34" charset="0"/>
                        </a:rPr>
                        <a:t>Subjects (n=44)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024069"/>
                  </a:ext>
                </a:extLst>
              </a:tr>
              <a:tr h="310187">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(years)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L="0" marR="0" algn="ctr" fontAlgn="b">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2470610575"/>
                  </a:ext>
                </a:extLst>
              </a:tr>
              <a:tr h="310187">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Male (n)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27 (61.4%)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137529"/>
                  </a:ext>
                </a:extLst>
              </a:tr>
              <a:tr h="310187">
                <a:tc>
                  <a:txBody>
                    <a:bodyPr/>
                    <a:lstStyle/>
                    <a:p>
                      <a:pPr marL="0" marR="0" algn="ctr">
                        <a:lnSpc>
                          <a:spcPct val="107000"/>
                        </a:lnSpc>
                        <a:spcBef>
                          <a:spcPts val="0"/>
                        </a:spcBef>
                        <a:spcAft>
                          <a:spcPts val="0"/>
                        </a:spcAft>
                      </a:pPr>
                      <a:r>
                        <a:rPr lang="en-US"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Diameter &lt; </a:t>
                      </a:r>
                      <a:r>
                        <a:rPr lang="en-US"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5.5</a:t>
                      </a:r>
                      <a:r>
                        <a:rPr lang="en-US" sz="1400" kern="12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cm (n)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ctr">
                        <a:lnSpc>
                          <a:spcPct val="107000"/>
                        </a:lnSpc>
                      </a:pPr>
                      <a:r>
                        <a:rPr lang="en-US" sz="1400">
                          <a:effectLst/>
                          <a:latin typeface="Calibri" panose="020F0502020204030204" pitchFamily="34" charset="0"/>
                          <a:cs typeface="Times New Roman" panose="02020603050405020304" pitchFamily="18" charset="0"/>
                        </a:rPr>
                        <a:t>29* (100%)</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4263884381"/>
                  </a:ext>
                </a:extLst>
              </a:tr>
              <a:tr h="310187">
                <a:tc>
                  <a:txBody>
                    <a:bodyPr/>
                    <a:lstStyle/>
                    <a:p>
                      <a:pPr marL="0" marR="0" algn="ctr">
                        <a:lnSpc>
                          <a:spcPct val="107000"/>
                        </a:lnSpc>
                        <a:spcBef>
                          <a:spcPts val="0"/>
                        </a:spcBef>
                        <a:spcAft>
                          <a:spcPts val="0"/>
                        </a:spcAft>
                      </a:pPr>
                      <a:r>
                        <a:rPr lang="en-US"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LV Ejection Fraction (&gt; 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400">
                          <a:effectLst/>
                          <a:latin typeface="Calibri" panose="020F0502020204030204" pitchFamily="34" charset="0"/>
                          <a:cs typeface="Times New Roman" panose="02020603050405020304" pitchFamily="18" charset="0"/>
                        </a:rPr>
                        <a:t>36* (100%)</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612750"/>
                  </a:ext>
                </a:extLst>
              </a:tr>
              <a:tr h="310187">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Hypertension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marL="0" marR="0" algn="ctr">
                        <a:lnSpc>
                          <a:spcPct val="107000"/>
                        </a:lnSpc>
                        <a:spcBef>
                          <a:spcPts val="0"/>
                        </a:spcBef>
                        <a:spcAft>
                          <a:spcPts val="0"/>
                        </a:spcAft>
                      </a:pPr>
                      <a:r>
                        <a:rPr lang="en-US"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 (54.5%)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2975570839"/>
                  </a:ext>
                </a:extLst>
              </a:tr>
              <a:tr h="310187">
                <a:tc>
                  <a:txBody>
                    <a:bodyPr/>
                    <a:lstStyle/>
                    <a:p>
                      <a:pPr marL="0" marR="0" algn="ctr">
                        <a:lnSpc>
                          <a:spcPct val="107000"/>
                        </a:lnSpc>
                        <a:spcBef>
                          <a:spcPts val="0"/>
                        </a:spcBef>
                        <a:spcAft>
                          <a:spcPts val="0"/>
                        </a:spcAft>
                      </a:pPr>
                      <a:r>
                        <a:rPr lang="en-US"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Diabetes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1 (2.3%)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844749"/>
                  </a:ext>
                </a:extLst>
              </a:tr>
            </a:tbl>
          </a:graphicData>
        </a:graphic>
      </p:graphicFrame>
      <p:graphicFrame>
        <p:nvGraphicFramePr>
          <p:cNvPr id="7" name="Table 6">
            <a:extLst>
              <a:ext uri="{FF2B5EF4-FFF2-40B4-BE49-F238E27FC236}">
                <a16:creationId xmlns:a16="http://schemas.microsoft.com/office/drawing/2014/main" id="{F7DAC253-8C60-4CFF-A941-F08692C1FC6B}"/>
              </a:ext>
            </a:extLst>
          </p:cNvPr>
          <p:cNvGraphicFramePr>
            <a:graphicFrameLocks noGrp="1"/>
          </p:cNvGraphicFramePr>
          <p:nvPr>
            <p:extLst>
              <p:ext uri="{D42A27DB-BD31-4B8C-83A1-F6EECF244321}">
                <p14:modId xmlns:p14="http://schemas.microsoft.com/office/powerpoint/2010/main" val="3471429532"/>
              </p:ext>
            </p:extLst>
          </p:nvPr>
        </p:nvGraphicFramePr>
        <p:xfrm>
          <a:off x="6592829" y="2289661"/>
          <a:ext cx="4457510" cy="3436633"/>
        </p:xfrm>
        <a:graphic>
          <a:graphicData uri="http://schemas.openxmlformats.org/drawingml/2006/table">
            <a:tbl>
              <a:tblPr firstRow="1" bandRow="1"/>
              <a:tblGrid>
                <a:gridCol w="2213073">
                  <a:extLst>
                    <a:ext uri="{9D8B030D-6E8A-4147-A177-3AD203B41FA5}">
                      <a16:colId xmlns:a16="http://schemas.microsoft.com/office/drawing/2014/main" val="238045082"/>
                    </a:ext>
                  </a:extLst>
                </a:gridCol>
                <a:gridCol w="2244437">
                  <a:extLst>
                    <a:ext uri="{9D8B030D-6E8A-4147-A177-3AD203B41FA5}">
                      <a16:colId xmlns:a16="http://schemas.microsoft.com/office/drawing/2014/main" val="1697047991"/>
                    </a:ext>
                  </a:extLst>
                </a:gridCol>
              </a:tblGrid>
              <a:tr h="310187">
                <a:tc>
                  <a:txBody>
                    <a:bodyPr/>
                    <a:lstStyle/>
                    <a:p>
                      <a:pPr marL="0" marR="0" algn="ctr">
                        <a:lnSpc>
                          <a:spcPct val="107000"/>
                        </a:lnSpc>
                        <a:spcBef>
                          <a:spcPts val="0"/>
                        </a:spcBef>
                        <a:spcAft>
                          <a:spcPts val="0"/>
                        </a:spcAft>
                      </a:pPr>
                      <a:r>
                        <a:rPr lang="en-US"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Times New Roman" panose="02020603050405020304" pitchFamily="18" charset="0"/>
                          <a:cs typeface="Calibri" panose="020F0502020204030204" pitchFamily="34" charset="0"/>
                        </a:rPr>
                        <a:t>Subjects (n=44)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5194738"/>
                  </a:ext>
                </a:extLst>
              </a:tr>
              <a:tr h="310187">
                <a:tc>
                  <a:txBody>
                    <a:bodyPr/>
                    <a:lstStyle/>
                    <a:p>
                      <a:pPr marL="0" marR="0">
                        <a:lnSpc>
                          <a:spcPct val="107000"/>
                        </a:lnSpc>
                        <a:spcBef>
                          <a:spcPts val="0"/>
                        </a:spcBef>
                        <a:spcAft>
                          <a:spcPts val="0"/>
                        </a:spcAft>
                      </a:pPr>
                      <a:r>
                        <a:rPr lang="en-US" sz="1400" kern="1200">
                          <a:solidFill>
                            <a:srgbClr val="000000"/>
                          </a:solidFill>
                          <a:effectLst/>
                          <a:latin typeface="+mn-lt"/>
                          <a:ea typeface="Times New Roman" panose="02020603050405020304" pitchFamily="18" charset="0"/>
                          <a:cs typeface="Calibri" panose="020F0502020204030204" pitchFamily="34" charset="0"/>
                        </a:rPr>
                        <a:t>Anti-Arrhythmic Drugs</a:t>
                      </a:r>
                      <a:endParaRPr lang="en-US" sz="140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ctr">
                        <a:lnSpc>
                          <a:spcPct val="107000"/>
                        </a:lnSpc>
                      </a:pPr>
                      <a:r>
                        <a:rPr lang="en-US" sz="1400">
                          <a:effectLst/>
                          <a:latin typeface="+mn-lt"/>
                          <a:cs typeface="Times New Roman" panose="02020603050405020304" pitchFamily="18" charset="0"/>
                        </a:rPr>
                        <a:t>41 (93.2%)</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3867593640"/>
                  </a:ext>
                </a:extLst>
              </a:tr>
              <a:tr h="310187">
                <a:tc>
                  <a:txBody>
                    <a:bodyPr/>
                    <a:lstStyle/>
                    <a:p>
                      <a:pPr marL="0" marR="0" algn="r">
                        <a:lnSpc>
                          <a:spcPct val="107000"/>
                        </a:lnSpc>
                        <a:spcBef>
                          <a:spcPts val="0"/>
                        </a:spcBef>
                        <a:spcAft>
                          <a:spcPts val="0"/>
                        </a:spcAft>
                      </a:pPr>
                      <a:r>
                        <a:rPr lang="en-US" sz="1400">
                          <a:effectLst/>
                          <a:latin typeface="+mn-lt"/>
                          <a:ea typeface="Times New Roman" panose="02020603050405020304" pitchFamily="18" charset="0"/>
                          <a:cs typeface="Calibri" panose="020F0502020204030204" pitchFamily="34" charset="0"/>
                        </a:rPr>
                        <a:t>Class I: Sodium Channel Blockers</a:t>
                      </a:r>
                      <a:endParaRPr lang="en-US" sz="140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400">
                          <a:effectLst/>
                          <a:latin typeface="+mn-lt"/>
                          <a:cs typeface="Times New Roman" panose="02020603050405020304" pitchFamily="18" charset="0"/>
                        </a:rPr>
                        <a:t>17 (39.5%)</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4618935"/>
                  </a:ext>
                </a:extLst>
              </a:tr>
              <a:tr h="310187">
                <a:tc>
                  <a:txBody>
                    <a:bodyPr/>
                    <a:lstStyle/>
                    <a:p>
                      <a:pPr marL="0" marR="0" algn="r">
                        <a:lnSpc>
                          <a:spcPct val="107000"/>
                        </a:lnSpc>
                        <a:spcBef>
                          <a:spcPts val="0"/>
                        </a:spcBef>
                        <a:spcAft>
                          <a:spcPts val="0"/>
                        </a:spcAft>
                      </a:pPr>
                      <a:r>
                        <a:rPr lang="en-US" sz="1400">
                          <a:solidFill>
                            <a:srgbClr val="000000"/>
                          </a:solidFill>
                          <a:effectLst/>
                          <a:latin typeface="+mn-lt"/>
                          <a:ea typeface="Times New Roman" panose="02020603050405020304" pitchFamily="18" charset="0"/>
                          <a:cs typeface="Calibri" panose="020F0502020204030204" pitchFamily="34" charset="0"/>
                        </a:rPr>
                        <a:t>Class II: Beta Blockers</a:t>
                      </a:r>
                      <a:endParaRPr lang="en-US" sz="140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ctr">
                        <a:lnSpc>
                          <a:spcPct val="107000"/>
                        </a:lnSpc>
                      </a:pPr>
                      <a:r>
                        <a:rPr lang="en-US" sz="1400">
                          <a:effectLst/>
                          <a:latin typeface="+mn-lt"/>
                          <a:cs typeface="Times New Roman" panose="02020603050405020304" pitchFamily="18" charset="0"/>
                        </a:rPr>
                        <a:t>28 (65%)</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914020820"/>
                  </a:ext>
                </a:extLst>
              </a:tr>
              <a:tr h="310187">
                <a:tc>
                  <a:txBody>
                    <a:bodyPr/>
                    <a:lstStyle/>
                    <a:p>
                      <a:pPr marL="0" marR="0" algn="r">
                        <a:lnSpc>
                          <a:spcPct val="107000"/>
                        </a:lnSpc>
                        <a:spcBef>
                          <a:spcPts val="0"/>
                        </a:spcBef>
                        <a:spcAft>
                          <a:spcPts val="0"/>
                        </a:spcAft>
                      </a:pPr>
                      <a:r>
                        <a:rPr lang="en-US" sz="1400">
                          <a:effectLst/>
                          <a:latin typeface="+mn-lt"/>
                          <a:ea typeface="Calibri" panose="020F0502020204030204" pitchFamily="34" charset="0"/>
                          <a:cs typeface="Times New Roman" panose="02020603050405020304" pitchFamily="18" charset="0"/>
                        </a:rPr>
                        <a:t>Class III: Potassium Channel Blockers </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400">
                          <a:effectLst/>
                          <a:latin typeface="+mn-lt"/>
                          <a:cs typeface="Times New Roman" panose="02020603050405020304" pitchFamily="18" charset="0"/>
                        </a:rPr>
                        <a:t>7 (16.3%)</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069441"/>
                  </a:ext>
                </a:extLst>
              </a:tr>
              <a:tr h="310187">
                <a:tc>
                  <a:txBody>
                    <a:bodyPr/>
                    <a:lstStyle/>
                    <a:p>
                      <a:pPr marL="0" marR="0" algn="r">
                        <a:lnSpc>
                          <a:spcPct val="107000"/>
                        </a:lnSpc>
                        <a:spcBef>
                          <a:spcPts val="0"/>
                        </a:spcBef>
                        <a:spcAft>
                          <a:spcPts val="0"/>
                        </a:spcAft>
                      </a:pPr>
                      <a:r>
                        <a:rPr lang="en-US" sz="1400">
                          <a:effectLst/>
                          <a:latin typeface="+mn-lt"/>
                          <a:ea typeface="Calibri" panose="020F0502020204030204" pitchFamily="34" charset="0"/>
                          <a:cs typeface="Times New Roman" panose="02020603050405020304" pitchFamily="18" charset="0"/>
                        </a:rPr>
                        <a:t>Class IV: Calcium Channel Blockers</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ctr">
                        <a:lnSpc>
                          <a:spcPct val="107000"/>
                        </a:lnSpc>
                      </a:pPr>
                      <a:r>
                        <a:rPr lang="en-US" sz="1400">
                          <a:effectLst/>
                          <a:latin typeface="+mn-lt"/>
                          <a:cs typeface="Times New Roman" panose="02020603050405020304" pitchFamily="18" charset="0"/>
                        </a:rPr>
                        <a:t>1 (2.3%)</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2663610889"/>
                  </a:ext>
                </a:extLst>
              </a:tr>
              <a:tr h="31018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a:effectLst/>
                          <a:latin typeface="+mn-lt"/>
                          <a:ea typeface="Calibri" panose="020F0502020204030204" pitchFamily="34" charset="0"/>
                          <a:cs typeface="Times New Roman" panose="02020603050405020304" pitchFamily="18" charset="0"/>
                        </a:rPr>
                        <a:t>Oral Anticoagulation</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400">
                          <a:effectLst/>
                          <a:latin typeface="+mn-lt"/>
                          <a:cs typeface="Times New Roman" panose="02020603050405020304" pitchFamily="18" charset="0"/>
                        </a:rPr>
                        <a:t>28 (65.1%)</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9377503"/>
                  </a:ext>
                </a:extLst>
              </a:tr>
              <a:tr h="310187">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1400">
                          <a:effectLst/>
                          <a:latin typeface="+mn-lt"/>
                          <a:ea typeface="Calibri" panose="020F0502020204030204" pitchFamily="34" charset="0"/>
                          <a:cs typeface="Times New Roman" panose="02020603050405020304" pitchFamily="18" charset="0"/>
                        </a:rPr>
                        <a:t>Warfarin</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tc>
                  <a:txBody>
                    <a:bodyPr/>
                    <a:lstStyle/>
                    <a:p>
                      <a:pPr algn="ctr">
                        <a:lnSpc>
                          <a:spcPct val="107000"/>
                        </a:lnSpc>
                      </a:pPr>
                      <a:r>
                        <a:rPr lang="en-US" sz="1400">
                          <a:effectLst/>
                          <a:latin typeface="+mn-lt"/>
                          <a:cs typeface="Times New Roman" panose="02020603050405020304" pitchFamily="18" charset="0"/>
                        </a:rPr>
                        <a:t>1 (2.3%)</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736495177"/>
                  </a:ext>
                </a:extLst>
              </a:tr>
              <a:tr h="310187">
                <a:tc>
                  <a:txBody>
                    <a:bodyPr/>
                    <a:lstStyle/>
                    <a:p>
                      <a:pPr marL="0" marR="0" algn="r">
                        <a:lnSpc>
                          <a:spcPct val="107000"/>
                        </a:lnSpc>
                        <a:spcBef>
                          <a:spcPts val="0"/>
                        </a:spcBef>
                        <a:spcAft>
                          <a:spcPts val="0"/>
                        </a:spcAft>
                      </a:pPr>
                      <a:r>
                        <a:rPr lang="en-US" sz="1400" kern="1200" err="1">
                          <a:solidFill>
                            <a:schemeClr val="tx1"/>
                          </a:solidFill>
                          <a:effectLst/>
                          <a:latin typeface="+mn-lt"/>
                          <a:ea typeface="+mn-ea"/>
                          <a:cs typeface="+mn-cs"/>
                        </a:rPr>
                        <a:t>Acenocoumarol</a:t>
                      </a:r>
                      <a:endParaRPr lang="en-US" sz="1400">
                        <a:effectLst/>
                        <a:latin typeface="+mn-lt"/>
                        <a:ea typeface="Calibri" panose="020F0502020204030204" pitchFamily="34" charset="0"/>
                        <a:cs typeface="Times New Roman" panose="02020603050405020304" pitchFamily="18" charset="0"/>
                      </a:endParaRP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400">
                          <a:effectLst/>
                          <a:latin typeface="+mn-lt"/>
                          <a:cs typeface="Times New Roman" panose="02020603050405020304" pitchFamily="18" charset="0"/>
                        </a:rPr>
                        <a:t>5 (11.6%)</a:t>
                      </a:r>
                    </a:p>
                  </a:txBody>
                  <a:tcPr marL="68580" marR="6858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6053561"/>
                  </a:ext>
                </a:extLst>
              </a:tr>
            </a:tbl>
          </a:graphicData>
        </a:graphic>
      </p:graphicFrame>
      <p:sp>
        <p:nvSpPr>
          <p:cNvPr id="3" name="TextBox 2">
            <a:extLst>
              <a:ext uri="{FF2B5EF4-FFF2-40B4-BE49-F238E27FC236}">
                <a16:creationId xmlns:a16="http://schemas.microsoft.com/office/drawing/2014/main" id="{BF71AEF6-E450-40D4-91B3-80E70D9B74BB}"/>
              </a:ext>
            </a:extLst>
          </p:cNvPr>
          <p:cNvSpPr txBox="1"/>
          <p:nvPr/>
        </p:nvSpPr>
        <p:spPr>
          <a:xfrm>
            <a:off x="893088" y="4453531"/>
            <a:ext cx="4487555" cy="307777"/>
          </a:xfrm>
          <a:prstGeom prst="rect">
            <a:avLst/>
          </a:prstGeom>
          <a:noFill/>
        </p:spPr>
        <p:txBody>
          <a:bodyPr wrap="square" rtlCol="0">
            <a:spAutoFit/>
          </a:bodyPr>
          <a:lstStyle/>
          <a:p>
            <a:r>
              <a:rPr lang="en-US" sz="1400"/>
              <a:t>* Imaging available in a subset of patients</a:t>
            </a: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3403912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5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569"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FDA5A-5C69-41AE-B3A4-1C503EB46CD9}"/>
              </a:ext>
            </a:extLst>
          </p:cNvPr>
          <p:cNvSpPr>
            <a:spLocks noGrp="1"/>
          </p:cNvSpPr>
          <p:nvPr>
            <p:ph type="body" sz="quarter" idx="11"/>
          </p:nvPr>
        </p:nvSpPr>
        <p:spPr>
          <a:xfrm>
            <a:off x="457200" y="391347"/>
            <a:ext cx="9048248" cy="707886"/>
          </a:xfrm>
        </p:spPr>
        <p:txBody>
          <a:bodyPr/>
          <a:lstStyle/>
          <a:p>
            <a:r>
              <a:rPr lang="en-US" sz="4000"/>
              <a:t>Results: Safety </a:t>
            </a:r>
          </a:p>
        </p:txBody>
      </p:sp>
      <p:sp>
        <p:nvSpPr>
          <p:cNvPr id="4" name="Content Placeholder 2">
            <a:extLst>
              <a:ext uri="{FF2B5EF4-FFF2-40B4-BE49-F238E27FC236}">
                <a16:creationId xmlns:a16="http://schemas.microsoft.com/office/drawing/2014/main" id="{EF6D0874-AD4B-4B98-B254-5B744CF4E3A6}"/>
              </a:ext>
            </a:extLst>
          </p:cNvPr>
          <p:cNvSpPr txBox="1">
            <a:spLocks/>
          </p:cNvSpPr>
          <p:nvPr/>
        </p:nvSpPr>
        <p:spPr>
          <a:xfrm>
            <a:off x="519193" y="1425844"/>
            <a:ext cx="10834607" cy="47046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Acute Safety (Up to 7 days post index procedure or hospital discharge, n=44 patients): </a:t>
            </a:r>
          </a:p>
          <a:p>
            <a:pPr lvl="1"/>
            <a:r>
              <a:rPr lang="en-US" sz="2000"/>
              <a:t>There were no reported device related serious adverse events </a:t>
            </a:r>
          </a:p>
          <a:p>
            <a:pPr lvl="1"/>
            <a:r>
              <a:rPr lang="en-US" sz="2000"/>
              <a:t>One instance of supraventricular tachycardia that was adjudicated as not related to the procedure or device.</a:t>
            </a:r>
          </a:p>
          <a:p>
            <a:pPr lvl="1"/>
            <a:r>
              <a:rPr lang="en-US" sz="2000"/>
              <a:t>Death (n=0), tamponade (n=0),  pericardial effusion (n=0), perforation (n=0), and stroke (n=0)</a:t>
            </a:r>
          </a:p>
          <a:p>
            <a:pPr lvl="1"/>
            <a:endParaRPr lang="en-US" sz="2000"/>
          </a:p>
          <a:p>
            <a:pPr lvl="1"/>
            <a:endParaRPr lang="en-US" sz="2000"/>
          </a:p>
          <a:p>
            <a:pPr marL="0" indent="0">
              <a:buFont typeface="Arial" panose="020B0604020202020204" pitchFamily="34" charset="0"/>
              <a:buNone/>
            </a:pPr>
            <a:r>
              <a:rPr lang="en-US" sz="2000"/>
              <a:t>3-Month Procedure Safety (1-month post 3-month mapping procedure, n =44 patients): </a:t>
            </a:r>
          </a:p>
          <a:p>
            <a:pPr lvl="1"/>
            <a:r>
              <a:rPr lang="en-US" sz="2000"/>
              <a:t>There were no reported device related serious adverse events</a:t>
            </a:r>
          </a:p>
          <a:p>
            <a:pPr lvl="1"/>
            <a:r>
              <a:rPr lang="en-US" sz="2000"/>
              <a:t>One instance of ischemic stroke; procedure related (Investigator: Possibly; Sponsor: Probable)</a:t>
            </a:r>
          </a:p>
          <a:p>
            <a:pPr lvl="1"/>
            <a:r>
              <a:rPr lang="en-US" sz="2000"/>
              <a:t>One instance of dizziness not related to procedure/device</a:t>
            </a:r>
          </a:p>
          <a:p>
            <a:pPr lvl="1"/>
            <a:r>
              <a:rPr lang="en-US" sz="2000"/>
              <a:t>Death (n=0), tamponade (n=0),  pericardial effusion (n=0), perforation (n=0), and stroke (n=1)</a:t>
            </a:r>
          </a:p>
          <a:p>
            <a:pPr marL="457200" lvl="1" indent="0">
              <a:buNone/>
            </a:pPr>
            <a:endParaRPr lang="en-US" sz="2000"/>
          </a:p>
          <a:p>
            <a:pPr marL="457200" lvl="1" indent="0">
              <a:buNone/>
            </a:pPr>
            <a:endParaRPr lang="en-US" sz="2000"/>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160615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732"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59B016-A0BD-4974-9D3F-243F96A692C4}"/>
              </a:ext>
            </a:extLst>
          </p:cNvPr>
          <p:cNvSpPr>
            <a:spLocks noGrp="1"/>
          </p:cNvSpPr>
          <p:nvPr>
            <p:ph type="body" sz="quarter" idx="11"/>
          </p:nvPr>
        </p:nvSpPr>
        <p:spPr>
          <a:xfrm>
            <a:off x="457200" y="391347"/>
            <a:ext cx="11734800" cy="1323439"/>
          </a:xfrm>
        </p:spPr>
        <p:txBody>
          <a:bodyPr/>
          <a:lstStyle/>
          <a:p>
            <a:r>
              <a:rPr lang="en-US" sz="4000"/>
              <a:t>Results: Local Impedance and Durable Block</a:t>
            </a:r>
          </a:p>
        </p:txBody>
      </p:sp>
      <p:graphicFrame>
        <p:nvGraphicFramePr>
          <p:cNvPr id="4" name="Table 3">
            <a:extLst>
              <a:ext uri="{FF2B5EF4-FFF2-40B4-BE49-F238E27FC236}">
                <a16:creationId xmlns:a16="http://schemas.microsoft.com/office/drawing/2014/main" id="{8BD37894-82CA-4EAD-BB04-DA6E7CBADFC6}"/>
              </a:ext>
            </a:extLst>
          </p:cNvPr>
          <p:cNvGraphicFramePr>
            <a:graphicFrameLocks noGrp="1"/>
          </p:cNvGraphicFramePr>
          <p:nvPr>
            <p:extLst>
              <p:ext uri="{D42A27DB-BD31-4B8C-83A1-F6EECF244321}">
                <p14:modId xmlns:p14="http://schemas.microsoft.com/office/powerpoint/2010/main" val="2113716788"/>
              </p:ext>
            </p:extLst>
          </p:nvPr>
        </p:nvGraphicFramePr>
        <p:xfrm>
          <a:off x="2023733" y="1256286"/>
          <a:ext cx="7758353" cy="4709460"/>
        </p:xfrm>
        <a:graphic>
          <a:graphicData uri="http://schemas.openxmlformats.org/drawingml/2006/table">
            <a:tbl>
              <a:tblPr firstRow="1" bandRow="1"/>
              <a:tblGrid>
                <a:gridCol w="410502">
                  <a:extLst>
                    <a:ext uri="{9D8B030D-6E8A-4147-A177-3AD203B41FA5}">
                      <a16:colId xmlns:a16="http://schemas.microsoft.com/office/drawing/2014/main" val="1706170609"/>
                    </a:ext>
                  </a:extLst>
                </a:gridCol>
                <a:gridCol w="1973622">
                  <a:extLst>
                    <a:ext uri="{9D8B030D-6E8A-4147-A177-3AD203B41FA5}">
                      <a16:colId xmlns:a16="http://schemas.microsoft.com/office/drawing/2014/main" val="89097044"/>
                    </a:ext>
                  </a:extLst>
                </a:gridCol>
                <a:gridCol w="1869748">
                  <a:extLst>
                    <a:ext uri="{9D8B030D-6E8A-4147-A177-3AD203B41FA5}">
                      <a16:colId xmlns:a16="http://schemas.microsoft.com/office/drawing/2014/main" val="2430123992"/>
                    </a:ext>
                  </a:extLst>
                </a:gridCol>
                <a:gridCol w="1617480">
                  <a:extLst>
                    <a:ext uri="{9D8B030D-6E8A-4147-A177-3AD203B41FA5}">
                      <a16:colId xmlns:a16="http://schemas.microsoft.com/office/drawing/2014/main" val="1710916594"/>
                    </a:ext>
                  </a:extLst>
                </a:gridCol>
                <a:gridCol w="1887001">
                  <a:extLst>
                    <a:ext uri="{9D8B030D-6E8A-4147-A177-3AD203B41FA5}">
                      <a16:colId xmlns:a16="http://schemas.microsoft.com/office/drawing/2014/main" val="3201428962"/>
                    </a:ext>
                  </a:extLst>
                </a:gridCol>
              </a:tblGrid>
              <a:tr h="289484">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50041" marR="50041" marT="25020" marB="2502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Segment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Starting Impedance (</a:t>
                      </a:r>
                      <a:r>
                        <a:rPr lang="el-GR"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Ω</a:t>
                      </a:r>
                      <a:r>
                        <a:rPr lang="en-U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Impedance Drop (</a:t>
                      </a:r>
                      <a:r>
                        <a:rPr lang="el-GR"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Ω</a:t>
                      </a:r>
                      <a:r>
                        <a:rPr lang="en-U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Durable Block (%)</a:t>
                      </a:r>
                    </a:p>
                  </a:txBody>
                  <a:tcPr marL="50041" marR="50041" marT="25020" marB="2502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288033"/>
                  </a:ext>
                </a:extLst>
              </a:tr>
              <a:tr h="248024">
                <a:tc rowSpan="8">
                  <a:txBody>
                    <a:bodyPr/>
                    <a:lstStyle/>
                    <a:p>
                      <a:pPr marL="0" marR="0" 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Left</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2088" marR="62088" marT="31044" marB="31044"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Superior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gn="ctr" fontAlgn="b"/>
                      <a:r>
                        <a:rPr lang="en-US" sz="1200" b="0" i="0" u="none" strike="noStrike">
                          <a:solidFill>
                            <a:schemeClr val="tx1"/>
                          </a:solidFill>
                          <a:effectLst/>
                          <a:latin typeface="+mn-lt"/>
                        </a:rPr>
                        <a:t>109.8 ± 17.1</a:t>
                      </a:r>
                    </a:p>
                  </a:txBody>
                  <a:tcPr marL="7149" marR="7149" marT="7149" marB="0" anchor="ctr">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gn="ctr" fontAlgn="b"/>
                      <a:r>
                        <a:rPr lang="en-US" sz="1200" b="0" i="0" u="none" strike="noStrike">
                          <a:solidFill>
                            <a:schemeClr val="tx1"/>
                          </a:solidFill>
                          <a:effectLst/>
                          <a:latin typeface="+mn-lt"/>
                        </a:rPr>
                        <a:t>21.0 ± 11.4</a:t>
                      </a:r>
                    </a:p>
                  </a:txBody>
                  <a:tcPr marL="7149" marR="7149" marT="7149" marB="0" anchor="ctr">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gn="ctr" fontAlgn="b"/>
                      <a:r>
                        <a:rPr lang="en-US" sz="1200" b="0" i="0" u="none" strike="noStrike">
                          <a:solidFill>
                            <a:srgbClr val="000000"/>
                          </a:solidFill>
                          <a:effectLst/>
                          <a:latin typeface="Calibri" panose="020F0502020204030204" pitchFamily="34" charset="0"/>
                        </a:rPr>
                        <a:t>94.7</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1488593942"/>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Anterior Superior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en-US" sz="1200">
                          <a:solidFill>
                            <a:schemeClr val="tx1"/>
                          </a:solidFill>
                          <a:latin typeface="+mn-lt"/>
                        </a:rPr>
                        <a:t>105.9 </a:t>
                      </a:r>
                      <a:r>
                        <a:rPr lang="en-US" sz="1200" b="0" i="0" u="none" strike="noStrike">
                          <a:solidFill>
                            <a:schemeClr val="tx1"/>
                          </a:solidFill>
                          <a:effectLst/>
                          <a:latin typeface="+mn-lt"/>
                        </a:rPr>
                        <a:t>± 15.0</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a:r>
                        <a:rPr lang="en-US" sz="1200">
                          <a:solidFill>
                            <a:schemeClr val="tx1"/>
                          </a:solidFill>
                          <a:latin typeface="+mn-lt"/>
                        </a:rPr>
                        <a:t>19.6 </a:t>
                      </a:r>
                      <a:r>
                        <a:rPr lang="en-US" sz="1200" b="0" i="0" u="none" strike="noStrike">
                          <a:solidFill>
                            <a:schemeClr val="tx1"/>
                          </a:solidFill>
                          <a:effectLst/>
                          <a:latin typeface="+mn-lt"/>
                        </a:rPr>
                        <a:t>± 9.9</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86.8</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188949939"/>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Anterior</a:t>
                      </a:r>
                      <a:endParaRPr lang="en-US"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solidFill>
                      <a:schemeClr val="accent5">
                        <a:lumMod val="20000"/>
                        <a:lumOff val="80000"/>
                      </a:schemeClr>
                    </a:solidFill>
                  </a:tcPr>
                </a:tc>
                <a:tc>
                  <a:txBody>
                    <a:bodyPr/>
                    <a:lstStyle/>
                    <a:p>
                      <a:pPr algn="ctr"/>
                      <a:r>
                        <a:rPr lang="en-US" sz="1200">
                          <a:solidFill>
                            <a:srgbClr val="C00000"/>
                          </a:solidFill>
                          <a:latin typeface="+mn-lt"/>
                        </a:rPr>
                        <a:t>102.8 </a:t>
                      </a:r>
                      <a:r>
                        <a:rPr lang="en-US" sz="1200" b="0" i="0" u="none" strike="noStrike">
                          <a:solidFill>
                            <a:srgbClr val="C00000"/>
                          </a:solidFill>
                          <a:effectLst/>
                          <a:latin typeface="+mn-lt"/>
                        </a:rPr>
                        <a:t>± 12.9</a:t>
                      </a:r>
                      <a:endParaRPr lang="en-US" sz="1200">
                        <a:solidFill>
                          <a:srgbClr val="C00000"/>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a:r>
                        <a:rPr lang="en-US" sz="1200">
                          <a:solidFill>
                            <a:srgbClr val="C00000"/>
                          </a:solidFill>
                          <a:latin typeface="+mn-lt"/>
                        </a:rPr>
                        <a:t>18.1 </a:t>
                      </a:r>
                      <a:r>
                        <a:rPr lang="en-US" sz="1200" b="0" i="0" u="none" strike="noStrike">
                          <a:solidFill>
                            <a:srgbClr val="C00000"/>
                          </a:solidFill>
                          <a:effectLst/>
                          <a:latin typeface="+mn-lt"/>
                        </a:rPr>
                        <a:t>± 8.8</a:t>
                      </a:r>
                      <a:endParaRPr lang="en-US" sz="1200">
                        <a:solidFill>
                          <a:srgbClr val="C00000"/>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fontAlgn="b"/>
                      <a:r>
                        <a:rPr lang="en-US" sz="1200" b="0" i="0" u="none" strike="noStrike">
                          <a:solidFill>
                            <a:srgbClr val="C00000"/>
                          </a:solidFill>
                          <a:effectLst/>
                          <a:latin typeface="Calibri" panose="020F0502020204030204" pitchFamily="34" charset="0"/>
                        </a:rPr>
                        <a:t>65.7</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2307465933"/>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Anterior Inferior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en-US" sz="1200">
                          <a:solidFill>
                            <a:schemeClr val="tx1"/>
                          </a:solidFill>
                          <a:latin typeface="+mn-lt"/>
                        </a:rPr>
                        <a:t>104.6</a:t>
                      </a:r>
                      <a:r>
                        <a:rPr lang="en-US" sz="1200" b="0" i="0" u="none" strike="noStrike">
                          <a:solidFill>
                            <a:schemeClr val="tx1"/>
                          </a:solidFill>
                          <a:effectLst/>
                          <a:latin typeface="+mn-lt"/>
                        </a:rPr>
                        <a:t> ± 15.9</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a:r>
                        <a:rPr lang="en-US" sz="1200">
                          <a:solidFill>
                            <a:schemeClr val="tx1"/>
                          </a:solidFill>
                          <a:latin typeface="+mn-lt"/>
                        </a:rPr>
                        <a:t>18.7 </a:t>
                      </a:r>
                      <a:r>
                        <a:rPr lang="en-US" sz="1200" b="0" i="0" u="none" strike="noStrike">
                          <a:solidFill>
                            <a:schemeClr val="tx1"/>
                          </a:solidFill>
                          <a:effectLst/>
                          <a:latin typeface="+mn-lt"/>
                        </a:rPr>
                        <a:t>± 10.4</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92.7</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104473226"/>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solidFill>
                      <a:schemeClr val="accent5">
                        <a:lumMod val="20000"/>
                        <a:lumOff val="80000"/>
                      </a:schemeClr>
                    </a:solidFill>
                  </a:tcPr>
                </a:tc>
                <a:tc>
                  <a:txBody>
                    <a:bodyPr/>
                    <a:lstStyle/>
                    <a:p>
                      <a:pPr algn="ctr"/>
                      <a:r>
                        <a:rPr lang="en-US" sz="1200">
                          <a:solidFill>
                            <a:schemeClr val="tx1"/>
                          </a:solidFill>
                          <a:latin typeface="+mn-lt"/>
                        </a:rPr>
                        <a:t>106.7 </a:t>
                      </a:r>
                      <a:r>
                        <a:rPr lang="en-US" sz="1200" b="0" i="0" u="none" strike="noStrike">
                          <a:solidFill>
                            <a:schemeClr val="tx1"/>
                          </a:solidFill>
                          <a:effectLst/>
                          <a:latin typeface="+mn-lt"/>
                        </a:rPr>
                        <a:t>± 16.4</a:t>
                      </a:r>
                      <a:endParaRPr lang="en-US" sz="1200">
                        <a:solidFill>
                          <a:schemeClr val="tx1"/>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a:r>
                        <a:rPr lang="en-US" sz="1200">
                          <a:solidFill>
                            <a:schemeClr val="tx1"/>
                          </a:solidFill>
                          <a:latin typeface="+mn-lt"/>
                        </a:rPr>
                        <a:t>20.9 </a:t>
                      </a:r>
                      <a:r>
                        <a:rPr lang="en-US" sz="1200" b="0" i="0" u="none" strike="noStrike">
                          <a:solidFill>
                            <a:schemeClr val="tx1"/>
                          </a:solidFill>
                          <a:effectLst/>
                          <a:latin typeface="+mn-lt"/>
                        </a:rPr>
                        <a:t>± 9.6</a:t>
                      </a:r>
                      <a:endParaRPr lang="en-US" sz="1200">
                        <a:solidFill>
                          <a:schemeClr val="tx1"/>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fontAlgn="b"/>
                      <a:r>
                        <a:rPr lang="en-US" sz="1200" b="0" i="0" u="none" strike="noStrike">
                          <a:solidFill>
                            <a:srgbClr val="000000"/>
                          </a:solidFill>
                          <a:effectLst/>
                          <a:latin typeface="Calibri" panose="020F0502020204030204" pitchFamily="34" charset="0"/>
                        </a:rPr>
                        <a:t>97.6</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1940983107"/>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Posterior Inferior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en-US" sz="1200">
                          <a:solidFill>
                            <a:schemeClr val="tx1"/>
                          </a:solidFill>
                          <a:latin typeface="+mn-lt"/>
                        </a:rPr>
                        <a:t>109.2 </a:t>
                      </a:r>
                      <a:r>
                        <a:rPr lang="en-US" sz="1200" b="0" i="0" u="none" strike="noStrike">
                          <a:solidFill>
                            <a:schemeClr val="tx1"/>
                          </a:solidFill>
                          <a:effectLst/>
                          <a:latin typeface="+mn-lt"/>
                        </a:rPr>
                        <a:t>± 15.9</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a:r>
                        <a:rPr lang="en-US" sz="1200">
                          <a:solidFill>
                            <a:schemeClr val="tx1"/>
                          </a:solidFill>
                          <a:latin typeface="+mn-lt"/>
                        </a:rPr>
                        <a:t>23.2 </a:t>
                      </a:r>
                      <a:r>
                        <a:rPr lang="en-US" sz="1200" b="0" i="0" u="none" strike="noStrike">
                          <a:solidFill>
                            <a:schemeClr val="tx1"/>
                          </a:solidFill>
                          <a:effectLst/>
                          <a:latin typeface="+mn-lt"/>
                        </a:rPr>
                        <a:t>± 9.8</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97.6</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344705426"/>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Posterior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solidFill>
                      <a:schemeClr val="accent5">
                        <a:lumMod val="20000"/>
                        <a:lumOff val="80000"/>
                      </a:schemeClr>
                    </a:solidFill>
                  </a:tcPr>
                </a:tc>
                <a:tc>
                  <a:txBody>
                    <a:bodyPr/>
                    <a:lstStyle/>
                    <a:p>
                      <a:pPr algn="ctr"/>
                      <a:r>
                        <a:rPr lang="en-US" sz="1200">
                          <a:solidFill>
                            <a:schemeClr val="tx1"/>
                          </a:solidFill>
                          <a:latin typeface="+mn-lt"/>
                        </a:rPr>
                        <a:t>111.5</a:t>
                      </a:r>
                      <a:r>
                        <a:rPr lang="en-US" sz="1200" b="0" i="0" u="none" strike="noStrike">
                          <a:solidFill>
                            <a:schemeClr val="tx1"/>
                          </a:solidFill>
                          <a:effectLst/>
                          <a:latin typeface="+mn-lt"/>
                        </a:rPr>
                        <a:t> ± 17.8</a:t>
                      </a:r>
                      <a:endParaRPr lang="en-US" sz="1200">
                        <a:solidFill>
                          <a:schemeClr val="tx1"/>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a:r>
                        <a:rPr lang="en-US" sz="1200">
                          <a:solidFill>
                            <a:schemeClr val="tx1"/>
                          </a:solidFill>
                          <a:latin typeface="+mn-lt"/>
                        </a:rPr>
                        <a:t>21.6 </a:t>
                      </a:r>
                      <a:r>
                        <a:rPr lang="en-US" sz="1200" b="0" i="0" u="none" strike="noStrike">
                          <a:solidFill>
                            <a:schemeClr val="tx1"/>
                          </a:solidFill>
                          <a:effectLst/>
                          <a:latin typeface="+mn-lt"/>
                        </a:rPr>
                        <a:t>± 12.1</a:t>
                      </a:r>
                      <a:endParaRPr lang="en-US" sz="1200">
                        <a:solidFill>
                          <a:schemeClr val="tx1"/>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fontAlgn="b"/>
                      <a:r>
                        <a:rPr lang="en-US" sz="1200" b="0" i="0" u="none" strike="noStrike">
                          <a:solidFill>
                            <a:srgbClr val="000000"/>
                          </a:solidFill>
                          <a:effectLst/>
                          <a:latin typeface="Calibri" panose="020F0502020204030204" pitchFamily="34" charset="0"/>
                        </a:rPr>
                        <a:t>89.7</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2073586609"/>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Posterior Superior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a:solidFill>
                            <a:schemeClr val="tx1"/>
                          </a:solidFill>
                          <a:latin typeface="+mn-lt"/>
                        </a:rPr>
                        <a:t>110.9 </a:t>
                      </a:r>
                      <a:r>
                        <a:rPr lang="en-US" sz="1200" b="0" i="0" u="none" strike="noStrike">
                          <a:solidFill>
                            <a:schemeClr val="tx1"/>
                          </a:solidFill>
                          <a:effectLst/>
                          <a:latin typeface="+mn-lt"/>
                        </a:rPr>
                        <a:t>± 15.0</a:t>
                      </a:r>
                      <a:endParaRPr lang="en-US" sz="1200">
                        <a:solidFill>
                          <a:schemeClr val="tx1"/>
                        </a:solidFill>
                        <a:latin typeface="+mn-lt"/>
                      </a:endParaRPr>
                    </a:p>
                  </a:txBody>
                  <a:tcPr marL="68625" marR="68625" marT="34313" marB="34313"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a:solidFill>
                            <a:schemeClr val="tx1"/>
                          </a:solidFill>
                          <a:latin typeface="+mn-lt"/>
                        </a:rPr>
                        <a:t>21.9 </a:t>
                      </a:r>
                      <a:r>
                        <a:rPr lang="en-US" sz="1200" b="0" i="0" u="none" strike="noStrike">
                          <a:solidFill>
                            <a:schemeClr val="tx1"/>
                          </a:solidFill>
                          <a:effectLst/>
                          <a:latin typeface="+mn-lt"/>
                        </a:rPr>
                        <a:t>± 11.1</a:t>
                      </a:r>
                      <a:endParaRPr lang="en-US" sz="1200">
                        <a:solidFill>
                          <a:schemeClr val="tx1"/>
                        </a:solidFill>
                        <a:latin typeface="+mn-lt"/>
                      </a:endParaRPr>
                    </a:p>
                  </a:txBody>
                  <a:tcPr marL="68625" marR="68625" marT="34313" marB="34313"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92.7</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631366"/>
                  </a:ext>
                </a:extLst>
              </a:tr>
              <a:tr h="260747">
                <a:tc rowSpan="8">
                  <a:txBody>
                    <a:bodyPr/>
                    <a:lstStyle/>
                    <a:p>
                      <a:pPr marL="0" marR="0" 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Right</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2088" marR="62088" marT="31044" marB="31044"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kern="120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Superior</a:t>
                      </a:r>
                      <a:endParaRPr lang="en-US"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gn="ctr"/>
                      <a:r>
                        <a:rPr lang="en-US" sz="1200">
                          <a:solidFill>
                            <a:srgbClr val="C00000"/>
                          </a:solidFill>
                          <a:latin typeface="+mn-lt"/>
                        </a:rPr>
                        <a:t>103.0 </a:t>
                      </a:r>
                      <a:r>
                        <a:rPr lang="en-US" sz="1200" b="0" i="0" u="none" strike="noStrike">
                          <a:solidFill>
                            <a:srgbClr val="C00000"/>
                          </a:solidFill>
                          <a:effectLst/>
                          <a:latin typeface="+mn-lt"/>
                        </a:rPr>
                        <a:t>± 14.8</a:t>
                      </a:r>
                      <a:endParaRPr lang="en-US" sz="1200">
                        <a:solidFill>
                          <a:srgbClr val="C00000"/>
                        </a:solidFill>
                        <a:latin typeface="+mn-lt"/>
                      </a:endParaRPr>
                    </a:p>
                  </a:txBody>
                  <a:tcPr marL="68625" marR="68625" marT="34313" marB="34313" anchor="ctr">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gn="ctr"/>
                      <a:r>
                        <a:rPr lang="en-US" sz="1200">
                          <a:solidFill>
                            <a:srgbClr val="C00000"/>
                          </a:solidFill>
                          <a:latin typeface="+mn-lt"/>
                        </a:rPr>
                        <a:t>18.0 </a:t>
                      </a:r>
                      <a:r>
                        <a:rPr lang="en-US" sz="1200" b="0" i="0" u="none" strike="noStrike">
                          <a:solidFill>
                            <a:srgbClr val="C00000"/>
                          </a:solidFill>
                          <a:effectLst/>
                          <a:latin typeface="+mn-lt"/>
                        </a:rPr>
                        <a:t>± 11.7</a:t>
                      </a:r>
                      <a:endParaRPr lang="en-US" sz="1200">
                        <a:solidFill>
                          <a:srgbClr val="C00000"/>
                        </a:solidFill>
                        <a:latin typeface="+mn-lt"/>
                      </a:endParaRPr>
                    </a:p>
                  </a:txBody>
                  <a:tcPr marL="68625" marR="68625" marT="34313" marB="34313" anchor="ctr">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algn="ctr" fontAlgn="b"/>
                      <a:r>
                        <a:rPr lang="en-US" sz="1200" b="0" i="0" u="none" strike="noStrike">
                          <a:solidFill>
                            <a:srgbClr val="C00000"/>
                          </a:solidFill>
                          <a:effectLst/>
                          <a:latin typeface="Calibri" panose="020F0502020204030204" pitchFamily="34" charset="0"/>
                        </a:rPr>
                        <a:t>78.1</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3096172497"/>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Anterior Superior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en-US" sz="1200">
                          <a:solidFill>
                            <a:schemeClr val="tx1"/>
                          </a:solidFill>
                          <a:latin typeface="+mn-lt"/>
                        </a:rPr>
                        <a:t>107.8 </a:t>
                      </a:r>
                      <a:r>
                        <a:rPr lang="en-US" sz="1200" b="0" i="0" u="none" strike="noStrike">
                          <a:solidFill>
                            <a:schemeClr val="tx1"/>
                          </a:solidFill>
                          <a:effectLst/>
                          <a:latin typeface="+mn-lt"/>
                        </a:rPr>
                        <a:t>± 15.6</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a:r>
                        <a:rPr lang="en-US" sz="1200">
                          <a:solidFill>
                            <a:schemeClr val="tx1"/>
                          </a:solidFill>
                          <a:latin typeface="+mn-lt"/>
                        </a:rPr>
                        <a:t>22.8</a:t>
                      </a:r>
                      <a:r>
                        <a:rPr lang="en-US" sz="1200" b="0" i="0" u="none" strike="noStrike">
                          <a:solidFill>
                            <a:schemeClr val="tx1"/>
                          </a:solidFill>
                          <a:effectLst/>
                          <a:latin typeface="+mn-lt"/>
                        </a:rPr>
                        <a:t> ± 11.1</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87.2</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259580852"/>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solidFill>
                      <a:schemeClr val="accent5">
                        <a:lumMod val="20000"/>
                        <a:lumOff val="80000"/>
                      </a:schemeClr>
                    </a:solidFill>
                  </a:tcPr>
                </a:tc>
                <a:tc>
                  <a:txBody>
                    <a:bodyPr/>
                    <a:lstStyle/>
                    <a:p>
                      <a:pPr algn="ctr"/>
                      <a:r>
                        <a:rPr lang="en-US" sz="1200">
                          <a:solidFill>
                            <a:schemeClr val="tx1"/>
                          </a:solidFill>
                          <a:latin typeface="+mn-lt"/>
                        </a:rPr>
                        <a:t>110.2 </a:t>
                      </a:r>
                      <a:r>
                        <a:rPr lang="en-US" sz="1200" b="0" i="0" u="none" strike="noStrike">
                          <a:solidFill>
                            <a:schemeClr val="tx1"/>
                          </a:solidFill>
                          <a:effectLst/>
                          <a:latin typeface="+mn-lt"/>
                        </a:rPr>
                        <a:t>± 17.6</a:t>
                      </a:r>
                      <a:endParaRPr lang="en-US" sz="1200">
                        <a:solidFill>
                          <a:schemeClr val="tx1"/>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a:r>
                        <a:rPr lang="en-US" sz="1200">
                          <a:solidFill>
                            <a:schemeClr val="tx1"/>
                          </a:solidFill>
                          <a:latin typeface="+mn-lt"/>
                        </a:rPr>
                        <a:t>24.6</a:t>
                      </a:r>
                      <a:r>
                        <a:rPr lang="en-US" sz="1200" b="0" i="0" u="none" strike="noStrike">
                          <a:solidFill>
                            <a:schemeClr val="tx1"/>
                          </a:solidFill>
                          <a:effectLst/>
                          <a:latin typeface="+mn-lt"/>
                        </a:rPr>
                        <a:t> ± 11.6</a:t>
                      </a:r>
                      <a:endParaRPr lang="en-US" sz="1200">
                        <a:solidFill>
                          <a:schemeClr val="tx1"/>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fontAlgn="b"/>
                      <a:r>
                        <a:rPr lang="en-US" sz="1200" b="0" i="0" u="none" strike="noStrike">
                          <a:solidFill>
                            <a:srgbClr val="000000"/>
                          </a:solidFill>
                          <a:effectLst/>
                          <a:latin typeface="Calibri" panose="020F0502020204030204" pitchFamily="34" charset="0"/>
                        </a:rPr>
                        <a:t>97.4</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165244601"/>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Anterior Inferior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en-US" sz="1200">
                          <a:solidFill>
                            <a:schemeClr val="tx1"/>
                          </a:solidFill>
                          <a:latin typeface="+mn-lt"/>
                        </a:rPr>
                        <a:t>107.2</a:t>
                      </a:r>
                      <a:r>
                        <a:rPr lang="en-US" sz="1200" b="0" i="0" u="none" strike="noStrike">
                          <a:solidFill>
                            <a:schemeClr val="tx1"/>
                          </a:solidFill>
                          <a:effectLst/>
                          <a:latin typeface="+mn-lt"/>
                        </a:rPr>
                        <a:t> ± 15.6</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a:r>
                        <a:rPr lang="en-US" sz="1200">
                          <a:solidFill>
                            <a:schemeClr val="tx1"/>
                          </a:solidFill>
                          <a:latin typeface="+mn-lt"/>
                        </a:rPr>
                        <a:t>23.0</a:t>
                      </a:r>
                      <a:r>
                        <a:rPr lang="en-US" sz="1200" b="0" i="0" u="none" strike="noStrike">
                          <a:solidFill>
                            <a:schemeClr val="tx1"/>
                          </a:solidFill>
                          <a:effectLst/>
                          <a:latin typeface="+mn-lt"/>
                        </a:rPr>
                        <a:t> ± 10.6</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100.0</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166037492"/>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solidFill>
                      <a:schemeClr val="accent5">
                        <a:lumMod val="20000"/>
                        <a:lumOff val="80000"/>
                      </a:schemeClr>
                    </a:solidFill>
                  </a:tcPr>
                </a:tc>
                <a:tc>
                  <a:txBody>
                    <a:bodyPr/>
                    <a:lstStyle/>
                    <a:p>
                      <a:pPr algn="ctr"/>
                      <a:r>
                        <a:rPr lang="en-US" sz="1200">
                          <a:solidFill>
                            <a:schemeClr val="tx1"/>
                          </a:solidFill>
                          <a:latin typeface="+mn-lt"/>
                        </a:rPr>
                        <a:t>109.4 </a:t>
                      </a:r>
                      <a:r>
                        <a:rPr lang="en-US" sz="1200" b="0" i="0" u="none" strike="noStrike">
                          <a:solidFill>
                            <a:schemeClr val="tx1"/>
                          </a:solidFill>
                          <a:effectLst/>
                          <a:latin typeface="+mn-lt"/>
                        </a:rPr>
                        <a:t>± 15.9</a:t>
                      </a:r>
                      <a:endParaRPr lang="en-US" sz="1200">
                        <a:solidFill>
                          <a:schemeClr val="tx1"/>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a:r>
                        <a:rPr lang="en-US" sz="1200">
                          <a:solidFill>
                            <a:schemeClr val="tx1"/>
                          </a:solidFill>
                          <a:latin typeface="+mn-lt"/>
                        </a:rPr>
                        <a:t>22.7 </a:t>
                      </a:r>
                      <a:r>
                        <a:rPr lang="en-US" sz="1200" b="0" i="0" u="none" strike="noStrike">
                          <a:solidFill>
                            <a:schemeClr val="tx1"/>
                          </a:solidFill>
                          <a:effectLst/>
                          <a:latin typeface="+mn-lt"/>
                        </a:rPr>
                        <a:t>± 9.4</a:t>
                      </a:r>
                      <a:endParaRPr lang="en-US" sz="1200">
                        <a:solidFill>
                          <a:schemeClr val="tx1"/>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fontAlgn="b"/>
                      <a:r>
                        <a:rPr lang="en-US" sz="1200" b="0" i="0" u="none" strike="noStrike">
                          <a:solidFill>
                            <a:srgbClr val="000000"/>
                          </a:solidFill>
                          <a:effectLst/>
                          <a:latin typeface="Calibri" panose="020F0502020204030204" pitchFamily="34" charset="0"/>
                        </a:rPr>
                        <a:t>97.6</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497478591"/>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Posterior Inferior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en-US" sz="1200">
                          <a:solidFill>
                            <a:schemeClr val="tx1"/>
                          </a:solidFill>
                          <a:latin typeface="+mn-lt"/>
                        </a:rPr>
                        <a:t>107.7 </a:t>
                      </a:r>
                      <a:r>
                        <a:rPr lang="en-US" sz="1200" b="0" i="0" u="none" strike="noStrike">
                          <a:solidFill>
                            <a:schemeClr val="tx1"/>
                          </a:solidFill>
                          <a:effectLst/>
                          <a:latin typeface="+mn-lt"/>
                        </a:rPr>
                        <a:t>± 16.3</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a:r>
                        <a:rPr lang="en-US" sz="1200">
                          <a:solidFill>
                            <a:schemeClr val="tx1"/>
                          </a:solidFill>
                          <a:latin typeface="+mn-lt"/>
                        </a:rPr>
                        <a:t>17.2 </a:t>
                      </a:r>
                      <a:r>
                        <a:rPr lang="en-US" sz="1200" b="0" i="0" u="none" strike="noStrike">
                          <a:solidFill>
                            <a:schemeClr val="tx1"/>
                          </a:solidFill>
                          <a:effectLst/>
                          <a:latin typeface="+mn-lt"/>
                        </a:rPr>
                        <a:t>± 10.0</a:t>
                      </a:r>
                      <a:endParaRPr lang="en-US" sz="1200">
                        <a:solidFill>
                          <a:schemeClr val="tx1"/>
                        </a:solidFill>
                        <a:latin typeface="+mn-lt"/>
                      </a:endParaRPr>
                    </a:p>
                  </a:txBody>
                  <a:tcPr marL="68625" marR="68625" marT="34313" marB="34313" anchor="ctr">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87.8</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4161881694"/>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Posterior</a:t>
                      </a:r>
                      <a:endParaRPr lang="en-US"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a:noFill/>
                    </a:lnB>
                    <a:solidFill>
                      <a:schemeClr val="accent5">
                        <a:lumMod val="20000"/>
                        <a:lumOff val="80000"/>
                      </a:schemeClr>
                    </a:solidFill>
                  </a:tcPr>
                </a:tc>
                <a:tc>
                  <a:txBody>
                    <a:bodyPr/>
                    <a:lstStyle/>
                    <a:p>
                      <a:pPr algn="ctr"/>
                      <a:r>
                        <a:rPr lang="en-US" sz="1200">
                          <a:solidFill>
                            <a:srgbClr val="C00000"/>
                          </a:solidFill>
                          <a:latin typeface="+mn-lt"/>
                        </a:rPr>
                        <a:t>102.1 </a:t>
                      </a:r>
                      <a:r>
                        <a:rPr lang="en-US" sz="1200" b="0" i="0" u="none" strike="noStrike">
                          <a:solidFill>
                            <a:srgbClr val="C00000"/>
                          </a:solidFill>
                          <a:effectLst/>
                          <a:latin typeface="+mn-lt"/>
                        </a:rPr>
                        <a:t>± 13.5</a:t>
                      </a:r>
                      <a:endParaRPr lang="en-US" sz="1200">
                        <a:solidFill>
                          <a:srgbClr val="C00000"/>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a:r>
                        <a:rPr lang="en-US" sz="1200">
                          <a:solidFill>
                            <a:srgbClr val="C00000"/>
                          </a:solidFill>
                          <a:latin typeface="+mn-lt"/>
                        </a:rPr>
                        <a:t>14.8 </a:t>
                      </a:r>
                      <a:r>
                        <a:rPr lang="en-US" sz="1200" b="0" i="0" u="none" strike="noStrike">
                          <a:solidFill>
                            <a:srgbClr val="C00000"/>
                          </a:solidFill>
                          <a:effectLst/>
                          <a:latin typeface="+mn-lt"/>
                        </a:rPr>
                        <a:t>± 8.7</a:t>
                      </a:r>
                      <a:endParaRPr lang="en-US" sz="1200">
                        <a:solidFill>
                          <a:srgbClr val="C00000"/>
                        </a:solidFill>
                        <a:latin typeface="+mn-lt"/>
                      </a:endParaRPr>
                    </a:p>
                  </a:txBody>
                  <a:tcPr marL="68625" marR="68625" marT="34313" marB="34313" anchor="ctr">
                    <a:lnL>
                      <a:noFill/>
                    </a:lnL>
                    <a:lnR>
                      <a:noFill/>
                    </a:lnR>
                    <a:lnT>
                      <a:noFill/>
                    </a:lnT>
                    <a:lnB>
                      <a:noFill/>
                    </a:lnB>
                    <a:solidFill>
                      <a:schemeClr val="accent5">
                        <a:lumMod val="20000"/>
                        <a:lumOff val="80000"/>
                      </a:schemeClr>
                    </a:solidFill>
                  </a:tcPr>
                </a:tc>
                <a:tc>
                  <a:txBody>
                    <a:bodyPr/>
                    <a:lstStyle/>
                    <a:p>
                      <a:pPr algn="ctr" fontAlgn="b"/>
                      <a:r>
                        <a:rPr lang="en-US" sz="1200" b="0" i="0" u="none" strike="noStrike">
                          <a:solidFill>
                            <a:srgbClr val="C00000"/>
                          </a:solidFill>
                          <a:effectLst/>
                          <a:latin typeface="Calibri" panose="020F0502020204030204" pitchFamily="34" charset="0"/>
                        </a:rPr>
                        <a:t>74.4</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2076848060"/>
                  </a:ext>
                </a:extLst>
              </a:tr>
              <a:tr h="260747">
                <a:tc vMerge="1">
                  <a:txBody>
                    <a:bodyPr/>
                    <a:lstStyle/>
                    <a:p>
                      <a:endParaRPr lang="en-US"/>
                    </a:p>
                  </a:txBody>
                  <a:tcPr/>
                </a:tc>
                <a:tc>
                  <a:txBody>
                    <a:bodyPr/>
                    <a:lstStyle/>
                    <a:p>
                      <a:pPr marL="0" marR="0" algn="ctr">
                        <a:lnSpc>
                          <a:spcPct val="107000"/>
                        </a:lnSpc>
                        <a:spcBef>
                          <a:spcPts val="0"/>
                        </a:spcBef>
                        <a:spcAft>
                          <a:spcPts val="0"/>
                        </a:spcAft>
                      </a:pPr>
                      <a:r>
                        <a:rPr lang="en-US" sz="1200" kern="120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Posterior Superior</a:t>
                      </a:r>
                      <a:endParaRPr lang="en-US" sz="1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a:solidFill>
                            <a:srgbClr val="C00000"/>
                          </a:solidFill>
                          <a:latin typeface="+mn-lt"/>
                        </a:rPr>
                        <a:t>101.6 </a:t>
                      </a:r>
                      <a:r>
                        <a:rPr lang="en-US" sz="1200" b="0" i="0" u="none" strike="noStrike">
                          <a:solidFill>
                            <a:srgbClr val="C00000"/>
                          </a:solidFill>
                          <a:effectLst/>
                          <a:latin typeface="+mn-lt"/>
                        </a:rPr>
                        <a:t>± 13.0</a:t>
                      </a:r>
                      <a:endParaRPr lang="en-US" sz="1200">
                        <a:solidFill>
                          <a:srgbClr val="C00000"/>
                        </a:solidFill>
                        <a:latin typeface="+mn-lt"/>
                      </a:endParaRPr>
                    </a:p>
                  </a:txBody>
                  <a:tcPr marL="68625" marR="68625" marT="34313" marB="34313"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200">
                          <a:solidFill>
                            <a:srgbClr val="C00000"/>
                          </a:solidFill>
                          <a:latin typeface="+mn-lt"/>
                        </a:rPr>
                        <a:t>15.4 </a:t>
                      </a:r>
                      <a:r>
                        <a:rPr lang="en-US" sz="1200" b="0" i="0" u="none" strike="noStrike">
                          <a:solidFill>
                            <a:srgbClr val="C00000"/>
                          </a:solidFill>
                          <a:effectLst/>
                          <a:latin typeface="+mn-lt"/>
                        </a:rPr>
                        <a:t>± 9.0</a:t>
                      </a:r>
                      <a:endParaRPr lang="en-US" sz="1200">
                        <a:solidFill>
                          <a:srgbClr val="C00000"/>
                        </a:solidFill>
                        <a:latin typeface="+mn-lt"/>
                      </a:endParaRPr>
                    </a:p>
                  </a:txBody>
                  <a:tcPr marL="68625" marR="68625" marT="34313" marB="34313"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C00000"/>
                          </a:solidFill>
                          <a:effectLst/>
                          <a:latin typeface="Calibri" panose="020F0502020204030204" pitchFamily="34" charset="0"/>
                        </a:rPr>
                        <a:t>74.3</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524520"/>
                  </a:ext>
                </a:extLst>
              </a:tr>
              <a:tr h="260747">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200" b="1">
                          <a:solidFill>
                            <a:schemeClr val="tx1"/>
                          </a:solidFill>
                          <a:latin typeface="+mn-lt"/>
                        </a:rPr>
                        <a:t>106.6 </a:t>
                      </a:r>
                      <a:r>
                        <a:rPr lang="en-US" sz="1200" b="1" i="0" u="none" strike="noStrike">
                          <a:solidFill>
                            <a:schemeClr val="tx1"/>
                          </a:solidFill>
                          <a:effectLst/>
                          <a:latin typeface="+mn-lt"/>
                        </a:rPr>
                        <a:t>± 15.8</a:t>
                      </a:r>
                      <a:endParaRPr lang="en-US" sz="1200" b="1">
                        <a:solidFill>
                          <a:schemeClr val="tx1"/>
                        </a:solidFill>
                        <a:latin typeface="+mn-lt"/>
                      </a:endParaRPr>
                    </a:p>
                  </a:txBody>
                  <a:tcPr marL="68625" marR="68625" marT="34313" marB="3431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200" b="1">
                          <a:solidFill>
                            <a:schemeClr val="tx1"/>
                          </a:solidFill>
                          <a:latin typeface="+mn-lt"/>
                        </a:rPr>
                        <a:t>20.0 </a:t>
                      </a:r>
                      <a:r>
                        <a:rPr lang="en-US" sz="1200" b="1" i="0" u="none" strike="noStrike">
                          <a:solidFill>
                            <a:schemeClr val="tx1"/>
                          </a:solidFill>
                          <a:effectLst/>
                          <a:latin typeface="+mn-lt"/>
                        </a:rPr>
                        <a:t>± 10.7</a:t>
                      </a:r>
                      <a:endParaRPr lang="en-US" sz="1200" b="1">
                        <a:solidFill>
                          <a:schemeClr val="tx1"/>
                        </a:solidFill>
                        <a:latin typeface="+mn-lt"/>
                      </a:endParaRPr>
                    </a:p>
                  </a:txBody>
                  <a:tcPr marL="68625" marR="68625" marT="34313" marB="3431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1200" b="1" i="0" u="none" strike="noStrike">
                          <a:solidFill>
                            <a:srgbClr val="000000"/>
                          </a:solidFill>
                          <a:effectLst/>
                          <a:latin typeface="Calibri" panose="020F0502020204030204" pitchFamily="34" charset="0"/>
                        </a:rPr>
                        <a:t>88.9</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83376514"/>
                  </a:ext>
                </a:extLst>
              </a:tr>
            </a:tbl>
          </a:graphicData>
        </a:graphic>
      </p:graphicFrame>
      <p:sp>
        <p:nvSpPr>
          <p:cNvPr id="5" name="TextBox 4">
            <a:extLst>
              <a:ext uri="{FF2B5EF4-FFF2-40B4-BE49-F238E27FC236}">
                <a16:creationId xmlns:a16="http://schemas.microsoft.com/office/drawing/2014/main" id="{E9AB26D9-12D5-4B44-94DB-E08EED2EEF6B}"/>
              </a:ext>
            </a:extLst>
          </p:cNvPr>
          <p:cNvSpPr txBox="1"/>
          <p:nvPr/>
        </p:nvSpPr>
        <p:spPr>
          <a:xfrm>
            <a:off x="1984897" y="5961118"/>
            <a:ext cx="7797189" cy="369332"/>
          </a:xfrm>
          <a:prstGeom prst="rect">
            <a:avLst/>
          </a:prstGeom>
          <a:noFill/>
        </p:spPr>
        <p:txBody>
          <a:bodyPr wrap="square" rtlCol="0" anchor="t">
            <a:spAutoFit/>
          </a:bodyPr>
          <a:lstStyle/>
          <a:p>
            <a:pPr algn="ctr"/>
            <a:r>
              <a:rPr lang="en-US"/>
              <a:t>Segments with </a:t>
            </a:r>
            <a:r>
              <a:rPr lang="en-US">
                <a:solidFill>
                  <a:srgbClr val="C00000"/>
                </a:solidFill>
              </a:rPr>
              <a:t>low durable block (&lt;80%) </a:t>
            </a:r>
            <a:r>
              <a:rPr lang="en-US"/>
              <a:t>had low starting impedance and drop</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537875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400"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2">
            <a:extLst>
              <a:ext uri="{FF2B5EF4-FFF2-40B4-BE49-F238E27FC236}">
                <a16:creationId xmlns:a16="http://schemas.microsoft.com/office/drawing/2014/main" id="{1A285B69-E3AF-4911-AFCC-4C86CA9E87F2}"/>
              </a:ext>
            </a:extLst>
          </p:cNvPr>
          <p:cNvSpPr txBox="1">
            <a:spLocks/>
          </p:cNvSpPr>
          <p:nvPr/>
        </p:nvSpPr>
        <p:spPr>
          <a:xfrm>
            <a:off x="609600" y="1356911"/>
            <a:ext cx="11247040" cy="917174"/>
          </a:xfrm>
          <a:prstGeom prst="rect">
            <a:avLst/>
          </a:prstGeom>
          <a:noFill/>
        </p:spPr>
        <p:txBody>
          <a:bodyPr wrap="square"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a:spcBef>
                <a:spcPts val="600"/>
              </a:spcBef>
            </a:pPr>
            <a:r>
              <a:rPr lang="en-US" sz="1800"/>
              <a:t>Segments with durable block had significantly larger LI drop compared to segments with late PV reconnections</a:t>
            </a:r>
          </a:p>
          <a:p>
            <a:pPr marL="304792" indent="-304792">
              <a:spcBef>
                <a:spcPts val="600"/>
              </a:spcBef>
            </a:pPr>
            <a:r>
              <a:rPr lang="en-US" sz="1800"/>
              <a:t>When </a:t>
            </a:r>
            <a:r>
              <a:rPr lang="en-US" sz="1800" err="1"/>
              <a:t>interlesion</a:t>
            </a:r>
            <a:r>
              <a:rPr lang="en-US" sz="1800"/>
              <a:t> spacing was accounted for, the largest segmental LI drop that was associated with a late PV reconnection was 22.6Ω</a:t>
            </a:r>
          </a:p>
        </p:txBody>
      </p:sp>
      <p:graphicFrame>
        <p:nvGraphicFramePr>
          <p:cNvPr id="5" name="Table 4">
            <a:extLst>
              <a:ext uri="{FF2B5EF4-FFF2-40B4-BE49-F238E27FC236}">
                <a16:creationId xmlns:a16="http://schemas.microsoft.com/office/drawing/2014/main" id="{6754DF31-DFCF-496B-A79B-AB89E3EC7462}"/>
              </a:ext>
            </a:extLst>
          </p:cNvPr>
          <p:cNvGraphicFramePr>
            <a:graphicFrameLocks noGrp="1"/>
          </p:cNvGraphicFramePr>
          <p:nvPr>
            <p:extLst>
              <p:ext uri="{D42A27DB-BD31-4B8C-83A1-F6EECF244321}">
                <p14:modId xmlns:p14="http://schemas.microsoft.com/office/powerpoint/2010/main" val="1914404737"/>
              </p:ext>
            </p:extLst>
          </p:nvPr>
        </p:nvGraphicFramePr>
        <p:xfrm>
          <a:off x="1874287" y="5522493"/>
          <a:ext cx="4032447" cy="737264"/>
        </p:xfrm>
        <a:graphic>
          <a:graphicData uri="http://schemas.openxmlformats.org/drawingml/2006/table">
            <a:tbl>
              <a:tblPr firstRow="1" bandRow="1"/>
              <a:tblGrid>
                <a:gridCol w="871887">
                  <a:extLst>
                    <a:ext uri="{9D8B030D-6E8A-4147-A177-3AD203B41FA5}">
                      <a16:colId xmlns:a16="http://schemas.microsoft.com/office/drawing/2014/main" val="3402195540"/>
                    </a:ext>
                  </a:extLst>
                </a:gridCol>
                <a:gridCol w="804225">
                  <a:extLst>
                    <a:ext uri="{9D8B030D-6E8A-4147-A177-3AD203B41FA5}">
                      <a16:colId xmlns:a16="http://schemas.microsoft.com/office/drawing/2014/main" val="89097044"/>
                    </a:ext>
                  </a:extLst>
                </a:gridCol>
                <a:gridCol w="874823">
                  <a:extLst>
                    <a:ext uri="{9D8B030D-6E8A-4147-A177-3AD203B41FA5}">
                      <a16:colId xmlns:a16="http://schemas.microsoft.com/office/drawing/2014/main" val="2430123992"/>
                    </a:ext>
                  </a:extLst>
                </a:gridCol>
                <a:gridCol w="1481512">
                  <a:extLst>
                    <a:ext uri="{9D8B030D-6E8A-4147-A177-3AD203B41FA5}">
                      <a16:colId xmlns:a16="http://schemas.microsoft.com/office/drawing/2014/main" val="1185287488"/>
                    </a:ext>
                  </a:extLst>
                </a:gridCol>
              </a:tblGrid>
              <a:tr h="475236">
                <a:tc>
                  <a:txBody>
                    <a:bodyPr/>
                    <a:lstStyle/>
                    <a:p>
                      <a:pPr marL="0" marR="0" algn="ctr">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Threshold</a:t>
                      </a:r>
                    </a:p>
                  </a:txBody>
                  <a:tcPr marL="50041" marR="50041" marT="25020" marB="2502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b="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Specificity</a:t>
                      </a:r>
                      <a:endParaRPr lang="en-US" sz="1300" b="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b="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Sensitivity</a:t>
                      </a:r>
                      <a:endParaRPr lang="en-US" sz="1300" b="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Positive Predictive Value</a:t>
                      </a:r>
                    </a:p>
                  </a:txBody>
                  <a:tcPr marL="50041" marR="50041" marT="25020" marB="2502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288033"/>
                  </a:ext>
                </a:extLst>
              </a:tr>
              <a:tr h="257812">
                <a:tc>
                  <a:txBody>
                    <a:bodyPr/>
                    <a:lstStyle/>
                    <a:p>
                      <a:pPr marL="0" marR="0" algn="ctr">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14.5</a:t>
                      </a:r>
                      <a:r>
                        <a:rPr lang="en-US" sz="1300">
                          <a:effectLst/>
                          <a:latin typeface="Symbol" panose="05050102010706020507" pitchFamily="18" charset="2"/>
                          <a:ea typeface="Calibri" panose="020F0502020204030204" pitchFamily="34" charset="0"/>
                          <a:cs typeface="Times New Roman" panose="02020603050405020304" pitchFamily="18" charset="0"/>
                        </a:rPr>
                        <a:t>W</a:t>
                      </a:r>
                    </a:p>
                  </a:txBody>
                  <a:tcPr marL="50041" marR="50041" marT="25020" marB="2502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marR="0" algn="ctr">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66.7%</a:t>
                      </a:r>
                    </a:p>
                  </a:txBody>
                  <a:tcPr marL="50041" marR="50041" marT="25020" marB="2502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marR="0" algn="ctr" fontAlgn="b">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74.4%</a:t>
                      </a:r>
                    </a:p>
                  </a:txBody>
                  <a:tcPr marL="5097" marR="5097" marT="5097"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marR="0" algn="ctr" fontAlgn="b">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94.7%</a:t>
                      </a:r>
                    </a:p>
                  </a:txBody>
                  <a:tcPr marL="5097" marR="5097" marT="5097"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488593942"/>
                  </a:ext>
                </a:extLst>
              </a:tr>
            </a:tbl>
          </a:graphicData>
        </a:graphic>
      </p:graphicFrame>
      <p:graphicFrame>
        <p:nvGraphicFramePr>
          <p:cNvPr id="6" name="Table 5">
            <a:extLst>
              <a:ext uri="{FF2B5EF4-FFF2-40B4-BE49-F238E27FC236}">
                <a16:creationId xmlns:a16="http://schemas.microsoft.com/office/drawing/2014/main" id="{95DFB6C2-3EB8-4597-9CFD-448E3B51A403}"/>
              </a:ext>
            </a:extLst>
          </p:cNvPr>
          <p:cNvGraphicFramePr>
            <a:graphicFrameLocks noGrp="1"/>
          </p:cNvGraphicFramePr>
          <p:nvPr>
            <p:extLst>
              <p:ext uri="{D42A27DB-BD31-4B8C-83A1-F6EECF244321}">
                <p14:modId xmlns:p14="http://schemas.microsoft.com/office/powerpoint/2010/main" val="3891743732"/>
              </p:ext>
            </p:extLst>
          </p:nvPr>
        </p:nvGraphicFramePr>
        <p:xfrm>
          <a:off x="6648498" y="5531371"/>
          <a:ext cx="4032447" cy="737264"/>
        </p:xfrm>
        <a:graphic>
          <a:graphicData uri="http://schemas.openxmlformats.org/drawingml/2006/table">
            <a:tbl>
              <a:tblPr firstRow="1" bandRow="1"/>
              <a:tblGrid>
                <a:gridCol w="819211">
                  <a:extLst>
                    <a:ext uri="{9D8B030D-6E8A-4147-A177-3AD203B41FA5}">
                      <a16:colId xmlns:a16="http://schemas.microsoft.com/office/drawing/2014/main" val="3402195540"/>
                    </a:ext>
                  </a:extLst>
                </a:gridCol>
                <a:gridCol w="960107">
                  <a:extLst>
                    <a:ext uri="{9D8B030D-6E8A-4147-A177-3AD203B41FA5}">
                      <a16:colId xmlns:a16="http://schemas.microsoft.com/office/drawing/2014/main" val="89097044"/>
                    </a:ext>
                  </a:extLst>
                </a:gridCol>
                <a:gridCol w="864096">
                  <a:extLst>
                    <a:ext uri="{9D8B030D-6E8A-4147-A177-3AD203B41FA5}">
                      <a16:colId xmlns:a16="http://schemas.microsoft.com/office/drawing/2014/main" val="2430123992"/>
                    </a:ext>
                  </a:extLst>
                </a:gridCol>
                <a:gridCol w="1389033">
                  <a:extLst>
                    <a:ext uri="{9D8B030D-6E8A-4147-A177-3AD203B41FA5}">
                      <a16:colId xmlns:a16="http://schemas.microsoft.com/office/drawing/2014/main" val="1185287488"/>
                    </a:ext>
                  </a:extLst>
                </a:gridCol>
              </a:tblGrid>
              <a:tr h="475236">
                <a:tc>
                  <a:txBody>
                    <a:bodyPr/>
                    <a:lstStyle/>
                    <a:p>
                      <a:pPr marL="0" marR="0" algn="ctr">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Threshold</a:t>
                      </a:r>
                    </a:p>
                  </a:txBody>
                  <a:tcPr marL="50041" marR="50041" marT="25020" marB="2502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b="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Specificity</a:t>
                      </a:r>
                      <a:endParaRPr lang="en-US" sz="1300" b="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b="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Sensitivity</a:t>
                      </a:r>
                      <a:endParaRPr lang="en-US" sz="1300" b="0">
                        <a:effectLst/>
                        <a:latin typeface="Calibri" panose="020F0502020204030204" pitchFamily="34" charset="0"/>
                        <a:ea typeface="Calibri" panose="020F0502020204030204" pitchFamily="34" charset="0"/>
                        <a:cs typeface="Times New Roman" panose="02020603050405020304" pitchFamily="18" charset="0"/>
                      </a:endParaRPr>
                    </a:p>
                  </a:txBody>
                  <a:tcPr marL="50041" marR="50041" marT="25020" marB="2502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Positive Predictive Value</a:t>
                      </a:r>
                    </a:p>
                  </a:txBody>
                  <a:tcPr marL="50041" marR="50041" marT="25020" marB="2502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288033"/>
                  </a:ext>
                </a:extLst>
              </a:tr>
              <a:tr h="257812">
                <a:tc>
                  <a:txBody>
                    <a:bodyPr/>
                    <a:lstStyle/>
                    <a:p>
                      <a:pPr marL="0" marR="0" algn="ctr">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16.6</a:t>
                      </a:r>
                      <a:r>
                        <a:rPr lang="en-US" sz="1300">
                          <a:effectLst/>
                          <a:latin typeface="Symbol" panose="05050102010706020507" pitchFamily="18" charset="2"/>
                          <a:ea typeface="Calibri" panose="020F0502020204030204" pitchFamily="34" charset="0"/>
                          <a:cs typeface="Times New Roman" panose="02020603050405020304" pitchFamily="18" charset="0"/>
                        </a:rPr>
                        <a:t>W</a:t>
                      </a:r>
                    </a:p>
                  </a:txBody>
                  <a:tcPr marL="50041" marR="50041" marT="25020" marB="2502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alpha val="40000"/>
                      </a:srgbClr>
                    </a:solidFill>
                  </a:tcPr>
                </a:tc>
                <a:tc>
                  <a:txBody>
                    <a:bodyPr/>
                    <a:lstStyle/>
                    <a:p>
                      <a:pPr marL="0" marR="0" algn="ctr">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92.9%</a:t>
                      </a:r>
                    </a:p>
                  </a:txBody>
                  <a:tcPr marL="50041" marR="50041" marT="25020" marB="2502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alpha val="40000"/>
                      </a:srgbClr>
                    </a:solidFill>
                  </a:tcPr>
                </a:tc>
                <a:tc>
                  <a:txBody>
                    <a:bodyPr/>
                    <a:lstStyle/>
                    <a:p>
                      <a:pPr marL="0" marR="0" algn="ctr" fontAlgn="b">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63.1%</a:t>
                      </a:r>
                    </a:p>
                  </a:txBody>
                  <a:tcPr marL="5097" marR="5097" marT="5097"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alpha val="40000"/>
                      </a:srgbClr>
                    </a:solidFill>
                  </a:tcPr>
                </a:tc>
                <a:tc>
                  <a:txBody>
                    <a:bodyPr/>
                    <a:lstStyle/>
                    <a:p>
                      <a:pPr marL="0" marR="0" algn="ctr" fontAlgn="b">
                        <a:lnSpc>
                          <a:spcPct val="107000"/>
                        </a:lnSpc>
                        <a:spcBef>
                          <a:spcPts val="0"/>
                        </a:spcBef>
                        <a:spcAft>
                          <a:spcPts val="0"/>
                        </a:spcAft>
                      </a:pPr>
                      <a:r>
                        <a:rPr lang="en-US" sz="1300">
                          <a:effectLst/>
                          <a:latin typeface="+mn-lt"/>
                          <a:ea typeface="Calibri" panose="020F0502020204030204" pitchFamily="34" charset="0"/>
                          <a:cs typeface="Times New Roman" panose="02020603050405020304" pitchFamily="18" charset="0"/>
                        </a:rPr>
                        <a:t>98.8%</a:t>
                      </a:r>
                    </a:p>
                  </a:txBody>
                  <a:tcPr marL="5097" marR="5097" marT="5097"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alpha val="40000"/>
                      </a:srgbClr>
                    </a:solidFill>
                  </a:tcPr>
                </a:tc>
                <a:extLst>
                  <a:ext uri="{0D108BD9-81ED-4DB2-BD59-A6C34878D82A}">
                    <a16:rowId xmlns:a16="http://schemas.microsoft.com/office/drawing/2014/main" val="1488593942"/>
                  </a:ext>
                </a:extLst>
              </a:tr>
            </a:tbl>
          </a:graphicData>
        </a:graphic>
      </p:graphicFrame>
      <p:pic>
        <p:nvPicPr>
          <p:cNvPr id="7" name="Picture 6" descr="A screenshot of a cell phone&#10;&#10;Description automatically generated">
            <a:extLst>
              <a:ext uri="{FF2B5EF4-FFF2-40B4-BE49-F238E27FC236}">
                <a16:creationId xmlns:a16="http://schemas.microsoft.com/office/drawing/2014/main" id="{AF9E122B-76B7-4BCE-A54C-7EC3494AB8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9783" y="2339052"/>
            <a:ext cx="3595180" cy="306563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6F009C63-4AA5-44C0-B1AF-1C1E5E55C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822" y="2339053"/>
            <a:ext cx="3509524" cy="3078977"/>
          </a:xfrm>
          <a:prstGeom prst="rect">
            <a:avLst/>
          </a:prstGeom>
        </p:spPr>
      </p:pic>
      <p:sp>
        <p:nvSpPr>
          <p:cNvPr id="9" name="Text Placeholder 1">
            <a:extLst>
              <a:ext uri="{FF2B5EF4-FFF2-40B4-BE49-F238E27FC236}">
                <a16:creationId xmlns:a16="http://schemas.microsoft.com/office/drawing/2014/main" id="{E6CAB3E0-9D6A-4385-AA05-9D101A444143}"/>
              </a:ext>
            </a:extLst>
          </p:cNvPr>
          <p:cNvSpPr txBox="1">
            <a:spLocks/>
          </p:cNvSpPr>
          <p:nvPr/>
        </p:nvSpPr>
        <p:spPr>
          <a:xfrm>
            <a:off x="457200" y="391347"/>
            <a:ext cx="11734800" cy="707886"/>
          </a:xfrm>
          <a:prstGeom prst="rect">
            <a:avLst/>
          </a:prstGeom>
        </p:spPr>
        <p:txBody>
          <a:bodyPr vert="horz" wrap="square" lIns="91440" tIns="45720" rIns="91440" bIns="45720" rtlCol="0" anchor="t" anchorCtr="0">
            <a:spAutoFit/>
          </a:bodyPr>
          <a:lstStyle>
            <a:lvl1pPr marL="0" marR="0" indent="0" algn="l" defTabSz="463026" rtl="0" eaLnBrk="1" fontAlgn="auto" latinLnBrk="0" hangingPunct="1">
              <a:lnSpc>
                <a:spcPct val="100000"/>
              </a:lnSpc>
              <a:spcBef>
                <a:spcPct val="0"/>
              </a:spcBef>
              <a:spcAft>
                <a:spcPts val="0"/>
              </a:spcAft>
              <a:buClrTx/>
              <a:buSzTx/>
              <a:buFontTx/>
              <a:buNone/>
              <a:tabLst/>
              <a:defRPr sz="5295" b="1" i="0" kern="1200" baseline="0">
                <a:solidFill>
                  <a:schemeClr val="tx1"/>
                </a:solidFill>
                <a:latin typeface="Helvetica" pitchFamily="2" charset="0"/>
                <a:ea typeface="+mn-ea"/>
                <a:cs typeface="+mn-cs"/>
              </a:defRPr>
            </a:lvl1pPr>
            <a:lvl2pPr marL="617353"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2pPr>
            <a:lvl3pPr marL="1234709"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3pPr>
            <a:lvl4pPr marL="1852062"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4pPr>
            <a:lvl5pPr marL="2469417" indent="0" algn="l" defTabSz="914400" rtl="0" eaLnBrk="1" latinLnBrk="0" hangingPunct="1">
              <a:lnSpc>
                <a:spcPct val="90000"/>
              </a:lnSpc>
              <a:spcBef>
                <a:spcPts val="500"/>
              </a:spcBef>
              <a:buFont typeface="Arial" panose="020B0604020202020204" pitchFamily="34" charset="0"/>
              <a:buNone/>
              <a:defRPr sz="4849"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t>Results: Durable Block vs PV Reconnection</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319845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188"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2D3AFF06A6544CAD0431259073C6E1" ma:contentTypeVersion="12" ma:contentTypeDescription="Create a new document." ma:contentTypeScope="" ma:versionID="0108c7eab9945d0b9eab6e25fd49d989">
  <xsd:schema xmlns:xsd="http://www.w3.org/2001/XMLSchema" xmlns:xs="http://www.w3.org/2001/XMLSchema" xmlns:p="http://schemas.microsoft.com/office/2006/metadata/properties" xmlns:ns2="af535009-f6fb-4326-b2ae-42d9d4ebf21c" xmlns:ns3="8abb4c0b-1557-4a54-bd2e-fb2a6e48de08" targetNamespace="http://schemas.microsoft.com/office/2006/metadata/properties" ma:root="true" ma:fieldsID="ded887d4a31a1421b27cbe13800481a1" ns2:_="" ns3:_="">
    <xsd:import namespace="af535009-f6fb-4326-b2ae-42d9d4ebf21c"/>
    <xsd:import namespace="8abb4c0b-1557-4a54-bd2e-fb2a6e48de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535009-f6fb-4326-b2ae-42d9d4ebf2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bb4c0b-1557-4a54-bd2e-fb2a6e48de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0771BA-7A79-4AF9-9634-B55D5114B35D}">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f535009-f6fb-4326-b2ae-42d9d4ebf21c"/>
    <ds:schemaRef ds:uri="http://purl.org/dc/terms/"/>
    <ds:schemaRef ds:uri="8abb4c0b-1557-4a54-bd2e-fb2a6e48de08"/>
    <ds:schemaRef ds:uri="http://www.w3.org/XML/1998/namespace"/>
    <ds:schemaRef ds:uri="http://purl.org/dc/dcmitype/"/>
  </ds:schemaRefs>
</ds:datastoreItem>
</file>

<file path=customXml/itemProps2.xml><?xml version="1.0" encoding="utf-8"?>
<ds:datastoreItem xmlns:ds="http://schemas.openxmlformats.org/officeDocument/2006/customXml" ds:itemID="{D21EFC49-0A70-4829-916E-7342ADFBD73A}">
  <ds:schemaRefs>
    <ds:schemaRef ds:uri="http://schemas.microsoft.com/sharepoint/v3/contenttype/forms"/>
  </ds:schemaRefs>
</ds:datastoreItem>
</file>

<file path=customXml/itemProps3.xml><?xml version="1.0" encoding="utf-8"?>
<ds:datastoreItem xmlns:ds="http://schemas.openxmlformats.org/officeDocument/2006/customXml" ds:itemID="{E6450593-EAE2-46EB-BACD-15C2EADD6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535009-f6fb-4326-b2ae-42d9d4ebf21c"/>
    <ds:schemaRef ds:uri="8abb4c0b-1557-4a54-bd2e-fb2a6e48de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TotalTime>
  <Words>4229</Words>
  <Application>Microsoft Office PowerPoint</Application>
  <PresentationFormat>Widescreen</PresentationFormat>
  <Paragraphs>237</Paragraphs>
  <Slides>14</Slides>
  <Notes>5</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Courier New</vt:lpstr>
      <vt:lpstr>Helvetica</vt:lpstr>
      <vt:lpstr>Interstate</vt:lpstr>
      <vt:lpstr>SST Condensed</vt:lpstr>
      <vt:lpstr>SST Condensed Medium</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O'Neill</dc:creator>
  <cp:lastModifiedBy>Anderson, Brittany</cp:lastModifiedBy>
  <cp:revision>8</cp:revision>
  <dcterms:created xsi:type="dcterms:W3CDTF">2019-11-06T20:44:15Z</dcterms:created>
  <dcterms:modified xsi:type="dcterms:W3CDTF">2020-08-24T21:51:23Z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0x010100942D3AFF06A6544CAD0431259073C6E1</vt:lpwstr>
  </property>
</Properties>
</file>